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Layouts/slideLayout12.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5.xml" ContentType="application/vnd.openxmlformats-officedocument.presentationml.slideLayout+xml"/>
  <Override PartName="/ppt/slideLayouts/slideLayout7.xml" ContentType="application/vnd.openxmlformats-officedocument.presentationml.slideLayout+xml"/>
  <Override PartName="/ppt/slideLayouts/slideLayout11.xml" ContentType="application/vnd.openxmlformats-officedocument.presentationml.slideLayout+xml"/>
  <Override PartName="/ppt/slideLayouts/slideLayout6.xml" ContentType="application/vnd.openxmlformats-officedocument.presentationml.slideLayout+xml"/>
  <Override PartName="/ppt/slideLayouts/slideLayout10.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notesMasters/notesMaster1.xml" ContentType="application/vnd.openxmlformats-officedocument.presentationml.notesMaster+xml"/>
  <Override PartName="/ppt/theme/theme3.xml" ContentType="application/vnd.openxmlformats-officedocument.theme+xml"/>
  <Override PartName="/ppt/theme/theme2.xml" ContentType="application/vnd.openxmlformats-officedocument.theme+xml"/>
  <Override PartName="/ppt/theme/theme1.xml" ContentType="application/vnd.openxmlformats-officedocument.theme+xml"/>
  <Override PartName="/ppt/handoutMasters/handoutMaster1.xml" ContentType="application/vnd.openxmlformats-officedocument.presentationml.handoutMaster+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784" r:id="rId1"/>
  </p:sldMasterIdLst>
  <p:notesMasterIdLst>
    <p:notesMasterId r:id="rId4"/>
  </p:notesMasterIdLst>
  <p:handoutMasterIdLst>
    <p:handoutMasterId r:id="rId5"/>
  </p:handoutMasterIdLst>
  <p:sldIdLst>
    <p:sldId id="294" r:id="rId2"/>
    <p:sldId id="295" r:id="rId3"/>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33CC"/>
    <a:srgbClr val="38BA85"/>
    <a:srgbClr val="9A85D7"/>
    <a:srgbClr val="5DD5FF"/>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napVertSplitter="1" vertBarState="minimized" horzBarState="maximized">
    <p:restoredLeft sz="15620"/>
    <p:restoredTop sz="94660"/>
  </p:normalViewPr>
  <p:slideViewPr>
    <p:cSldViewPr>
      <p:cViewPr>
        <p:scale>
          <a:sx n="88" d="100"/>
          <a:sy n="88" d="100"/>
        </p:scale>
        <p:origin x="-1925" y="-5"/>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8" d="100"/>
          <a:sy n="88" d="100"/>
        </p:scale>
        <p:origin x="-3870" y="-108"/>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12" Type="http://schemas.openxmlformats.org/officeDocument/2006/relationships/customXml" Target="../customXml/item3.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11" Type="http://schemas.openxmlformats.org/officeDocument/2006/relationships/customXml" Target="../customXml/item2.xml"/><Relationship Id="rId5" Type="http://schemas.openxmlformats.org/officeDocument/2006/relationships/handoutMaster" Target="handoutMasters/handoutMaster1.xml"/><Relationship Id="rId10" Type="http://schemas.openxmlformats.org/officeDocument/2006/relationships/customXml" Target="../customXml/item1.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dirty="0"/>
          </a:p>
        </p:txBody>
      </p:sp>
      <p:sp>
        <p:nvSpPr>
          <p:cNvPr id="9219"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dirty="0"/>
          </a:p>
        </p:txBody>
      </p:sp>
      <p:sp>
        <p:nvSpPr>
          <p:cNvPr id="9220"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dirty="0"/>
          </a:p>
        </p:txBody>
      </p:sp>
      <p:sp>
        <p:nvSpPr>
          <p:cNvPr id="9221"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42C5A89C-F310-4B09-BFF9-9AE7E9730137}" type="slidenum">
              <a:rPr lang="en-US"/>
              <a:pPr>
                <a:defRPr/>
              </a:pPr>
              <a:t>‹#›</a:t>
            </a:fld>
            <a:endParaRPr lang="en-US"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dirty="0"/>
          </a:p>
        </p:txBody>
      </p:sp>
      <p:sp>
        <p:nvSpPr>
          <p:cNvPr id="8195"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dirty="0"/>
          </a:p>
        </p:txBody>
      </p:sp>
      <p:sp>
        <p:nvSpPr>
          <p:cNvPr id="2662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8197"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8198"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dirty="0"/>
          </a:p>
        </p:txBody>
      </p:sp>
      <p:sp>
        <p:nvSpPr>
          <p:cNvPr id="8199"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00C7E593-5981-4A10-A638-46ED3433BB8A}"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ln/>
        </p:spPr>
      </p:sp>
      <p:sp>
        <p:nvSpPr>
          <p:cNvPr id="34819" name="Notes Placeholder 2"/>
          <p:cNvSpPr>
            <a:spLocks noGrp="1"/>
          </p:cNvSpPr>
          <p:nvPr>
            <p:ph type="body" idx="1"/>
          </p:nvPr>
        </p:nvSpPr>
        <p:spPr>
          <a:noFill/>
          <a:ln/>
        </p:spPr>
        <p:txBody>
          <a:bodyPr/>
          <a:lstStyle/>
          <a:p>
            <a:endParaRPr lang="en-US" altLang="en-US" dirty="0" smtClean="0"/>
          </a:p>
        </p:txBody>
      </p:sp>
      <p:sp>
        <p:nvSpPr>
          <p:cNvPr id="34820" name="Slide Number Placeholder 3"/>
          <p:cNvSpPr>
            <a:spLocks noGrp="1"/>
          </p:cNvSpPr>
          <p:nvPr>
            <p:ph type="sldNum" sz="quarter" idx="5"/>
          </p:nvPr>
        </p:nvSpPr>
        <p:spPr>
          <a:noFill/>
        </p:spPr>
        <p:txBody>
          <a:bodyPr/>
          <a:lstStyle/>
          <a:p>
            <a:fld id="{67E3D3DB-826A-4D65-A91E-B9C75D68C052}" type="slidenum">
              <a:rPr lang="en-US" altLang="en-US" smtClean="0"/>
              <a:pPr/>
              <a:t>1</a:t>
            </a:fld>
            <a:endParaRPr lang="en-US"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pPr>
              <a:defRPr/>
            </a:pPr>
            <a:endParaRPr lang="en-US" dirty="0"/>
          </a:p>
        </p:txBody>
      </p:sp>
      <p:sp>
        <p:nvSpPr>
          <p:cNvPr id="19" name="Footer Placeholder 18"/>
          <p:cNvSpPr>
            <a:spLocks noGrp="1"/>
          </p:cNvSpPr>
          <p:nvPr>
            <p:ph type="ftr" sz="quarter" idx="11"/>
          </p:nvPr>
        </p:nvSpPr>
        <p:spPr/>
        <p:txBody>
          <a:bodyPr/>
          <a:lstStyle/>
          <a:p>
            <a:pPr>
              <a:defRPr/>
            </a:pPr>
            <a:endParaRPr lang="en-US" dirty="0"/>
          </a:p>
        </p:txBody>
      </p:sp>
      <p:sp>
        <p:nvSpPr>
          <p:cNvPr id="27" name="Slide Number Placeholder 26"/>
          <p:cNvSpPr>
            <a:spLocks noGrp="1"/>
          </p:cNvSpPr>
          <p:nvPr>
            <p:ph type="sldNum" sz="quarter" idx="12"/>
          </p:nvPr>
        </p:nvSpPr>
        <p:spPr/>
        <p:txBody>
          <a:bodyPr/>
          <a:lstStyle/>
          <a:p>
            <a:pPr>
              <a:defRPr/>
            </a:pPr>
            <a:fld id="{93B2CDF5-6674-432C-8BEB-FD9BC991DE45}" type="slidenum">
              <a:rPr lang="en-US" smtClean="0"/>
              <a:pPr>
                <a:defRPr/>
              </a:pPr>
              <a:t>‹#›</a:t>
            </a:fld>
            <a:endParaRPr lang="en-US" dirty="0"/>
          </a:p>
        </p:txBody>
      </p:sp>
    </p:spTree>
  </p:cSld>
  <p:clrMapOvr>
    <a:overrideClrMapping bg1="dk1" tx1="lt1" bg2="dk2" tx2="lt2" accent1="accent1" accent2="accent2" accent3="accent3" accent4="accent4" accent5="accent5" accent6="accent6" hlink="hlink" folHlink="folHlink"/>
  </p:clrMapOvr>
  <p:hf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93B2CDF5-6674-432C-8BEB-FD9BC991DE45}" type="slidenum">
              <a:rPr lang="en-US" smtClean="0"/>
              <a:pPr>
                <a:defRPr/>
              </a:pPr>
              <a:t>‹#›</a:t>
            </a:fld>
            <a:endParaRPr lang="en-US" dirty="0"/>
          </a:p>
        </p:txBody>
      </p:sp>
    </p:spTree>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93B2CDF5-6674-432C-8BEB-FD9BC991DE45}" type="slidenum">
              <a:rPr lang="en-US" smtClean="0"/>
              <a:pPr>
                <a:defRPr/>
              </a:pPr>
              <a:t>‹#›</a:t>
            </a:fld>
            <a:endParaRPr lang="en-US" dirty="0"/>
          </a:p>
        </p:txBody>
      </p:sp>
    </p:spTree>
  </p:cSld>
  <p:clrMapOvr>
    <a:masterClrMapping/>
  </p:clrMapOvr>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4" name="Rectangle 3"/>
          <p:cNvSpPr/>
          <p:nvPr userDrawn="1"/>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a:defRPr/>
            </a:pP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Rectangle 4"/>
          <p:cNvSpPr>
            <a:spLocks noGrp="1" noChangeArrowheads="1"/>
          </p:cNvSpPr>
          <p:nvPr>
            <p:ph type="dt" sz="half" idx="10"/>
          </p:nvPr>
        </p:nvSpPr>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p:txBody>
          <a:bodyPr/>
          <a:lstStyle>
            <a:lvl1pPr algn="ctr">
              <a:defRPr/>
            </a:lvl1pPr>
          </a:lstStyle>
          <a:p>
            <a:pPr>
              <a:defRPr/>
            </a:pPr>
            <a:fld id="{EDDD7CF8-826C-4EAD-9C4E-022CC4725672}" type="slidenum">
              <a:rPr lang="en-US"/>
              <a:pPr>
                <a:defRPr/>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and Table">
    <p:spTree>
      <p:nvGrpSpPr>
        <p:cNvPr id="1" name=""/>
        <p:cNvGrpSpPr/>
        <p:nvPr/>
      </p:nvGrpSpPr>
      <p:grpSpPr>
        <a:xfrm>
          <a:off x="0" y="0"/>
          <a:ext cx="0" cy="0"/>
          <a:chOff x="0" y="0"/>
          <a:chExt cx="0" cy="0"/>
        </a:xfrm>
      </p:grpSpPr>
      <p:sp>
        <p:nvSpPr>
          <p:cNvPr id="3" name="Table Placeholder 2"/>
          <p:cNvSpPr>
            <a:spLocks noGrp="1"/>
          </p:cNvSpPr>
          <p:nvPr>
            <p:ph type="tbl" idx="1"/>
          </p:nvPr>
        </p:nvSpPr>
        <p:spPr>
          <a:xfrm>
            <a:off x="685800" y="1981200"/>
            <a:ext cx="7772400" cy="4114800"/>
          </a:xfrm>
        </p:spPr>
        <p:txBody>
          <a:bodyPr/>
          <a:lstStyle/>
          <a:p>
            <a:pPr lvl="0"/>
            <a:endParaRPr lang="en-US" noProof="0" dirty="0" smtClean="0"/>
          </a:p>
        </p:txBody>
      </p:sp>
      <p:sp>
        <p:nvSpPr>
          <p:cNvPr id="4" name="Rectangle 4"/>
          <p:cNvSpPr>
            <a:spLocks noGrp="1" noChangeArrowheads="1"/>
          </p:cNvSpPr>
          <p:nvPr>
            <p:ph type="dt" sz="half" idx="10"/>
          </p:nvPr>
        </p:nvSpPr>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p:txBody>
          <a:bodyPr/>
          <a:lstStyle>
            <a:lvl1pPr algn="ctr">
              <a:defRPr/>
            </a:lvl1pPr>
          </a:lstStyle>
          <a:p>
            <a:pPr>
              <a:defRPr/>
            </a:pPr>
            <a:fld id="{796600C4-9961-444A-8BFF-D87D7E82BF17}"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93B2CDF5-6674-432C-8BEB-FD9BC991DE45}" type="slidenum">
              <a:rPr lang="en-US" smtClean="0"/>
              <a:pPr>
                <a:defRPr/>
              </a:pPr>
              <a:t>‹#›</a:t>
            </a:fld>
            <a:endParaRPr lang="en-US" dirty="0"/>
          </a:p>
        </p:txBody>
      </p:sp>
    </p:spTree>
  </p:cSld>
  <p:clrMapOvr>
    <a:masterClrMapping/>
  </p:clrMapOvr>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93B2CDF5-6674-432C-8BEB-FD9BC991DE45}" type="slidenum">
              <a:rPr lang="en-US" smtClean="0"/>
              <a:pPr>
                <a:defRPr/>
              </a:pPr>
              <a:t>‹#›</a:t>
            </a:fld>
            <a:endParaRPr lang="en-US" dirty="0"/>
          </a:p>
        </p:txBody>
      </p:sp>
    </p:spTree>
  </p:cSld>
  <p:clrMapOvr>
    <a:overrideClrMapping bg1="dk1" tx1="lt1" bg2="dk2" tx2="lt2" accent1="accent1" accent2="accent2" accent3="accent3" accent4="accent4" accent5="accent5" accent6="accent6" hlink="hlink" folHlink="folHlink"/>
  </p:clrMapOvr>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pPr>
              <a:defRPr/>
            </a:pPr>
            <a:endParaRPr lang="en-US" dirty="0"/>
          </a:p>
        </p:txBody>
      </p:sp>
      <p:sp>
        <p:nvSpPr>
          <p:cNvPr id="6" name="Footer Placeholder 5"/>
          <p:cNvSpPr>
            <a:spLocks noGrp="1"/>
          </p:cNvSpPr>
          <p:nvPr>
            <p:ph type="ftr" sz="quarter" idx="11"/>
          </p:nvPr>
        </p:nvSpPr>
        <p:spPr/>
        <p:txBody>
          <a:bodyPr/>
          <a:lstStyle/>
          <a:p>
            <a:pPr>
              <a:defRPr/>
            </a:pPr>
            <a:endParaRPr lang="en-US" dirty="0"/>
          </a:p>
        </p:txBody>
      </p:sp>
      <p:sp>
        <p:nvSpPr>
          <p:cNvPr id="7" name="Slide Number Placeholder 6"/>
          <p:cNvSpPr>
            <a:spLocks noGrp="1"/>
          </p:cNvSpPr>
          <p:nvPr>
            <p:ph type="sldNum" sz="quarter" idx="12"/>
          </p:nvPr>
        </p:nvSpPr>
        <p:spPr/>
        <p:txBody>
          <a:bodyPr/>
          <a:lstStyle/>
          <a:p>
            <a:pPr>
              <a:defRPr/>
            </a:pPr>
            <a:fld id="{93B2CDF5-6674-432C-8BEB-FD9BC991DE45}" type="slidenum">
              <a:rPr lang="en-US" smtClean="0"/>
              <a:pPr>
                <a:defRPr/>
              </a:pPr>
              <a:t>‹#›</a:t>
            </a:fld>
            <a:endParaRPr lang="en-US" dirty="0"/>
          </a:p>
        </p:txBody>
      </p:sp>
    </p:spTree>
  </p:cSld>
  <p:clrMapOvr>
    <a:masterClrMapping/>
  </p:clrMapOvr>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pPr>
              <a:defRPr/>
            </a:pPr>
            <a:endParaRPr lang="en-US" dirty="0"/>
          </a:p>
        </p:txBody>
      </p:sp>
      <p:sp>
        <p:nvSpPr>
          <p:cNvPr id="8" name="Footer Placeholder 7"/>
          <p:cNvSpPr>
            <a:spLocks noGrp="1"/>
          </p:cNvSpPr>
          <p:nvPr>
            <p:ph type="ftr" sz="quarter" idx="11"/>
          </p:nvPr>
        </p:nvSpPr>
        <p:spPr/>
        <p:txBody>
          <a:bodyPr/>
          <a:lstStyle/>
          <a:p>
            <a:pPr>
              <a:defRPr/>
            </a:pPr>
            <a:endParaRPr lang="en-US" dirty="0"/>
          </a:p>
        </p:txBody>
      </p:sp>
      <p:sp>
        <p:nvSpPr>
          <p:cNvPr id="9" name="Slide Number Placeholder 8"/>
          <p:cNvSpPr>
            <a:spLocks noGrp="1"/>
          </p:cNvSpPr>
          <p:nvPr>
            <p:ph type="sldNum" sz="quarter" idx="12"/>
          </p:nvPr>
        </p:nvSpPr>
        <p:spPr/>
        <p:txBody>
          <a:bodyPr/>
          <a:lstStyle/>
          <a:p>
            <a:pPr>
              <a:defRPr/>
            </a:pPr>
            <a:fld id="{93B2CDF5-6674-432C-8BEB-FD9BC991DE45}" type="slidenum">
              <a:rPr lang="en-US" smtClean="0"/>
              <a:pPr>
                <a:defRPr/>
              </a:pPr>
              <a:t>‹#›</a:t>
            </a:fld>
            <a:endParaRPr lang="en-US" dirty="0"/>
          </a:p>
        </p:txBody>
      </p:sp>
    </p:spTree>
  </p:cSld>
  <p:clrMapOvr>
    <a:masterClrMapping/>
  </p:clrMapOvr>
  <p:hf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pPr>
              <a:defRPr/>
            </a:pPr>
            <a:endParaRPr lang="en-US" dirty="0"/>
          </a:p>
        </p:txBody>
      </p:sp>
      <p:sp>
        <p:nvSpPr>
          <p:cNvPr id="4" name="Footer Placeholder 3"/>
          <p:cNvSpPr>
            <a:spLocks noGrp="1"/>
          </p:cNvSpPr>
          <p:nvPr>
            <p:ph type="ftr" sz="quarter" idx="11"/>
          </p:nvPr>
        </p:nvSpPr>
        <p:spPr/>
        <p:txBody>
          <a:bodyPr/>
          <a:lstStyle/>
          <a:p>
            <a:pPr>
              <a:defRPr/>
            </a:pPr>
            <a:endParaRPr lang="en-US" dirty="0"/>
          </a:p>
        </p:txBody>
      </p:sp>
      <p:sp>
        <p:nvSpPr>
          <p:cNvPr id="5" name="Slide Number Placeholder 4"/>
          <p:cNvSpPr>
            <a:spLocks noGrp="1"/>
          </p:cNvSpPr>
          <p:nvPr>
            <p:ph type="sldNum" sz="quarter" idx="12"/>
          </p:nvPr>
        </p:nvSpPr>
        <p:spPr/>
        <p:txBody>
          <a:bodyPr/>
          <a:lstStyle/>
          <a:p>
            <a:pPr>
              <a:defRPr/>
            </a:pPr>
            <a:fld id="{5ECC799C-25FE-4C08-8A12-B3B3E526506B}" type="slidenum">
              <a:rPr lang="en-US" smtClean="0"/>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dirty="0"/>
          </a:p>
        </p:txBody>
      </p:sp>
      <p:sp>
        <p:nvSpPr>
          <p:cNvPr id="3" name="Footer Placeholder 2"/>
          <p:cNvSpPr>
            <a:spLocks noGrp="1"/>
          </p:cNvSpPr>
          <p:nvPr>
            <p:ph type="ftr" sz="quarter" idx="11"/>
          </p:nvPr>
        </p:nvSpPr>
        <p:spPr/>
        <p:txBody>
          <a:bodyPr/>
          <a:lstStyle/>
          <a:p>
            <a:pPr>
              <a:defRPr/>
            </a:pPr>
            <a:endParaRPr lang="en-US" dirty="0"/>
          </a:p>
        </p:txBody>
      </p:sp>
      <p:sp>
        <p:nvSpPr>
          <p:cNvPr id="4" name="Slide Number Placeholder 3"/>
          <p:cNvSpPr>
            <a:spLocks noGrp="1"/>
          </p:cNvSpPr>
          <p:nvPr>
            <p:ph type="sldNum" sz="quarter" idx="12"/>
          </p:nvPr>
        </p:nvSpPr>
        <p:spPr/>
        <p:txBody>
          <a:bodyPr/>
          <a:lstStyle/>
          <a:p>
            <a:pPr>
              <a:defRPr/>
            </a:pPr>
            <a:fld id="{44EB0343-92F4-423D-84C1-8B26F61D2401}" type="slidenum">
              <a:rPr lang="en-US" smtClean="0"/>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pPr>
              <a:defRPr/>
            </a:pPr>
            <a:endParaRPr lang="en-US" dirty="0"/>
          </a:p>
        </p:txBody>
      </p:sp>
      <p:sp>
        <p:nvSpPr>
          <p:cNvPr id="6" name="Footer Placeholder 5"/>
          <p:cNvSpPr>
            <a:spLocks noGrp="1"/>
          </p:cNvSpPr>
          <p:nvPr>
            <p:ph type="ftr" sz="quarter" idx="11"/>
          </p:nvPr>
        </p:nvSpPr>
        <p:spPr/>
        <p:txBody>
          <a:bodyPr/>
          <a:lstStyle/>
          <a:p>
            <a:pPr>
              <a:defRPr/>
            </a:pPr>
            <a:endParaRPr lang="en-US" dirty="0"/>
          </a:p>
        </p:txBody>
      </p:sp>
      <p:sp>
        <p:nvSpPr>
          <p:cNvPr id="7" name="Slide Number Placeholder 6"/>
          <p:cNvSpPr>
            <a:spLocks noGrp="1"/>
          </p:cNvSpPr>
          <p:nvPr>
            <p:ph type="sldNum" sz="quarter" idx="12"/>
          </p:nvPr>
        </p:nvSpPr>
        <p:spPr/>
        <p:txBody>
          <a:bodyPr/>
          <a:lstStyle/>
          <a:p>
            <a:pPr>
              <a:defRPr/>
            </a:pPr>
            <a:fld id="{93B2CDF5-6674-432C-8BEB-FD9BC991DE45}" type="slidenum">
              <a:rPr lang="en-US" smtClean="0"/>
              <a:pPr>
                <a:defRPr/>
              </a:pPr>
              <a:t>‹#›</a:t>
            </a:fld>
            <a:endParaRPr lang="en-US" dirty="0"/>
          </a:p>
        </p:txBody>
      </p:sp>
    </p:spTree>
  </p:cSld>
  <p:clrMapOvr>
    <a:masterClrMapping/>
  </p:clrMapOvr>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pPr>
              <a:defRPr/>
            </a:pPr>
            <a:endParaRPr lang="en-US" dirty="0"/>
          </a:p>
        </p:txBody>
      </p:sp>
      <p:sp>
        <p:nvSpPr>
          <p:cNvPr id="6" name="Footer Placeholder 5"/>
          <p:cNvSpPr>
            <a:spLocks noGrp="1"/>
          </p:cNvSpPr>
          <p:nvPr>
            <p:ph type="ftr" sz="quarter" idx="11"/>
          </p:nvPr>
        </p:nvSpPr>
        <p:spPr/>
        <p:txBody>
          <a:bodyPr/>
          <a:lstStyle/>
          <a:p>
            <a:pPr>
              <a:defRPr/>
            </a:pPr>
            <a:endParaRPr lang="en-US" dirty="0"/>
          </a:p>
        </p:txBody>
      </p:sp>
      <p:sp>
        <p:nvSpPr>
          <p:cNvPr id="7" name="Slide Number Placeholder 6"/>
          <p:cNvSpPr>
            <a:spLocks noGrp="1"/>
          </p:cNvSpPr>
          <p:nvPr>
            <p:ph type="sldNum" sz="quarter" idx="12"/>
          </p:nvPr>
        </p:nvSpPr>
        <p:spPr>
          <a:xfrm>
            <a:off x="8077200" y="6356350"/>
            <a:ext cx="609600" cy="365125"/>
          </a:xfrm>
        </p:spPr>
        <p:txBody>
          <a:bodyPr/>
          <a:lstStyle/>
          <a:p>
            <a:pPr>
              <a:defRPr/>
            </a:pPr>
            <a:fld id="{93B2CDF5-6674-432C-8BEB-FD9BC991DE45}" type="slidenum">
              <a:rPr lang="en-US" smtClean="0"/>
              <a:pPr>
                <a:defRPr/>
              </a:pPr>
              <a:t>‹#›</a:t>
            </a:fld>
            <a:endParaRPr lang="en-US" dirty="0"/>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dirty="0"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Tree>
  </p:cSld>
  <p:clrMapOvr>
    <a:masterClrMapping/>
  </p:clrMapOvr>
  <p:hf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en-US" dirty="0"/>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en-US" dirty="0"/>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pPr>
              <a:defRPr/>
            </a:pPr>
            <a:fld id="{93B2CDF5-6674-432C-8BEB-FD9BC991DE45}" type="slidenum">
              <a:rPr lang="en-US" smtClean="0"/>
              <a:pPr>
                <a:defRPr/>
              </a:pPr>
              <a:t>‹#›</a:t>
            </a:fld>
            <a:endParaRPr lang="en-US" dirty="0"/>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grpSp>
      <p:sp>
        <p:nvSpPr>
          <p:cNvPr id="14" name="TextBox 13"/>
          <p:cNvSpPr txBox="1"/>
          <p:nvPr userDrawn="1"/>
        </p:nvSpPr>
        <p:spPr>
          <a:xfrm>
            <a:off x="762000" y="228600"/>
            <a:ext cx="7467600" cy="400050"/>
          </a:xfrm>
          <a:prstGeom prst="rect">
            <a:avLst/>
          </a:prstGeom>
          <a:noFill/>
        </p:spPr>
        <p:txBody>
          <a:bodyPr>
            <a:spAutoFit/>
          </a:bodyPr>
          <a:lstStyle/>
          <a:p>
            <a:pPr>
              <a:defRPr/>
            </a:pPr>
            <a:r>
              <a:rPr lang="en-US" sz="2000" b="1" i="1" kern="0" dirty="0">
                <a:solidFill>
                  <a:srgbClr val="CCCCFF"/>
                </a:solidFill>
                <a:latin typeface="Arial"/>
                <a:ea typeface="+mj-ea"/>
                <a:cs typeface="Arial"/>
              </a:rPr>
              <a:t>Main contractor name – LTI# - Date of incident</a:t>
            </a:r>
            <a:endParaRPr lang="en-US" dirty="0"/>
          </a:p>
        </p:txBody>
      </p:sp>
      <p:sp>
        <p:nvSpPr>
          <p:cNvPr id="15" name="Rectangle 14"/>
          <p:cNvSpPr/>
          <p:nvPr userDrawn="1"/>
        </p:nvSpPr>
        <p:spPr bwMode="auto">
          <a:xfrm>
            <a:off x="0" y="0"/>
            <a:ext cx="9144000" cy="68580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a:lstStyle/>
          <a:p>
            <a:pPr>
              <a:defRPr/>
            </a:pPr>
            <a:endParaRPr lang="en-US" dirty="0"/>
          </a:p>
        </p:txBody>
      </p:sp>
      <p:pic>
        <p:nvPicPr>
          <p:cNvPr id="16" name="Content Placeholder 3" descr="PPT option1.jpg"/>
          <p:cNvPicPr>
            <a:picLocks noChangeAspect="1"/>
          </p:cNvPicPr>
          <p:nvPr userDrawn="1"/>
        </p:nvPicPr>
        <p:blipFill>
          <a:blip r:embed="rId15" cstate="print"/>
          <a:srcRect/>
          <a:stretch>
            <a:fillRect/>
          </a:stretch>
        </p:blipFill>
        <p:spPr bwMode="auto">
          <a:xfrm>
            <a:off x="-11113" y="0"/>
            <a:ext cx="9155113" cy="68580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85" r:id="rId1"/>
    <p:sldLayoutId id="2147483786" r:id="rId2"/>
    <p:sldLayoutId id="2147483787" r:id="rId3"/>
    <p:sldLayoutId id="2147483788" r:id="rId4"/>
    <p:sldLayoutId id="2147483789" r:id="rId5"/>
    <p:sldLayoutId id="2147483790" r:id="rId6"/>
    <p:sldLayoutId id="2147483791" r:id="rId7"/>
    <p:sldLayoutId id="2147483792" r:id="rId8"/>
    <p:sldLayoutId id="2147483793" r:id="rId9"/>
    <p:sldLayoutId id="2147483794" r:id="rId10"/>
    <p:sldLayoutId id="2147483795" r:id="rId11"/>
    <p:sldLayoutId id="2147483779" r:id="rId12"/>
    <p:sldLayoutId id="2147483782" r:id="rId13"/>
  </p:sldLayoutIdLst>
  <p:hf hdr="0" ftr="0" dt="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6.jpeg"/><Relationship Id="rId5" Type="http://schemas.openxmlformats.org/officeDocument/2006/relationships/image" Target="../media/image5.png"/><Relationship Id="rId4" Type="http://schemas.openxmlformats.org/officeDocument/2006/relationships/image" Target="../media/image4.e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ext Box 2"/>
          <p:cNvSpPr txBox="1">
            <a:spLocks noChangeArrowheads="1"/>
          </p:cNvSpPr>
          <p:nvPr/>
        </p:nvSpPr>
        <p:spPr bwMode="auto">
          <a:xfrm>
            <a:off x="152400" y="1828800"/>
            <a:ext cx="5486400" cy="3685624"/>
          </a:xfrm>
          <a:prstGeom prst="rect">
            <a:avLst/>
          </a:prstGeom>
          <a:noFill/>
          <a:ln w="19050">
            <a:noFill/>
            <a:miter lim="800000"/>
            <a:headEnd/>
            <a:tailEnd/>
          </a:ln>
        </p:spPr>
        <p:txBody>
          <a:bodyPr wrap="square">
            <a:spAutoFit/>
          </a:bodyPr>
          <a:lstStyle/>
          <a:p>
            <a:pPr marL="114300" indent="-114300" algn="ctr">
              <a:defRPr/>
            </a:pPr>
            <a:r>
              <a:rPr lang="en-GB" sz="1400" b="1" dirty="0">
                <a:solidFill>
                  <a:srgbClr val="333399"/>
                </a:solidFill>
                <a:latin typeface="Tahoma" pitchFamily="34" charset="0"/>
              </a:rPr>
              <a:t>Date:</a:t>
            </a:r>
            <a:r>
              <a:rPr lang="en-US" sz="1400" b="1" dirty="0">
                <a:solidFill>
                  <a:srgbClr val="333399"/>
                </a:solidFill>
                <a:latin typeface="Tahoma" pitchFamily="34" charset="0"/>
              </a:rPr>
              <a:t> </a:t>
            </a:r>
            <a:r>
              <a:rPr lang="en-US" sz="1400" b="1" dirty="0" smtClean="0">
                <a:solidFill>
                  <a:srgbClr val="333399"/>
                </a:solidFill>
                <a:latin typeface="Tahoma" pitchFamily="34" charset="0"/>
              </a:rPr>
              <a:t>06/05/2015</a:t>
            </a:r>
          </a:p>
          <a:p>
            <a:pPr marL="114300" indent="-114300" algn="ctr">
              <a:defRPr/>
            </a:pPr>
            <a:r>
              <a:rPr lang="en-GB" sz="1400" b="1" dirty="0" smtClean="0">
                <a:solidFill>
                  <a:srgbClr val="333399"/>
                </a:solidFill>
                <a:latin typeface="Tahoma" pitchFamily="34" charset="0"/>
              </a:rPr>
              <a:t>LTI: </a:t>
            </a:r>
            <a:r>
              <a:rPr lang="en-US" sz="1400" b="1" dirty="0" smtClean="0">
                <a:solidFill>
                  <a:srgbClr val="333399"/>
                </a:solidFill>
                <a:latin typeface="Tahoma" pitchFamily="34" charset="0"/>
                <a:ea typeface="Tahoma" pitchFamily="34" charset="0"/>
                <a:cs typeface="Tahoma" pitchFamily="34" charset="0"/>
              </a:rPr>
              <a:t>fractured finger</a:t>
            </a:r>
            <a:endParaRPr lang="en-GB" sz="1400" b="1" dirty="0" smtClean="0">
              <a:solidFill>
                <a:srgbClr val="333399"/>
              </a:solidFill>
              <a:latin typeface="Tahoma" pitchFamily="34" charset="0"/>
              <a:ea typeface="Tahoma" pitchFamily="34" charset="0"/>
              <a:cs typeface="Tahoma" pitchFamily="34" charset="0"/>
            </a:endParaRPr>
          </a:p>
          <a:p>
            <a:pPr marL="114300" indent="-114300" algn="just">
              <a:defRPr/>
            </a:pPr>
            <a:endParaRPr lang="en-GB" sz="1300" b="1" dirty="0" smtClean="0">
              <a:solidFill>
                <a:srgbClr val="FF0000"/>
              </a:solidFill>
              <a:latin typeface="Tahoma" pitchFamily="34" charset="0"/>
            </a:endParaRPr>
          </a:p>
          <a:p>
            <a:pPr marL="114300" indent="-114300" algn="just">
              <a:defRPr/>
            </a:pPr>
            <a:r>
              <a:rPr lang="en-GB" sz="1600" b="1" dirty="0" smtClean="0">
                <a:solidFill>
                  <a:srgbClr val="FF0000"/>
                </a:solidFill>
                <a:latin typeface="Tahoma" pitchFamily="34" charset="0"/>
              </a:rPr>
              <a:t>What happened</a:t>
            </a:r>
          </a:p>
          <a:p>
            <a:pPr>
              <a:defRPr/>
            </a:pPr>
            <a:r>
              <a:rPr lang="en-US" altLang="en-US" sz="1400" dirty="0" smtClean="0">
                <a:latin typeface="+mj-lt"/>
              </a:rPr>
              <a:t>A supporting leg was being moved from the catwalk to the hoist floor was using hoist winch.  The Derrickman decided to hold on supporting leg by pulling it towards the floor side and his right hand ring finger got trapped between the leg base and the catwalk resulting in a fracture to the finger tip. </a:t>
            </a:r>
            <a:endParaRPr lang="en-US" sz="1400" dirty="0" smtClean="0">
              <a:latin typeface="+mj-lt"/>
              <a:cs typeface="Calibri" pitchFamily="34" charset="0"/>
            </a:endParaRPr>
          </a:p>
          <a:p>
            <a:pPr marL="342900" indent="-342900" eaLnBrk="1" hangingPunct="1">
              <a:defRPr/>
            </a:pPr>
            <a:endParaRPr lang="en-GB" sz="600" dirty="0" smtClean="0">
              <a:solidFill>
                <a:srgbClr val="000000"/>
              </a:solidFill>
              <a:latin typeface="Arial" charset="0"/>
            </a:endParaRPr>
          </a:p>
          <a:p>
            <a:pPr marL="342900" indent="-342900" eaLnBrk="1" hangingPunct="1">
              <a:defRPr/>
            </a:pPr>
            <a:endParaRPr lang="en-GB" sz="600" dirty="0" smtClean="0">
              <a:solidFill>
                <a:srgbClr val="000000"/>
              </a:solidFill>
              <a:latin typeface="Arial" charset="0"/>
            </a:endParaRPr>
          </a:p>
          <a:p>
            <a:pPr marL="114300" indent="-114300" algn="just">
              <a:defRPr/>
            </a:pPr>
            <a:r>
              <a:rPr lang="en-GB" sz="1600" b="1" dirty="0" smtClean="0">
                <a:solidFill>
                  <a:srgbClr val="333399"/>
                </a:solidFill>
                <a:latin typeface="Tahoma" pitchFamily="34" charset="0"/>
              </a:rPr>
              <a:t>Learnings from this incident..</a:t>
            </a:r>
          </a:p>
          <a:p>
            <a:pPr marL="114300" indent="-114300" algn="just">
              <a:defRPr/>
            </a:pPr>
            <a:endParaRPr lang="en-GB" sz="1050" dirty="0" smtClean="0">
              <a:solidFill>
                <a:srgbClr val="000000"/>
              </a:solidFill>
              <a:cs typeface="Arial" charset="0"/>
            </a:endParaRPr>
          </a:p>
          <a:p>
            <a:pPr marL="114300" indent="-114300">
              <a:buFont typeface="Arial" pitchFamily="34" charset="0"/>
              <a:buChar char="•"/>
            </a:pPr>
            <a:r>
              <a:rPr lang="en-US" altLang="en-US" sz="1400" dirty="0" smtClean="0">
                <a:latin typeface="+mj-lt"/>
              </a:rPr>
              <a:t>Ensure hazards are identified for each activity and explained to crew members to prevent such an incident</a:t>
            </a:r>
          </a:p>
          <a:p>
            <a:pPr marL="114300" indent="-114300">
              <a:buFont typeface="Arial" pitchFamily="34" charset="0"/>
              <a:buChar char="•"/>
            </a:pPr>
            <a:r>
              <a:rPr lang="en-US" altLang="en-US" sz="1400" dirty="0" smtClean="0">
                <a:latin typeface="+mj-lt"/>
              </a:rPr>
              <a:t>Report any injury regardless of how minor you think it is</a:t>
            </a:r>
          </a:p>
          <a:p>
            <a:pPr marL="342900" indent="-342900">
              <a:buFont typeface="Arial" pitchFamily="34" charset="0"/>
              <a:buChar char="•"/>
            </a:pPr>
            <a:endParaRPr lang="en-US" sz="1400" dirty="0" smtClean="0">
              <a:solidFill>
                <a:srgbClr val="000000"/>
              </a:solidFill>
              <a:latin typeface="Calibri" pitchFamily="34" charset="0"/>
              <a:cs typeface="Calibri" pitchFamily="34" charset="0"/>
            </a:endParaRPr>
          </a:p>
          <a:p>
            <a:pPr marL="114300" indent="-114300">
              <a:buFont typeface="Arial" pitchFamily="34" charset="0"/>
              <a:buChar char="•"/>
              <a:defRPr/>
            </a:pPr>
            <a:endParaRPr lang="en-US" sz="1200" kern="1300" dirty="0" smtClean="0">
              <a:latin typeface="+mj-lt"/>
              <a:cs typeface="Arial" pitchFamily="34" charset="0"/>
            </a:endParaRPr>
          </a:p>
        </p:txBody>
      </p:sp>
      <p:sp>
        <p:nvSpPr>
          <p:cNvPr id="19459" name="Text Box 5"/>
          <p:cNvSpPr txBox="1">
            <a:spLocks noChangeArrowheads="1"/>
          </p:cNvSpPr>
          <p:nvPr/>
        </p:nvSpPr>
        <p:spPr bwMode="auto">
          <a:xfrm>
            <a:off x="5838825" y="1219200"/>
            <a:ext cx="1676400" cy="1006475"/>
          </a:xfrm>
          <a:prstGeom prst="rect">
            <a:avLst/>
          </a:prstGeom>
          <a:noFill/>
          <a:ln w="9525">
            <a:noFill/>
            <a:miter lim="800000"/>
            <a:headEnd/>
            <a:tailEnd/>
          </a:ln>
        </p:spPr>
        <p:txBody>
          <a:bodyPr>
            <a:spAutoFit/>
          </a:bodyPr>
          <a:lstStyle/>
          <a:p>
            <a:pPr>
              <a:spcBef>
                <a:spcPct val="50000"/>
              </a:spcBef>
            </a:pPr>
            <a:endParaRPr lang="en-GB" altLang="en-US" sz="6000">
              <a:solidFill>
                <a:srgbClr val="FF0000"/>
              </a:solidFill>
              <a:sym typeface="Webdings" pitchFamily="18" charset="2"/>
            </a:endParaRPr>
          </a:p>
        </p:txBody>
      </p:sp>
      <p:sp>
        <p:nvSpPr>
          <p:cNvPr id="19460" name="TextBox 16"/>
          <p:cNvSpPr txBox="1">
            <a:spLocks noChangeArrowheads="1"/>
          </p:cNvSpPr>
          <p:nvPr/>
        </p:nvSpPr>
        <p:spPr bwMode="auto">
          <a:xfrm>
            <a:off x="457200" y="5638800"/>
            <a:ext cx="4876800" cy="286232"/>
          </a:xfrm>
          <a:prstGeom prst="rect">
            <a:avLst/>
          </a:prstGeom>
          <a:solidFill>
            <a:srgbClr val="3333CC"/>
          </a:solidFill>
          <a:ln w="38100">
            <a:solidFill>
              <a:srgbClr val="FFFF00"/>
            </a:solidFill>
            <a:miter lim="800000"/>
            <a:headEnd/>
            <a:tailEnd/>
          </a:ln>
        </p:spPr>
        <p:txBody>
          <a:bodyPr wrap="square">
            <a:spAutoFit/>
          </a:bodyPr>
          <a:lstStyle/>
          <a:p>
            <a:pPr algn="ctr">
              <a:lnSpc>
                <a:spcPct val="90000"/>
              </a:lnSpc>
              <a:spcBef>
                <a:spcPct val="50000"/>
              </a:spcBef>
              <a:buSzPct val="90000"/>
              <a:tabLst>
                <a:tab pos="287338" algn="l"/>
              </a:tabLst>
              <a:defRPr/>
            </a:pPr>
            <a:r>
              <a:rPr lang="en-US" altLang="en-US" sz="1400" b="1" kern="1300" dirty="0" smtClean="0">
                <a:solidFill>
                  <a:srgbClr val="FFFF00"/>
                </a:solidFill>
                <a:latin typeface="Tahoma" pitchFamily="34" charset="0"/>
                <a:ea typeface="Tahoma" pitchFamily="34" charset="0"/>
                <a:cs typeface="Tahoma" pitchFamily="34" charset="0"/>
              </a:rPr>
              <a:t>Always keep your fingers away from pinch points</a:t>
            </a:r>
            <a:endParaRPr lang="en-US" altLang="en-US" sz="1400" b="1" kern="1300" dirty="0">
              <a:solidFill>
                <a:srgbClr val="FFFF00"/>
              </a:solidFill>
              <a:latin typeface="Tahoma" pitchFamily="34" charset="0"/>
              <a:ea typeface="Tahoma" pitchFamily="34" charset="0"/>
              <a:cs typeface="Tahoma" pitchFamily="34" charset="0"/>
            </a:endParaRPr>
          </a:p>
        </p:txBody>
      </p:sp>
      <p:sp>
        <p:nvSpPr>
          <p:cNvPr id="18" name="Rectangle 17"/>
          <p:cNvSpPr>
            <a:spLocks noChangeArrowheads="1"/>
          </p:cNvSpPr>
          <p:nvPr/>
        </p:nvSpPr>
        <p:spPr bwMode="auto">
          <a:xfrm>
            <a:off x="0" y="533400"/>
            <a:ext cx="9144000" cy="254000"/>
          </a:xfrm>
          <a:prstGeom prst="rect">
            <a:avLst/>
          </a:prstGeom>
          <a:solidFill>
            <a:schemeClr val="bg1">
              <a:lumMod val="85000"/>
            </a:schemeClr>
          </a:solidFill>
          <a:ln w="9525">
            <a:solidFill>
              <a:schemeClr val="tx1"/>
            </a:solidFill>
            <a:miter lim="800000"/>
            <a:headEnd/>
            <a:tailEnd/>
          </a:ln>
        </p:spPr>
        <p:txBody>
          <a:bodyPr>
            <a:spAutoFit/>
          </a:bodyPr>
          <a:ls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algn="ctr" eaLnBrk="0" fontAlgn="auto" hangingPunct="0">
              <a:spcBef>
                <a:spcPts val="0"/>
              </a:spcBef>
              <a:spcAft>
                <a:spcPts val="0"/>
              </a:spcAft>
              <a:defRPr/>
            </a:pPr>
            <a:r>
              <a:rPr lang="en-US" sz="1050" b="1" dirty="0">
                <a:solidFill>
                  <a:schemeClr val="tx2">
                    <a:lumMod val="75000"/>
                  </a:schemeClr>
                </a:solidFill>
                <a:cs typeface="Calibri" pitchFamily="34" charset="0"/>
              </a:rPr>
              <a:t>Use this </a:t>
            </a:r>
            <a:r>
              <a:rPr lang="en-US" sz="1050" b="1" dirty="0" smtClean="0">
                <a:solidFill>
                  <a:schemeClr val="tx2">
                    <a:lumMod val="75000"/>
                  </a:schemeClr>
                </a:solidFill>
                <a:cs typeface="Calibri" pitchFamily="34" charset="0"/>
              </a:rPr>
              <a:t>Advice: </a:t>
            </a:r>
            <a:r>
              <a:rPr lang="en-US" sz="1050" b="1" dirty="0">
                <a:solidFill>
                  <a:schemeClr val="tx2">
                    <a:lumMod val="75000"/>
                  </a:schemeClr>
                </a:solidFill>
                <a:cs typeface="Calibri" pitchFamily="34" charset="0"/>
              </a:rPr>
              <a:t>Discuss in Tool Box Talks and HSE Meetings </a:t>
            </a:r>
            <a:r>
              <a:rPr lang="en-US" sz="1050" b="1" dirty="0">
                <a:solidFill>
                  <a:schemeClr val="tx2">
                    <a:lumMod val="75000"/>
                  </a:schemeClr>
                </a:solidFill>
                <a:cs typeface="Calibri" pitchFamily="34" charset="0"/>
                <a:sym typeface="Wingdings" pitchFamily="2" charset="2"/>
              </a:rPr>
              <a:t> Distribute to contractors  Post on HSE Notice </a:t>
            </a:r>
            <a:r>
              <a:rPr lang="en-US" sz="1050" b="1" dirty="0" smtClean="0">
                <a:solidFill>
                  <a:schemeClr val="tx2">
                    <a:lumMod val="75000"/>
                  </a:schemeClr>
                </a:solidFill>
                <a:cs typeface="Calibri" pitchFamily="34" charset="0"/>
                <a:sym typeface="Wingdings" pitchFamily="2" charset="2"/>
              </a:rPr>
              <a:t>Boards</a:t>
            </a:r>
            <a:endParaRPr lang="en-US" sz="1050" b="1" dirty="0">
              <a:solidFill>
                <a:schemeClr val="tx2">
                  <a:lumMod val="75000"/>
                </a:schemeClr>
              </a:solidFill>
              <a:cs typeface="Calibri" pitchFamily="34" charset="0"/>
            </a:endParaRPr>
          </a:p>
        </p:txBody>
      </p:sp>
      <p:sp>
        <p:nvSpPr>
          <p:cNvPr id="19" name="TextBox 1"/>
          <p:cNvSpPr txBox="1">
            <a:spLocks noChangeArrowheads="1"/>
          </p:cNvSpPr>
          <p:nvPr/>
        </p:nvSpPr>
        <p:spPr bwMode="auto">
          <a:xfrm>
            <a:off x="0" y="-51375"/>
            <a:ext cx="9144000" cy="584775"/>
          </a:xfrm>
          <a:prstGeom prst="rect">
            <a:avLst/>
          </a:prstGeom>
          <a:noFill/>
          <a:ln>
            <a:noFill/>
          </a:ln>
          <a:extLst/>
        </p:spPr>
        <p:txBody>
          <a:bodyPr wrap="square" anchor="ctr">
            <a:spAutoFit/>
          </a:bodyPr>
          <a:lstStyle>
            <a:lvl1pPr>
              <a:defRPr sz="2400">
                <a:solidFill>
                  <a:schemeClr val="tx1"/>
                </a:solidFill>
                <a:latin typeface="Times New Roman" pitchFamily="18" charset="0"/>
                <a:cs typeface="Arial" charset="0"/>
              </a:defRPr>
            </a:lvl1pPr>
            <a:lvl2pPr marL="742950" indent="-285750">
              <a:defRPr sz="2400">
                <a:solidFill>
                  <a:schemeClr val="tx1"/>
                </a:solidFill>
                <a:latin typeface="Times New Roman" pitchFamily="18" charset="0"/>
                <a:cs typeface="Arial" charset="0"/>
              </a:defRPr>
            </a:lvl2pPr>
            <a:lvl3pPr marL="1143000" indent="-228600">
              <a:defRPr sz="2400">
                <a:solidFill>
                  <a:schemeClr val="tx1"/>
                </a:solidFill>
                <a:latin typeface="Times New Roman" pitchFamily="18" charset="0"/>
                <a:cs typeface="Arial" charset="0"/>
              </a:defRPr>
            </a:lvl3pPr>
            <a:lvl4pPr marL="1600200" indent="-228600">
              <a:defRPr sz="2400">
                <a:solidFill>
                  <a:schemeClr val="tx1"/>
                </a:solidFill>
                <a:latin typeface="Times New Roman" pitchFamily="18" charset="0"/>
                <a:cs typeface="Arial" charset="0"/>
              </a:defRPr>
            </a:lvl4pPr>
            <a:lvl5pPr marL="2057400" indent="-228600">
              <a:defRPr sz="2400">
                <a:solidFill>
                  <a:schemeClr val="tx1"/>
                </a:solidFill>
                <a:latin typeface="Times New Roman" pitchFamily="18" charset="0"/>
                <a:cs typeface="Arial"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charset="0"/>
              </a:defRPr>
            </a:lvl9pPr>
          </a:lstStyle>
          <a:p>
            <a:pPr algn="ctr"/>
            <a:r>
              <a:rPr lang="en-GB" sz="3200" b="1" dirty="0" smtClean="0">
                <a:solidFill>
                  <a:srgbClr val="0000FF"/>
                </a:solidFill>
              </a:rPr>
              <a:t>PDO Safety Advice</a:t>
            </a:r>
          </a:p>
        </p:txBody>
      </p:sp>
      <p:sp>
        <p:nvSpPr>
          <p:cNvPr id="20" name="Title 1"/>
          <p:cNvSpPr txBox="1">
            <a:spLocks/>
          </p:cNvSpPr>
          <p:nvPr/>
        </p:nvSpPr>
        <p:spPr>
          <a:xfrm>
            <a:off x="0" y="6705600"/>
            <a:ext cx="9144000" cy="152400"/>
          </a:xfrm>
          <a:prstGeom prst="rect">
            <a:avLst/>
          </a:prstGeom>
          <a:solidFill>
            <a:srgbClr val="FFFF00"/>
          </a:solidFill>
          <a:ln>
            <a:solidFill>
              <a:schemeClr val="tx1"/>
            </a:solidFill>
          </a:ln>
        </p:spPr>
        <p:txBody>
          <a:bodyPr anchor="ctr"/>
          <a:ls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fontAlgn="auto">
              <a:spcBef>
                <a:spcPts val="0"/>
              </a:spcBef>
              <a:spcAft>
                <a:spcPts val="0"/>
              </a:spcAft>
              <a:defRPr/>
            </a:pPr>
            <a:r>
              <a:rPr lang="en-US" sz="1000" dirty="0" smtClean="0">
                <a:cs typeface="Calibri" pitchFamily="34" charset="0"/>
              </a:rPr>
              <a:t>Contact MSE34 for further information 	                                        Learning No 24                                                                                   06/05/2015</a:t>
            </a:r>
            <a:endParaRPr lang="en-US" sz="1000" b="0" dirty="0" smtClean="0">
              <a:latin typeface="+mn-lt"/>
              <a:cs typeface="Calibri" pitchFamily="34" charset="0"/>
            </a:endParaRPr>
          </a:p>
        </p:txBody>
      </p:sp>
      <p:pic>
        <p:nvPicPr>
          <p:cNvPr id="12" name="Picture 11" descr="SQASHED Fingers.png"/>
          <p:cNvPicPr>
            <a:picLocks noChangeAspect="1"/>
          </p:cNvPicPr>
          <p:nvPr/>
        </p:nvPicPr>
        <p:blipFill>
          <a:blip r:embed="rId3" cstate="print"/>
          <a:stretch>
            <a:fillRect/>
          </a:stretch>
        </p:blipFill>
        <p:spPr>
          <a:xfrm>
            <a:off x="0" y="838200"/>
            <a:ext cx="1404845" cy="1563398"/>
          </a:xfrm>
          <a:prstGeom prst="rect">
            <a:avLst/>
          </a:prstGeom>
        </p:spPr>
      </p:pic>
      <p:pic>
        <p:nvPicPr>
          <p:cNvPr id="13" name="Picture 1"/>
          <p:cNvPicPr>
            <a:picLocks noChangeAspect="1"/>
          </p:cNvPicPr>
          <p:nvPr/>
        </p:nvPicPr>
        <p:blipFill>
          <a:blip r:embed="rId4" cstate="print"/>
          <a:srcRect/>
          <a:stretch>
            <a:fillRect/>
          </a:stretch>
        </p:blipFill>
        <p:spPr bwMode="auto">
          <a:xfrm>
            <a:off x="5867399" y="1066800"/>
            <a:ext cx="3188983" cy="2209800"/>
          </a:xfrm>
          <a:prstGeom prst="rect">
            <a:avLst/>
          </a:prstGeom>
          <a:noFill/>
          <a:ln w="9525">
            <a:noFill/>
            <a:miter lim="800000"/>
            <a:headEnd/>
            <a:tailEnd/>
          </a:ln>
        </p:spPr>
      </p:pic>
      <p:pic>
        <p:nvPicPr>
          <p:cNvPr id="2" name="Picture 2" descr="C:\Users\mu50033\AppData\Local\Microsoft\Windows\Temporary Internet Files\Content.IE5\STEBQU70\red-cross[1].png"/>
          <p:cNvPicPr>
            <a:picLocks noChangeAspect="1" noChangeArrowheads="1"/>
          </p:cNvPicPr>
          <p:nvPr/>
        </p:nvPicPr>
        <p:blipFill>
          <a:blip r:embed="rId5" cstate="print"/>
          <a:srcRect/>
          <a:stretch>
            <a:fillRect/>
          </a:stretch>
        </p:blipFill>
        <p:spPr bwMode="auto">
          <a:xfrm>
            <a:off x="5867400" y="2514600"/>
            <a:ext cx="825818" cy="914400"/>
          </a:xfrm>
          <a:prstGeom prst="rect">
            <a:avLst/>
          </a:prstGeom>
          <a:noFill/>
        </p:spPr>
      </p:pic>
      <p:pic>
        <p:nvPicPr>
          <p:cNvPr id="14" name="Picture 14"/>
          <p:cNvPicPr>
            <a:picLocks noChangeAspect="1" noChangeArrowheads="1"/>
          </p:cNvPicPr>
          <p:nvPr/>
        </p:nvPicPr>
        <p:blipFill>
          <a:blip r:embed="rId6" cstate="print"/>
          <a:srcRect/>
          <a:stretch>
            <a:fillRect/>
          </a:stretch>
        </p:blipFill>
        <p:spPr bwMode="auto">
          <a:xfrm>
            <a:off x="5867400" y="3429000"/>
            <a:ext cx="3124200" cy="2307432"/>
          </a:xfrm>
          <a:prstGeom prst="rect">
            <a:avLst/>
          </a:prstGeom>
          <a:noFill/>
          <a:ln w="9525">
            <a:noFill/>
            <a:miter lim="800000"/>
            <a:headEnd/>
            <a:tailEnd/>
          </a:ln>
        </p:spPr>
      </p:pic>
      <p:pic>
        <p:nvPicPr>
          <p:cNvPr id="1028" name="Picture 4" descr="C:\Users\mu50033\AppData\Local\Microsoft\Windows\Temporary Internet Files\Content.IE5\0CS813PZ\Green Tick[1].png"/>
          <p:cNvPicPr>
            <a:picLocks noChangeAspect="1" noChangeArrowheads="1"/>
          </p:cNvPicPr>
          <p:nvPr/>
        </p:nvPicPr>
        <p:blipFill>
          <a:blip r:embed="rId7" cstate="print"/>
          <a:srcRect/>
          <a:stretch>
            <a:fillRect/>
          </a:stretch>
        </p:blipFill>
        <p:spPr bwMode="auto">
          <a:xfrm>
            <a:off x="5791200" y="5181600"/>
            <a:ext cx="1024866" cy="895350"/>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ext Box 2"/>
          <p:cNvSpPr txBox="1">
            <a:spLocks noChangeArrowheads="1"/>
          </p:cNvSpPr>
          <p:nvPr/>
        </p:nvSpPr>
        <p:spPr bwMode="auto">
          <a:xfrm>
            <a:off x="152400" y="1125538"/>
            <a:ext cx="8763000" cy="3970318"/>
          </a:xfrm>
          <a:prstGeom prst="rect">
            <a:avLst/>
          </a:prstGeom>
          <a:noFill/>
          <a:ln w="19050">
            <a:noFill/>
            <a:miter lim="800000"/>
            <a:headEnd/>
            <a:tailEnd/>
          </a:ln>
        </p:spPr>
        <p:txBody>
          <a:bodyPr wrap="square">
            <a:spAutoFit/>
          </a:bodyPr>
          <a:lstStyle/>
          <a:p>
            <a:pPr marL="114300" indent="-114300">
              <a:defRPr/>
            </a:pPr>
            <a:r>
              <a:rPr lang="en-GB" sz="1200" b="1" dirty="0" smtClean="0">
                <a:solidFill>
                  <a:srgbClr val="333399"/>
                </a:solidFill>
                <a:latin typeface="Tahoma" pitchFamily="34" charset="0"/>
              </a:rPr>
              <a:t>Date:</a:t>
            </a:r>
            <a:r>
              <a:rPr lang="en-US" sz="1200" b="1" dirty="0" smtClean="0">
                <a:solidFill>
                  <a:srgbClr val="333399"/>
                </a:solidFill>
                <a:latin typeface="Tahoma" pitchFamily="34" charset="0"/>
              </a:rPr>
              <a:t> 06/05/2015</a:t>
            </a:r>
          </a:p>
          <a:p>
            <a:pPr algn="just" eaLnBrk="1" hangingPunct="1">
              <a:spcBef>
                <a:spcPct val="50000"/>
              </a:spcBef>
              <a:defRPr/>
            </a:pPr>
            <a:r>
              <a:rPr lang="en-GB" sz="1200" b="1" dirty="0" smtClean="0">
                <a:solidFill>
                  <a:srgbClr val="333399"/>
                </a:solidFill>
                <a:latin typeface="Tahoma" pitchFamily="34" charset="0"/>
              </a:rPr>
              <a:t>LTI: </a:t>
            </a:r>
            <a:r>
              <a:rPr lang="en-US" sz="1200" b="1" dirty="0" smtClean="0">
                <a:solidFill>
                  <a:srgbClr val="333399"/>
                </a:solidFill>
                <a:latin typeface="Tahoma" pitchFamily="34" charset="0"/>
                <a:ea typeface="Tahoma" pitchFamily="34" charset="0"/>
                <a:cs typeface="Tahoma" pitchFamily="34" charset="0"/>
              </a:rPr>
              <a:t>fractured finger</a:t>
            </a:r>
            <a:endParaRPr lang="en-US" sz="1200" dirty="0">
              <a:solidFill>
                <a:srgbClr val="000000"/>
              </a:solidFill>
              <a:latin typeface="Arial" charset="0"/>
            </a:endParaRPr>
          </a:p>
          <a:p>
            <a:pPr marL="173038" indent="-173038" eaLnBrk="1" hangingPunct="1">
              <a:defRPr/>
            </a:pPr>
            <a:endParaRPr lang="en-US" sz="600" dirty="0">
              <a:solidFill>
                <a:srgbClr val="000000"/>
              </a:solidFill>
              <a:latin typeface="Arial" charset="0"/>
            </a:endParaRPr>
          </a:p>
          <a:p>
            <a:pPr eaLnBrk="1" hangingPunct="1">
              <a:defRPr/>
            </a:pPr>
            <a:r>
              <a:rPr lang="en-US" sz="1600" b="1" dirty="0" smtClean="0">
                <a:solidFill>
                  <a:srgbClr val="FF0000"/>
                </a:solidFill>
                <a:latin typeface="Tahoma" charset="0"/>
              </a:rPr>
              <a:t>As a learning from this incident and ensure continual improvement all contract</a:t>
            </a:r>
          </a:p>
          <a:p>
            <a:pPr eaLnBrk="1" hangingPunct="1">
              <a:defRPr/>
            </a:pPr>
            <a:r>
              <a:rPr lang="en-US" sz="1600" b="1" dirty="0" smtClean="0">
                <a:solidFill>
                  <a:srgbClr val="FF0000"/>
                </a:solidFill>
                <a:latin typeface="Tahoma" charset="0"/>
              </a:rPr>
              <a:t>managers are to review their HSE HEMP against the questions asked below        </a:t>
            </a:r>
          </a:p>
          <a:p>
            <a:pPr eaLnBrk="1" hangingPunct="1">
              <a:defRPr/>
            </a:pPr>
            <a:endParaRPr lang="en-US" sz="1600" b="1" dirty="0" smtClean="0">
              <a:solidFill>
                <a:srgbClr val="FF0000"/>
              </a:solidFill>
              <a:latin typeface="Tahoma" charset="0"/>
            </a:endParaRPr>
          </a:p>
          <a:p>
            <a:pPr eaLnBrk="1" hangingPunct="1">
              <a:defRPr/>
            </a:pPr>
            <a:r>
              <a:rPr lang="en-US" sz="1600" b="1" dirty="0" smtClean="0">
                <a:solidFill>
                  <a:srgbClr val="0000FF"/>
                </a:solidFill>
                <a:latin typeface="Tahoma" charset="0"/>
              </a:rPr>
              <a:t>Confirm the following:</a:t>
            </a:r>
            <a:endParaRPr lang="en-US" sz="1600" b="1" dirty="0">
              <a:solidFill>
                <a:srgbClr val="FF0000"/>
              </a:solidFill>
              <a:latin typeface="Tahoma" pitchFamily="34" charset="0"/>
            </a:endParaRPr>
          </a:p>
          <a:p>
            <a:endParaRPr lang="en-GB" sz="1600" dirty="0" smtClean="0"/>
          </a:p>
          <a:p>
            <a:pPr marL="342900" indent="-342900" eaLnBrk="1" hangingPunct="1">
              <a:buFontTx/>
              <a:buChar char="•"/>
            </a:pPr>
            <a:r>
              <a:rPr lang="en-US" altLang="en-US" sz="1600" dirty="0" smtClean="0">
                <a:latin typeface="+mj-lt"/>
              </a:rPr>
              <a:t>Does your standards/ procedures address the handling of  Supporting leg of the work floor?</a:t>
            </a:r>
          </a:p>
          <a:p>
            <a:pPr marL="342900" indent="-342900" eaLnBrk="1" hangingPunct="1">
              <a:buFontTx/>
              <a:buChar char="•"/>
            </a:pPr>
            <a:endParaRPr lang="en-US" altLang="en-US" sz="1600" dirty="0" smtClean="0">
              <a:latin typeface="+mj-lt"/>
            </a:endParaRPr>
          </a:p>
          <a:p>
            <a:pPr marL="342900" indent="-342900" eaLnBrk="1" hangingPunct="1">
              <a:buFontTx/>
              <a:buChar char="•"/>
            </a:pPr>
            <a:r>
              <a:rPr lang="en-US" altLang="en-US" sz="1600" dirty="0" smtClean="0">
                <a:latin typeface="+mj-lt"/>
              </a:rPr>
              <a:t>Is there a clear method of communication during Rig-up operation?</a:t>
            </a:r>
          </a:p>
          <a:p>
            <a:pPr marL="342900" indent="-342900" eaLnBrk="1" hangingPunct="1"/>
            <a:endParaRPr lang="en-US" altLang="en-US" sz="1600" dirty="0" smtClean="0">
              <a:latin typeface="+mj-lt"/>
            </a:endParaRPr>
          </a:p>
          <a:p>
            <a:pPr marL="342900" indent="-342900" eaLnBrk="1" hangingPunct="1">
              <a:buFontTx/>
              <a:buChar char="•"/>
            </a:pPr>
            <a:r>
              <a:rPr lang="en-US" altLang="en-US" sz="1600" dirty="0" smtClean="0">
                <a:latin typeface="+mj-lt"/>
              </a:rPr>
              <a:t>Does your HEMP address hazards and ergonomics? Are there any standards that you adhere to?</a:t>
            </a:r>
          </a:p>
          <a:p>
            <a:pPr marL="119063" indent="-119063" eaLnBrk="1" hangingPunct="1">
              <a:buFontTx/>
              <a:buChar char="•"/>
              <a:defRPr/>
            </a:pPr>
            <a:endParaRPr lang="en-GB" sz="1600" dirty="0" smtClean="0">
              <a:latin typeface="+mj-lt"/>
            </a:endParaRPr>
          </a:p>
          <a:p>
            <a:pPr marL="342900" indent="-342900" eaLnBrk="1" hangingPunct="1">
              <a:lnSpc>
                <a:spcPct val="150000"/>
              </a:lnSpc>
              <a:buFont typeface="+mj-lt"/>
              <a:buAutoNum type="arabicPeriod"/>
              <a:defRPr/>
            </a:pPr>
            <a:endParaRPr lang="en-US" altLang="en-US" sz="1600" kern="1300" dirty="0" smtClean="0">
              <a:latin typeface="Tahoma" pitchFamily="34" charset="0"/>
              <a:ea typeface="Tahoma" pitchFamily="34" charset="0"/>
              <a:cs typeface="Tahoma" pitchFamily="34" charset="0"/>
              <a:sym typeface="Wingdings" charset="0"/>
            </a:endParaRPr>
          </a:p>
          <a:p>
            <a:pPr marL="173038" indent="-173038" eaLnBrk="1" hangingPunct="1">
              <a:buFont typeface="Arial" pitchFamily="34" charset="0"/>
              <a:buChar char="•"/>
              <a:defRPr/>
            </a:pPr>
            <a:endParaRPr lang="en-US" altLang="en-US" sz="1600" kern="1300" dirty="0">
              <a:latin typeface="Tahoma" pitchFamily="34" charset="0"/>
              <a:ea typeface="Tahoma" pitchFamily="34" charset="0"/>
              <a:cs typeface="Tahoma" pitchFamily="34" charset="0"/>
              <a:sym typeface="Wingdings" charset="0"/>
            </a:endParaRPr>
          </a:p>
        </p:txBody>
      </p:sp>
      <p:sp>
        <p:nvSpPr>
          <p:cNvPr id="9" name="Title 1"/>
          <p:cNvSpPr txBox="1">
            <a:spLocks/>
          </p:cNvSpPr>
          <p:nvPr/>
        </p:nvSpPr>
        <p:spPr>
          <a:xfrm>
            <a:off x="0" y="6705600"/>
            <a:ext cx="9144000" cy="152400"/>
          </a:xfrm>
          <a:prstGeom prst="rect">
            <a:avLst/>
          </a:prstGeom>
          <a:solidFill>
            <a:srgbClr val="FFFF00"/>
          </a:solidFill>
          <a:ln>
            <a:solidFill>
              <a:schemeClr val="tx1"/>
            </a:solidFill>
          </a:ln>
        </p:spPr>
        <p:txBody>
          <a:bodyPr anchor="ctr"/>
          <a:ls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algn="ctr" fontAlgn="auto">
              <a:spcBef>
                <a:spcPts val="0"/>
              </a:spcBef>
              <a:spcAft>
                <a:spcPts val="0"/>
              </a:spcAft>
              <a:defRPr/>
            </a:pPr>
            <a:r>
              <a:rPr lang="en-US" sz="1000" dirty="0" smtClean="0">
                <a:cs typeface="Calibri" pitchFamily="34" charset="0"/>
              </a:rPr>
              <a:t>		Learning No 24                                                    06/05/2015</a:t>
            </a:r>
            <a:endParaRPr lang="en-US" sz="1000" b="0" dirty="0" smtClean="0">
              <a:latin typeface="+mn-lt"/>
              <a:cs typeface="Calibri" pitchFamily="34" charset="0"/>
            </a:endParaRPr>
          </a:p>
        </p:txBody>
      </p:sp>
      <p:sp>
        <p:nvSpPr>
          <p:cNvPr id="10" name="Rectangle 9"/>
          <p:cNvSpPr>
            <a:spLocks noChangeArrowheads="1"/>
          </p:cNvSpPr>
          <p:nvPr/>
        </p:nvSpPr>
        <p:spPr bwMode="auto">
          <a:xfrm>
            <a:off x="0" y="533400"/>
            <a:ext cx="9144000" cy="254000"/>
          </a:xfrm>
          <a:prstGeom prst="rect">
            <a:avLst/>
          </a:prstGeom>
          <a:solidFill>
            <a:schemeClr val="bg1">
              <a:lumMod val="85000"/>
            </a:schemeClr>
          </a:solidFill>
          <a:ln w="9525">
            <a:solidFill>
              <a:schemeClr val="tx1"/>
            </a:solidFill>
            <a:miter lim="800000"/>
            <a:headEnd/>
            <a:tailEnd/>
          </a:ln>
        </p:spPr>
        <p:txBody>
          <a:bodyPr>
            <a:spAutoFit/>
          </a:bodyPr>
          <a:ls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algn="ctr" eaLnBrk="0" fontAlgn="auto" hangingPunct="0">
              <a:spcBef>
                <a:spcPts val="0"/>
              </a:spcBef>
              <a:spcAft>
                <a:spcPts val="0"/>
              </a:spcAft>
              <a:defRPr/>
            </a:pPr>
            <a:r>
              <a:rPr lang="en-US" sz="1050" b="1" dirty="0" smtClean="0">
                <a:solidFill>
                  <a:schemeClr val="tx2">
                    <a:lumMod val="75000"/>
                  </a:schemeClr>
                </a:solidFill>
                <a:cs typeface="Calibri" pitchFamily="34" charset="0"/>
              </a:rPr>
              <a:t> </a:t>
            </a:r>
            <a:r>
              <a:rPr lang="en-US" sz="1050" b="1" dirty="0" smtClean="0">
                <a:solidFill>
                  <a:schemeClr val="tx2">
                    <a:lumMod val="75000"/>
                  </a:schemeClr>
                </a:solidFill>
                <a:cs typeface="Calibri" pitchFamily="34" charset="0"/>
                <a:sym typeface="Wingdings" pitchFamily="2" charset="2"/>
              </a:rPr>
              <a:t>Distribute </a:t>
            </a:r>
            <a:r>
              <a:rPr lang="en-US" sz="1050" b="1" dirty="0">
                <a:solidFill>
                  <a:schemeClr val="tx2">
                    <a:lumMod val="75000"/>
                  </a:schemeClr>
                </a:solidFill>
                <a:cs typeface="Calibri" pitchFamily="34" charset="0"/>
                <a:sym typeface="Wingdings" pitchFamily="2" charset="2"/>
              </a:rPr>
              <a:t>to contractors  Post on HSE Notice </a:t>
            </a:r>
            <a:r>
              <a:rPr lang="en-US" sz="1050" b="1" dirty="0" smtClean="0">
                <a:solidFill>
                  <a:schemeClr val="tx2">
                    <a:lumMod val="75000"/>
                  </a:schemeClr>
                </a:solidFill>
                <a:cs typeface="Calibri" pitchFamily="34" charset="0"/>
                <a:sym typeface="Wingdings" pitchFamily="2" charset="2"/>
              </a:rPr>
              <a:t>Boards</a:t>
            </a:r>
            <a:endParaRPr lang="en-US" sz="1050" b="1" dirty="0">
              <a:solidFill>
                <a:schemeClr val="tx2">
                  <a:lumMod val="75000"/>
                </a:schemeClr>
              </a:solidFill>
              <a:cs typeface="Calibri" pitchFamily="34" charset="0"/>
            </a:endParaRPr>
          </a:p>
        </p:txBody>
      </p:sp>
      <p:sp>
        <p:nvSpPr>
          <p:cNvPr id="11" name="Text Box 12"/>
          <p:cNvSpPr txBox="1">
            <a:spLocks noChangeArrowheads="1"/>
          </p:cNvSpPr>
          <p:nvPr/>
        </p:nvSpPr>
        <p:spPr bwMode="auto">
          <a:xfrm>
            <a:off x="0" y="0"/>
            <a:ext cx="9144000" cy="584775"/>
          </a:xfrm>
          <a:prstGeom prst="rect">
            <a:avLst/>
          </a:prstGeom>
          <a:noFill/>
          <a:ln w="9525">
            <a:noFill/>
            <a:miter lim="800000"/>
            <a:headEnd/>
            <a:tailEnd/>
          </a:ln>
        </p:spPr>
        <p:txBody>
          <a:bodyPr wrap="square">
            <a:spAutoFit/>
          </a:bodyPr>
          <a:lstStyle/>
          <a:p>
            <a:pPr algn="ctr">
              <a:defRPr/>
            </a:pPr>
            <a:r>
              <a:rPr lang="en-GB" sz="3200" b="1" dirty="0" smtClean="0">
                <a:solidFill>
                  <a:srgbClr val="0000FF"/>
                </a:solidFill>
              </a:rPr>
              <a:t>Management learning's</a:t>
            </a:r>
            <a:endParaRPr lang="en-GB" sz="3200"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9C4067D375EDA046866D1CFD34BA6725" ma:contentTypeVersion="4" ma:contentTypeDescription="Upload an image." ma:contentTypeScope="" ma:versionID="5568808217e8896a20d35b78a187a54b">
  <xsd:schema xmlns:xsd="http://www.w3.org/2001/XMLSchema" xmlns:xs="http://www.w3.org/2001/XMLSchema" xmlns:p="http://schemas.microsoft.com/office/2006/metadata/properties" xmlns:ns1="http://schemas.microsoft.com/sharepoint/v3" xmlns:ns2="4880E4F8-4B7D-4BDD-91E3-E10D47036ECA" xmlns:ns3="http://schemas.microsoft.com/sharepoint/v3/fields" xmlns:ns4="4880e4f8-4b7d-4bdd-91e3-e10d47036eca" xmlns:ns5="9d51eac6-a7d5-47f5-a119-63d146adb134" targetNamespace="http://schemas.microsoft.com/office/2006/metadata/properties" ma:root="true" ma:fieldsID="95b9b289a8e8f4d106e4c69b136198e4" ns1:_="" ns2:_="" ns3:_="" ns4:_="" ns5:_="">
    <xsd:import namespace="http://schemas.microsoft.com/sharepoint/v3"/>
    <xsd:import namespace="4880E4F8-4B7D-4BDD-91E3-E10D47036ECA"/>
    <xsd:import namespace="http://schemas.microsoft.com/sharepoint/v3/fields"/>
    <xsd:import namespace="4880e4f8-4b7d-4bdd-91e3-e10d47036eca"/>
    <xsd:import namespace="9d51eac6-a7d5-47f5-a119-63d146adb134"/>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4:Language" minOccurs="0"/>
                <xsd:element ref="ns4:DocId" minOccurs="0"/>
                <xsd:element ref="ns5: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Language" ma:index="27" nillable="true" ma:displayName="Language" ma:default="English 1" ma:format="Dropdown" ma:internalName="Language">
      <xsd:simpleType>
        <xsd:restriction base="dms:Choice">
          <xsd:enumeration value="English"/>
          <xsd:enumeration value="Arabic"/>
          <xsd:enumeration value="Hindi"/>
          <xsd:enumeration value="English 1"/>
          <xsd:enumeration value="English 2"/>
          <xsd:enumeration value="Arabic 1"/>
          <xsd:enumeration value="Arabic 2"/>
          <xsd:enumeration value="Hindi 1"/>
          <xsd:enumeration value="Hindi 2"/>
          <xsd:enumeration value="Malayalam 1"/>
          <xsd:enumeration value="Malayalam 2"/>
        </xsd:restriction>
      </xsd:simpleType>
    </xsd:element>
    <xsd:element name="DocId" ma:index="28" nillable="true" ma:displayName="DocId" ma:list="{9de017a3-70b4-41a0-b3a1-4f7a098545da}" ma:internalName="DocId" ma:showField="ID" ma:web="9d51eac6-a7d5-47f5-a119-63d146adb134">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9d51eac6-a7d5-47f5-a119-63d146adb134" elementFormDefault="qualified">
    <xsd:import namespace="http://schemas.microsoft.com/office/2006/documentManagement/types"/>
    <xsd:import namespace="http://schemas.microsoft.com/office/infopath/2007/PartnerControls"/>
    <xsd:element name="SharedWithUsers" ma:index="2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anguage xmlns="4880e4f8-4b7d-4bdd-91e3-e10d47036eca">English 1</Language>
    <DocId xmlns="4880e4f8-4b7d-4bdd-91e3-e10d47036eca">19039</DocId>
    <ImageCreateDate xmlns="4880E4F8-4B7D-4BDD-91E3-E10D47036ECA" xsi:nil="true"/>
    <wic_System_Copyright xmlns="http://schemas.microsoft.com/sharepoint/v3/fields" xsi:nil="true"/>
  </documentManagement>
</p:properties>
</file>

<file path=customXml/itemProps1.xml><?xml version="1.0" encoding="utf-8"?>
<ds:datastoreItem xmlns:ds="http://schemas.openxmlformats.org/officeDocument/2006/customXml" ds:itemID="{BBF4D7CA-BC33-4DA1-8260-D44572F10304}"/>
</file>

<file path=customXml/itemProps2.xml><?xml version="1.0" encoding="utf-8"?>
<ds:datastoreItem xmlns:ds="http://schemas.openxmlformats.org/officeDocument/2006/customXml" ds:itemID="{FD5A706A-A0A1-46DD-B945-4669AA48CE7B}"/>
</file>

<file path=customXml/itemProps3.xml><?xml version="1.0" encoding="utf-8"?>
<ds:datastoreItem xmlns:ds="http://schemas.openxmlformats.org/officeDocument/2006/customXml" ds:itemID="{1B2F063A-E0B1-48D9-B4BB-2DE0636AA959}"/>
</file>

<file path=docProps/app.xml><?xml version="1.0" encoding="utf-8"?>
<Properties xmlns="http://schemas.openxmlformats.org/officeDocument/2006/extended-properties" xmlns:vt="http://schemas.openxmlformats.org/officeDocument/2006/docPropsVTypes">
  <Template>Flow</Template>
  <TotalTime>2697</TotalTime>
  <Words>229</Words>
  <Application>Microsoft Office PowerPoint</Application>
  <PresentationFormat>On-screen Show (4:3)</PresentationFormat>
  <Paragraphs>33</Paragraphs>
  <Slides>2</Slides>
  <Notes>1</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Flow</vt:lpstr>
      <vt:lpstr>Slide 1</vt:lpstr>
      <vt:lpstr>Slide 2</vt:lpstr>
    </vt:vector>
  </TitlesOfParts>
  <Company>Shell Information Services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Contractor RTA LTI on xx.xx.xx</dc:title>
  <dc:creator>MU93647</dc:creator>
  <cp:lastModifiedBy>mu93647</cp:lastModifiedBy>
  <cp:revision>233</cp:revision>
  <dcterms:created xsi:type="dcterms:W3CDTF">2001-05-03T06:07:08Z</dcterms:created>
  <dcterms:modified xsi:type="dcterms:W3CDTF">2015-08-03T07:10:33Z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0x0101009148F5A04DDD49CBA7127AADA5FB792B00AADE34325A8B49CDA8BB4DB53328F214009C4067D375EDA046866D1CFD34BA6725</vt:lpwstr>
  </property>
</Properties>
</file>