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dirty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600200"/>
            <a:ext cx="8153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209800"/>
            <a:ext cx="55626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What happened </a:t>
            </a:r>
          </a:p>
          <a:p>
            <a:r>
              <a:rPr lang="en-US" sz="1200" dirty="0"/>
              <a:t>Instead of waiting for the forklift an assistant driller tried to release some jammed slips from inside the lock wellhead by hammering a bolt between the wellhead flange.  As the slips released they dropped causing the flange to drop onto the bolt trapping his right hand index finger between the bolt &amp; flange. </a:t>
            </a:r>
          </a:p>
          <a:p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85800" y="36576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48400" y="4512650"/>
            <a:ext cx="914400" cy="2184906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363904"/>
              </p:ext>
            </p:extLst>
          </p:nvPr>
        </p:nvGraphicFramePr>
        <p:xfrm>
          <a:off x="1524001" y="762000"/>
          <a:ext cx="746759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6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0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0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(#31)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1090540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09/08/2015 (01:50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Rig</a:t>
                      </a:r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54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457200" y="4191000"/>
            <a:ext cx="5181600" cy="838200"/>
          </a:xfrm>
          <a:prstGeom prst="wedgeRoundRectCallout">
            <a:avLst>
              <a:gd name="adj1" fmla="val 65847"/>
              <a:gd name="adj2" fmla="val 58695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 keep your fingers out of pinch points?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 always think “What if?”?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wait for the right tools and people to do the job?</a:t>
            </a:r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1" name="Picture 20" descr="SQASHED Finger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504" y="762000"/>
            <a:ext cx="1371600" cy="1526401"/>
          </a:xfrm>
          <a:prstGeom prst="rect">
            <a:avLst/>
          </a:prstGeom>
        </p:spPr>
      </p:pic>
      <p:sp>
        <p:nvSpPr>
          <p:cNvPr id="26" name="Explosion 1 25"/>
          <p:cNvSpPr/>
          <p:nvPr/>
        </p:nvSpPr>
        <p:spPr bwMode="auto">
          <a:xfrm>
            <a:off x="7315200" y="3048000"/>
            <a:ext cx="228600" cy="228600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15000" y="3505200"/>
            <a:ext cx="11430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Well head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772400" y="4114800"/>
            <a:ext cx="1219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Crush point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867400" y="3962400"/>
            <a:ext cx="121920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Bolt he was hammering</a:t>
            </a:r>
          </a:p>
        </p:txBody>
      </p:sp>
      <p:cxnSp>
        <p:nvCxnSpPr>
          <p:cNvPr id="41" name="Straight Arrow Connector 40"/>
          <p:cNvCxnSpPr>
            <a:stCxn id="35" idx="0"/>
          </p:cNvCxnSpPr>
          <p:nvPr/>
        </p:nvCxnSpPr>
        <p:spPr bwMode="auto">
          <a:xfrm flipV="1">
            <a:off x="8382000" y="3581400"/>
            <a:ext cx="0" cy="5334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24" name="Picture 23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62600" y="1828800"/>
            <a:ext cx="26670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8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62850" y="1981200"/>
            <a:ext cx="158115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0" name="Straight Arrow Connector 29"/>
          <p:cNvCxnSpPr>
            <a:stCxn id="28" idx="0"/>
          </p:cNvCxnSpPr>
          <p:nvPr/>
        </p:nvCxnSpPr>
        <p:spPr bwMode="auto">
          <a:xfrm flipV="1">
            <a:off x="6286500" y="2667000"/>
            <a:ext cx="419100" cy="8382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H="1" flipV="1">
            <a:off x="6858000" y="2362200"/>
            <a:ext cx="228600" cy="16002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V="1">
            <a:off x="7086600" y="3124200"/>
            <a:ext cx="1066800" cy="8382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V="1">
            <a:off x="7848600" y="3429000"/>
            <a:ext cx="381000" cy="6858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19048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11DC47-0FC1-4A15-8190-A58477130292}"/>
</file>

<file path=customXml/itemProps2.xml><?xml version="1.0" encoding="utf-8"?>
<ds:datastoreItem xmlns:ds="http://schemas.openxmlformats.org/officeDocument/2006/customXml" ds:itemID="{3A5D88EA-5F43-417B-8A80-9407E5803871}">
  <ds:schemaRefs>
    <ds:schemaRef ds:uri="9d51eac6-a7d5-47f5-a119-63d146adb134"/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4880E4F8-4B7D-4BDD-91E3-E10D47036ECA"/>
    <ds:schemaRef ds:uri="http://schemas.microsoft.com/office/2006/metadata/properties"/>
    <ds:schemaRef ds:uri="http://schemas.microsoft.com/sharepoint/v3/fields"/>
    <ds:schemaRef ds:uri="http://schemas.microsoft.com/sharepoint/v3"/>
    <ds:schemaRef ds:uri="http://schemas.microsoft.com/office/infopath/2007/PartnerControls"/>
    <ds:schemaRef ds:uri="4880e4f8-4b7d-4bdd-91e3-e10d47036eca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3915</TotalTime>
  <Words>163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395</cp:revision>
  <dcterms:created xsi:type="dcterms:W3CDTF">2001-05-03T06:07:08Z</dcterms:created>
  <dcterms:modified xsi:type="dcterms:W3CDTF">2024-04-21T11:08:47Z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