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8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2133600"/>
            <a:ext cx="2647801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209800"/>
            <a:ext cx="5562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r>
              <a:rPr lang="en-US" sz="1200" dirty="0"/>
              <a:t>The rig crew were laying down tubing joints sliding them down the V door ramp using the cat line onto the hoist catwalk.   The roustabout was standing next to the catwalk with his right hand resting on its edge and as a tubing joint came down the ramp it jumped out of the V groove and struck his hand fracturing a finger.</a:t>
            </a:r>
          </a:p>
          <a:p>
            <a:r>
              <a:rPr lang="en-US" sz="1200" dirty="0"/>
              <a:t> </a:t>
            </a:r>
          </a:p>
          <a:p>
            <a:pPr algn="just"/>
            <a:r>
              <a:rPr lang="en-US" sz="1200" dirty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en-US" sz="1200" dirty="0"/>
              <a:t> 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62000" y="34290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68737"/>
              </p:ext>
            </p:extLst>
          </p:nvPr>
        </p:nvGraphicFramePr>
        <p:xfrm>
          <a:off x="1524001" y="762000"/>
          <a:ext cx="74675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6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0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(#33)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1090580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15/08/2015 (16:40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Rig#41 Nimr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81000" y="3886200"/>
            <a:ext cx="5410200" cy="838200"/>
          </a:xfrm>
          <a:prstGeom prst="wedgeRoundRectCallout">
            <a:avLst>
              <a:gd name="adj1" fmla="val 65014"/>
              <a:gd name="adj2" fmla="val 94624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 keep your fingers out of the “line of fire”?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pay attention when tubing is being slid down the ramp?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control the slide properly with the cat line to avoid bouncing? 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5791200" y="1905000"/>
            <a:ext cx="1066799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Calibri" pitchFamily="34" charset="0"/>
                <a:ea typeface="Arial" pitchFamily="34" charset="0"/>
                <a:cs typeface="Arial" pitchFamily="34" charset="0"/>
              </a:rPr>
              <a:t>His hand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28" name="AutoShape 4"/>
          <p:cNvCxnSpPr>
            <a:cxnSpLocks noChangeShapeType="1"/>
          </p:cNvCxnSpPr>
          <p:nvPr/>
        </p:nvCxnSpPr>
        <p:spPr bwMode="auto">
          <a:xfrm>
            <a:off x="6858000" y="2133600"/>
            <a:ext cx="762000" cy="914400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</p:cxn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5867400" y="3581400"/>
            <a:ext cx="7620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The tubing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30" name="AutoShape 6"/>
          <p:cNvCxnSpPr>
            <a:cxnSpLocks noChangeShapeType="1"/>
          </p:cNvCxnSpPr>
          <p:nvPr/>
        </p:nvCxnSpPr>
        <p:spPr bwMode="auto">
          <a:xfrm flipH="1" flipV="1">
            <a:off x="6553200" y="2667000"/>
            <a:ext cx="76200" cy="914400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</p:cxn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7848600" y="3962400"/>
            <a:ext cx="914399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The v groove</a:t>
            </a:r>
            <a:r>
              <a:rPr kumimoji="0" lang="en-US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the tubing should stay in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32" name="AutoShape 8"/>
          <p:cNvCxnSpPr>
            <a:cxnSpLocks noChangeShapeType="1"/>
            <a:stCxn id="1031" idx="0"/>
          </p:cNvCxnSpPr>
          <p:nvPr/>
        </p:nvCxnSpPr>
        <p:spPr bwMode="auto">
          <a:xfrm flipH="1" flipV="1">
            <a:off x="8001000" y="2438400"/>
            <a:ext cx="304800" cy="1524000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</p:cxnSp>
      <p:pic>
        <p:nvPicPr>
          <p:cNvPr id="52" name="Picture 51" descr="posing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48400" y="4343400"/>
            <a:ext cx="914400" cy="2110396"/>
          </a:xfrm>
          <a:prstGeom prst="rect">
            <a:avLst/>
          </a:prstGeom>
        </p:spPr>
      </p:pic>
      <p:pic>
        <p:nvPicPr>
          <p:cNvPr id="3" name="Picture 3" descr="G:\MSE3\Mr Musleh\use these Mr Musleh Images\GENERAL\swinging pip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609600"/>
            <a:ext cx="1056653" cy="15805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19050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5E5663-EA84-40F5-ACDE-F9212D0D317D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9d51eac6-a7d5-47f5-a119-63d146adb134"/>
    <ds:schemaRef ds:uri="http://purl.org/dc/elements/1.1/"/>
    <ds:schemaRef ds:uri="http://www.w3.org/XML/1998/namespace"/>
    <ds:schemaRef ds:uri="4880e4f8-4b7d-4bdd-91e3-e10d47036eca"/>
    <ds:schemaRef ds:uri="http://purl.org/dc/dcmitype/"/>
    <ds:schemaRef ds:uri="http://schemas.microsoft.com/office/2006/metadata/properties"/>
    <ds:schemaRef ds:uri="4880E4F8-4B7D-4BDD-91E3-E10D47036ECA"/>
    <ds:schemaRef ds:uri="http://schemas.microsoft.com/sharepoint/v3/fields"/>
    <ds:schemaRef ds:uri="http://schemas.microsoft.com/sharepoint/v3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4062</TotalTime>
  <Words>190</Words>
  <Application>Microsoft Office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407</cp:revision>
  <dcterms:created xsi:type="dcterms:W3CDTF">2001-05-03T06:07:08Z</dcterms:created>
  <dcterms:modified xsi:type="dcterms:W3CDTF">2024-04-21T11:07:42Z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