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BBFC7-B2D0-4E37-8C3E-F6335A414664}" type="datetimeFigureOut">
              <a:rPr lang="en-US" smtClean="0"/>
              <a:pPr/>
              <a:t>27/08/2015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C9798-BD02-4255-B90A-65F5B6BF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6026161-7E6D-47DA-9480-04F3657FA99F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G:\MSE3\Mr Musleh\CD\sad\s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626572"/>
            <a:ext cx="838200" cy="2002828"/>
          </a:xfrm>
          <a:prstGeom prst="rect">
            <a:avLst/>
          </a:prstGeom>
          <a:noFill/>
        </p:spPr>
      </p:pic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CCCC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60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0" y="43021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86000"/>
            <a:ext cx="541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What </a:t>
            </a:r>
            <a:r>
              <a:rPr lang="en-US" sz="1600" b="1" dirty="0" smtClean="0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happened </a:t>
            </a:r>
            <a:endParaRPr lang="en-US" sz="1600" b="1" dirty="0">
              <a:solidFill>
                <a:srgbClr val="3333CC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0"/>
            <a:ext cx="899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Road Safety </a:t>
            </a:r>
            <a:r>
              <a:rPr lang="en-GB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447801" y="762001"/>
          <a:ext cx="3733799" cy="129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904"/>
                <a:gridCol w="2470895"/>
              </a:tblGrid>
              <a:tr h="51709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Rollover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(#26)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4473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25-August-2015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4335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52400" y="3352800"/>
            <a:ext cx="4343400" cy="307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304800" y="3886200"/>
            <a:ext cx="4572000" cy="990600"/>
          </a:xfrm>
          <a:prstGeom prst="wedgeRoundRectCallout">
            <a:avLst>
              <a:gd name="adj1" fmla="val 59403"/>
              <a:gd name="adj2" fmla="val 7748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drive if you are fatigued?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your attention fully on the road?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to the dust code?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choose to wear your seatbelt?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200" y="2554069"/>
            <a:ext cx="518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+mj-lt"/>
              </a:rPr>
              <a:t>The driver of a PDO contractor pickup</a:t>
            </a:r>
            <a:r>
              <a:rPr lang="en-US" sz="1200" dirty="0" smtClean="0">
                <a:latin typeface="+mj-lt"/>
              </a:rPr>
              <a:t> lost control and rolled the vehicle over whilst driving on a graded road. The seatbelt saved him from injury. </a:t>
            </a:r>
            <a:endParaRPr lang="en-US" sz="1200" dirty="0">
              <a:latin typeface="+mj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85800"/>
            <a:ext cx="1447800" cy="1694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838200"/>
            <a:ext cx="335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19067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F7BEE99-6AE7-47CE-A07C-65AEE94E60E3}"/>
</file>

<file path=customXml/itemProps2.xml><?xml version="1.0" encoding="utf-8"?>
<ds:datastoreItem xmlns:ds="http://schemas.openxmlformats.org/officeDocument/2006/customXml" ds:itemID="{A95A25A5-9370-411A-92B0-5D4EF250CF69}"/>
</file>

<file path=customXml/itemProps3.xml><?xml version="1.0" encoding="utf-8"?>
<ds:datastoreItem xmlns:ds="http://schemas.openxmlformats.org/officeDocument/2006/customXml" ds:itemID="{B67E12C3-6C88-4F4F-BA25-8CF4C9BB0FF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119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mu57720</dc:creator>
  <cp:lastModifiedBy>mu93647</cp:lastModifiedBy>
  <cp:revision>53</cp:revision>
  <dcterms:created xsi:type="dcterms:W3CDTF">2015-05-19T11:51:25Z</dcterms:created>
  <dcterms:modified xsi:type="dcterms:W3CDTF">2015-08-27T05:35:12Z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