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256" r:id="rId5"/>
    <p:sldId id="260" r:id="rId6"/>
    <p:sldId id="264" r:id="rId7"/>
    <p:sldId id="265" r:id="rId8"/>
    <p:sldId id="266" r:id="rId9"/>
    <p:sldId id="267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4820F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B0EBB0B-BB56-4BAE-9C29-43DF24EB4086}" type="datetimeFigureOut">
              <a:rPr lang="en-GB"/>
              <a:pPr>
                <a:defRPr/>
              </a:pPr>
              <a:t>10/09/2015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303EFDB-3A0B-4C36-879B-0738A3DEE2D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58680-935C-4C45-8CF1-EC13ED2C4E03}" type="datetimeFigureOut">
              <a:rPr lang="en-US"/>
              <a:pPr>
                <a:defRPr/>
              </a:pPr>
              <a:t>10/09/2015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493D7-7CF6-4845-8164-EE8AC7981F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D8C03-055E-438B-9F5A-8459260BF8E0}" type="datetimeFigureOut">
              <a:rPr lang="en-US"/>
              <a:pPr>
                <a:defRPr/>
              </a:pPr>
              <a:t>10/09/2015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4DA34-57E7-49F0-9E14-86DAF0F658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FD136-B18C-4664-9C7B-D51E97DE4DBA}" type="datetimeFigureOut">
              <a:rPr lang="en-US"/>
              <a:pPr>
                <a:defRPr/>
              </a:pPr>
              <a:t>10/09/2015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55253-D40A-4C7C-823D-906D8CAEEE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1E647-1F5E-4D0D-B2ED-3DCAB4C05AA8}" type="datetimeFigureOut">
              <a:rPr lang="en-US"/>
              <a:pPr>
                <a:defRPr/>
              </a:pPr>
              <a:t>10/09/2015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37442-0AFA-4336-8144-D0C8640FCC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592DF-3BAE-4793-9820-102171D6D07D}" type="datetimeFigureOut">
              <a:rPr lang="en-US"/>
              <a:pPr>
                <a:defRPr/>
              </a:pPr>
              <a:t>10/09/2015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B9A57-B311-4457-B42D-3CB9B2B568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C63F4-7B7D-41F4-B187-69A0E06E0311}" type="datetimeFigureOut">
              <a:rPr lang="en-US"/>
              <a:pPr>
                <a:defRPr/>
              </a:pPr>
              <a:t>10/09/2015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8B6B7-0A57-4BBE-A4AD-2C6A3B4F80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748EA-8D6C-4D17-BCA4-0419FD5E793F}" type="datetimeFigureOut">
              <a:rPr lang="en-US"/>
              <a:pPr>
                <a:defRPr/>
              </a:pPr>
              <a:t>10/09/2015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B4780-0CC0-4F55-A55E-D8AC2DE9F3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26834-1E13-4BDB-850F-55BC0424537E}" type="datetimeFigureOut">
              <a:rPr lang="en-US"/>
              <a:pPr>
                <a:defRPr/>
              </a:pPr>
              <a:t>10/09/2015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D7D2C-23A7-4C0F-8BE9-23A005BEDB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E7A3E-5E03-4B17-B5E6-F2D5727AE373}" type="datetimeFigureOut">
              <a:rPr lang="en-US"/>
              <a:pPr>
                <a:defRPr/>
              </a:pPr>
              <a:t>10/09/2015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1FF16-FA97-4C2F-A628-A2B5AE5721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05CA9-61A0-4152-8173-B432E8B4F66C}" type="datetimeFigureOut">
              <a:rPr lang="en-US"/>
              <a:pPr>
                <a:defRPr/>
              </a:pPr>
              <a:t>10/09/2015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03137-ACCA-4B28-AAD2-43266B5E96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506C0-D5B7-4C37-936F-283A040766B9}" type="datetimeFigureOut">
              <a:rPr lang="en-US"/>
              <a:pPr>
                <a:defRPr/>
              </a:pPr>
              <a:t>10/09/2015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DFB7F-12CC-4838-9AAB-3E5D7B9CC3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F15785-1E15-450F-956C-976F7481E4F6}" type="datetimeFigureOut">
              <a:rPr lang="en-US"/>
              <a:pPr>
                <a:defRPr/>
              </a:pPr>
              <a:t>10/09/2015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8525436-BF9D-416D-8EC3-F369768166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2" descr="C:\Ruchi\Ruchi\PDO\2012\Corporate Identity\PDO ppt 4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theamazingpics.com/wp-content/uploads/2013/02/Truth-Of-Over-Speeding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pic>
        <p:nvPicPr>
          <p:cNvPr id="2052" name="Picture 2" descr="C:\Ruchi\Ruchi\PDO\2012\Corporate Identity\PDO ppt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726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7" descr="Oman Eid Celebr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533399"/>
            <a:ext cx="4419600" cy="472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TextBox 8"/>
          <p:cNvSpPr txBox="1">
            <a:spLocks noChangeArrowheads="1"/>
          </p:cNvSpPr>
          <p:nvPr/>
        </p:nvSpPr>
        <p:spPr bwMode="auto">
          <a:xfrm>
            <a:off x="533400" y="355937"/>
            <a:ext cx="8153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Safe driving during Eid </a:t>
            </a:r>
            <a:r>
              <a:rPr lang="en-US" sz="6000" b="1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Holidays</a:t>
            </a:r>
            <a:endParaRPr lang="en-US" sz="6000" dirty="0">
              <a:solidFill>
                <a:srgbClr val="FF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2055" name="TextBox 10"/>
          <p:cNvSpPr txBox="1">
            <a:spLocks noChangeArrowheads="1"/>
          </p:cNvSpPr>
          <p:nvPr/>
        </p:nvSpPr>
        <p:spPr bwMode="auto">
          <a:xfrm>
            <a:off x="304800" y="6096000"/>
            <a:ext cx="4648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You are responsible for their smile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You deserve Eid enjoyment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1910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en-US" sz="4800" b="1" smtClean="0">
                <a:solidFill>
                  <a:srgbClr val="00B050"/>
                </a:solidFill>
                <a:latin typeface="Arabic Typesetting" pitchFamily="66" charset="-78"/>
                <a:cs typeface="Arabic Typesetting" pitchFamily="66" charset="-78"/>
              </a:rPr>
              <a:t>Eid celebration is about having Great times with Family &amp; friends which can be achieved by having proper safe planning for Eid activities and reflecting safe driving behaviors on roads.</a:t>
            </a:r>
          </a:p>
          <a:p>
            <a:pPr marL="0" indent="0" algn="ctr" eaLnBrk="1" hangingPunct="1">
              <a:buFont typeface="Arial" charset="0"/>
              <a:buNone/>
            </a:pPr>
            <a:endParaRPr lang="en-US" sz="4800" smtClean="0">
              <a:solidFill>
                <a:srgbClr val="00B05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610600" cy="3992563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en-US" sz="3600" b="1" smtClean="0">
                <a:latin typeface="Arabic Typesetting" pitchFamily="66" charset="-78"/>
                <a:cs typeface="Arabic Typesetting" pitchFamily="66" charset="-78"/>
              </a:rPr>
              <a:t> Getting adequate rest prior any trip to avoid fatigue.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sz="3600" b="1" smtClean="0">
                <a:latin typeface="Arabic Typesetting" pitchFamily="66" charset="-78"/>
                <a:cs typeface="Arabic Typesetting" pitchFamily="66" charset="-78"/>
              </a:rPr>
              <a:t> Performing vehicle pre trip inspection (Tyre, lubricants, coolant, belts, battery, lightning…etc).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sz="3600" b="1" smtClean="0">
                <a:latin typeface="Arabic Typesetting" pitchFamily="66" charset="-78"/>
                <a:cs typeface="Arabic Typesetting" pitchFamily="66" charset="-78"/>
              </a:rPr>
              <a:t> Wearing safety belt and ensure passengers do so.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sz="3600" b="1" smtClean="0">
                <a:latin typeface="Arabic Typesetting" pitchFamily="66" charset="-78"/>
                <a:cs typeface="Arabic Typesetting" pitchFamily="66" charset="-78"/>
              </a:rPr>
              <a:t> Complying with safe driving speed limits.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sz="3600" b="1" smtClean="0">
                <a:latin typeface="Arabic Typesetting" pitchFamily="66" charset="-78"/>
                <a:cs typeface="Arabic Typesetting" pitchFamily="66" charset="-78"/>
              </a:rPr>
              <a:t> Stopping  vehicle while using mobile phone.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sz="3600" b="1" smtClean="0">
                <a:latin typeface="Arabic Typesetting" pitchFamily="66" charset="-78"/>
                <a:cs typeface="Arabic Typesetting" pitchFamily="66" charset="-78"/>
              </a:rPr>
              <a:t> keeping safe distance on the road.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sz="3600" b="1" smtClean="0">
                <a:latin typeface="Arabic Typesetting" pitchFamily="66" charset="-78"/>
                <a:cs typeface="Arabic Typesetting" pitchFamily="66" charset="-78"/>
              </a:rPr>
              <a:t> Remain alerted and respecting other road users.  </a:t>
            </a:r>
          </a:p>
        </p:txBody>
      </p:sp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00B050"/>
                </a:solidFill>
              </a:rPr>
              <a:t>Safe driving behaviors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/>
              <a:t>Eid accidents main factors</a:t>
            </a:r>
          </a:p>
        </p:txBody>
      </p:sp>
      <p:sp>
        <p:nvSpPr>
          <p:cNvPr id="5123" name="TextBox 5"/>
          <p:cNvSpPr txBox="1">
            <a:spLocks noChangeArrowheads="1"/>
          </p:cNvSpPr>
          <p:nvPr/>
        </p:nvSpPr>
        <p:spPr bwMode="auto">
          <a:xfrm>
            <a:off x="5867400" y="5791200"/>
            <a:ext cx="1295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Calibri" pitchFamily="34" charset="0"/>
              </a:rPr>
              <a:t>Speeding</a:t>
            </a:r>
            <a:endParaRPr lang="en-US" b="1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5124" name="Picture 2" descr="amazing pics, amazing pictures, amazing photos, Truth Of Over Speeding, over speeding, do not over speed, truth, car speedometer, speedomete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914400"/>
            <a:ext cx="22288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4" descr="A third of UAE drivers admit using phone at whee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2819400"/>
            <a:ext cx="2209800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Driving Drows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4572000"/>
            <a:ext cx="2209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TextBox 11"/>
          <p:cNvSpPr txBox="1">
            <a:spLocks noChangeArrowheads="1"/>
          </p:cNvSpPr>
          <p:nvPr/>
        </p:nvSpPr>
        <p:spPr bwMode="auto">
          <a:xfrm>
            <a:off x="2743200" y="1524000"/>
            <a:ext cx="4038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Excessive Speeding </a:t>
            </a:r>
            <a:endParaRPr lang="en-US" sz="4400" b="1" dirty="0">
              <a:solidFill>
                <a:srgbClr val="FF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5128" name="TextBox 12"/>
          <p:cNvSpPr txBox="1">
            <a:spLocks noChangeArrowheads="1"/>
          </p:cNvSpPr>
          <p:nvPr/>
        </p:nvSpPr>
        <p:spPr bwMode="auto">
          <a:xfrm>
            <a:off x="5029200" y="3440113"/>
            <a:ext cx="3505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Using Mobile </a:t>
            </a:r>
            <a:r>
              <a:rPr lang="en-US" sz="4400" b="1" dirty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phone</a:t>
            </a:r>
          </a:p>
        </p:txBody>
      </p:sp>
      <p:sp>
        <p:nvSpPr>
          <p:cNvPr id="5129" name="TextBox 13"/>
          <p:cNvSpPr txBox="1">
            <a:spLocks noChangeArrowheads="1"/>
          </p:cNvSpPr>
          <p:nvPr/>
        </p:nvSpPr>
        <p:spPr bwMode="auto">
          <a:xfrm>
            <a:off x="7315200" y="5105400"/>
            <a:ext cx="170021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Fatigue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sz="5400" smtClean="0">
                <a:latin typeface="Arabic Typesetting" pitchFamily="66" charset="-78"/>
                <a:cs typeface="Arabic Typesetting" pitchFamily="66" charset="-78"/>
              </a:rPr>
              <a:t>Remember that..</a:t>
            </a:r>
            <a:br>
              <a:rPr lang="en-US" sz="5400" smtClean="0">
                <a:latin typeface="Arabic Typesetting" pitchFamily="66" charset="-78"/>
                <a:cs typeface="Arabic Typesetting" pitchFamily="66" charset="-78"/>
              </a:rPr>
            </a:br>
            <a:endParaRPr lang="en-US" sz="5400" smtClean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458200" cy="4800600"/>
          </a:xfrm>
        </p:spPr>
        <p:txBody>
          <a:bodyPr rtlCol="0">
            <a:normAutofit fontScale="77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7200" dirty="0" smtClean="0"/>
              <a:t> </a:t>
            </a:r>
            <a:r>
              <a:rPr lang="en-US" sz="7200" dirty="0" smtClean="0">
                <a:latin typeface="Arabic Typesetting" pitchFamily="66" charset="-78"/>
                <a:cs typeface="Arabic Typesetting" pitchFamily="66" charset="-78"/>
              </a:rPr>
              <a:t>Your own behavior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7200" dirty="0" smtClean="0">
                <a:latin typeface="Arabic Typesetting" pitchFamily="66" charset="-78"/>
                <a:cs typeface="Arabic Typesetting" pitchFamily="66" charset="-78"/>
              </a:rPr>
              <a:t>is the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7200" dirty="0" smtClean="0">
                <a:latin typeface="Arabic Typesetting" pitchFamily="66" charset="-78"/>
                <a:cs typeface="Arabic Typesetting" pitchFamily="66" charset="-78"/>
              </a:rPr>
              <a:t>most important factor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7200" dirty="0" smtClean="0">
                <a:latin typeface="Arabic Typesetting" pitchFamily="66" charset="-78"/>
                <a:cs typeface="Arabic Typesetting" pitchFamily="66" charset="-78"/>
              </a:rPr>
              <a:t> that influences your risk management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7200" dirty="0" smtClean="0">
                <a:latin typeface="Arabic Typesetting" pitchFamily="66" charset="-78"/>
                <a:cs typeface="Arabic Typesetting" pitchFamily="66" charset="-78"/>
              </a:rPr>
              <a:t> on the road. </a:t>
            </a:r>
            <a:endParaRPr lang="en-US" sz="7200" dirty="0"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457200" y="733425"/>
            <a:ext cx="7924800" cy="3609975"/>
            <a:chOff x="457200" y="838200"/>
            <a:chExt cx="7924800" cy="4371975"/>
          </a:xfrm>
        </p:grpSpPr>
        <p:pic>
          <p:nvPicPr>
            <p:cNvPr id="7170" name="Picture 6" descr="eid mubarak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7200" y="838200"/>
              <a:ext cx="7924800" cy="4371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Rectangle 3"/>
            <p:cNvSpPr/>
            <p:nvPr/>
          </p:nvSpPr>
          <p:spPr>
            <a:xfrm>
              <a:off x="4648200" y="1219200"/>
              <a:ext cx="3352800" cy="838200"/>
            </a:xfrm>
            <a:prstGeom prst="rect">
              <a:avLst/>
            </a:prstGeom>
            <a:solidFill>
              <a:schemeClr val="bg1"/>
            </a:solidFill>
            <a:ln w="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4343400"/>
            <a:ext cx="5943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Language xmlns="4880e4f8-4b7d-4bdd-91e3-e10d47036eca">English 1</Language>
    <DocId xmlns="4880e4f8-4b7d-4bdd-91e3-e10d47036eca">19073</DocId>
    <ImageCreateDate xmlns="4880E4F8-4B7D-4BDD-91E3-E10D47036ECA" xsi:nil="true"/>
    <wic_System_Copyright xmlns="http://schemas.microsoft.com/sharepoint/v3/fields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D538142-1E66-4522-8814-16C4EA343E48}"/>
</file>

<file path=customXml/itemProps2.xml><?xml version="1.0" encoding="utf-8"?>
<ds:datastoreItem xmlns:ds="http://schemas.openxmlformats.org/officeDocument/2006/customXml" ds:itemID="{31CD85A0-F861-4EB3-80BB-CD2C4853B556}"/>
</file>

<file path=customXml/itemProps3.xml><?xml version="1.0" encoding="utf-8"?>
<ds:datastoreItem xmlns:ds="http://schemas.openxmlformats.org/officeDocument/2006/customXml" ds:itemID="{50B1E260-0B6D-4BA1-BAD3-81C42739D640}"/>
</file>

<file path=docProps/app.xml><?xml version="1.0" encoding="utf-8"?>
<Properties xmlns="http://schemas.openxmlformats.org/officeDocument/2006/extended-properties" xmlns:vt="http://schemas.openxmlformats.org/officeDocument/2006/docPropsVTypes">
  <TotalTime>762</TotalTime>
  <Words>156</Words>
  <Application>Microsoft Office PowerPoint</Application>
  <PresentationFormat>On-screen Show (4:3)</PresentationFormat>
  <Paragraphs>23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You deserve Eid enjoyment </vt:lpstr>
      <vt:lpstr>Safe driving behaviors </vt:lpstr>
      <vt:lpstr>Eid accidents main factors</vt:lpstr>
      <vt:lpstr>Remember that.. </vt:lpstr>
      <vt:lpstr>Slide 6</vt:lpstr>
    </vt:vector>
  </TitlesOfParts>
  <Company>United Media Services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Ruchi Shakrani</dc:creator>
  <cp:lastModifiedBy>mu93647</cp:lastModifiedBy>
  <cp:revision>73</cp:revision>
  <dcterms:created xsi:type="dcterms:W3CDTF">2012-10-15T05:32:30Z</dcterms:created>
  <dcterms:modified xsi:type="dcterms:W3CDTF">2015-09-10T07:10:32Z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