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8" descr="D:\mbdata\Desktop\DSC03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900" y="3429000"/>
            <a:ext cx="3024188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21"/>
          <p:cNvSpPr txBox="1">
            <a:spLocks noChangeArrowheads="1"/>
          </p:cNvSpPr>
          <p:nvPr/>
        </p:nvSpPr>
        <p:spPr bwMode="auto">
          <a:xfrm>
            <a:off x="685800" y="3810000"/>
            <a:ext cx="44958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 smtClean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انتبه أين تضع يديك.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النشاط إذا كان أي شخص يقترب من شيء ما معلق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اتبع إرشادات المشرف والإجراءات الموحدة للتشغيل.</a:t>
            </a:r>
            <a:endParaRPr lang="en-US" sz="1200" kern="13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066800"/>
            <a:ext cx="205740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16/1/2015 </a:t>
            </a:r>
          </a:p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إصبع اليد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6200" y="16764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 الذي حدث؟</a:t>
            </a:r>
            <a:endParaRPr lang="en-U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كان مساعد الحفار يقوم بتشغيل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لرفع البكرة لتركيبها على حبل الحفر وعلى الرغم من أن المساعد كان يوجه الحركة إلا أن الخرطوم أمسك في صامولة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تأمين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لوحة الأدوات اليدوية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والتي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كانت متدليه من درابزين أرضية الحفار. قام مساعد الحفار بإيقاف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وبعد ذلك عكسه لخفض خرطوم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الطين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المرن ولكن في نفس الوقت كان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المساعد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قد ذهب لتحرير الخرطوم باليد وانحشر الإصبع الأوسط ليده اليمنى بين لوحة الأدوات والقضيب اليدوي مما أدى إلى إصابتة بكسر.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736" y="5562600"/>
            <a:ext cx="5368464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تتدخل لإصلاح أي عقبات إلا بعد أن تتأكد من توقيف النشاط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421" name="Picture 19" descr="Q:\QHSE\7. Implementation and Performance Monitoring\7.2 Incident Reporting, Investigation and Review\Incidents Workover\PDO\2015\LTI H3 16 JAN 15\Pictures\DSC03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9900" y="1285875"/>
            <a:ext cx="30400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7423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742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FFB"/>
              </a:clrFrom>
              <a:clrTo>
                <a:srgbClr val="F6FFFB">
                  <a:alpha val="0"/>
                </a:srgbClr>
              </a:clrTo>
            </a:clrChange>
          </a:blip>
          <a:srcRect l="9282" t="9769" r="8208" b="12071"/>
          <a:stretch>
            <a:fillRect/>
          </a:stretch>
        </p:blipFill>
        <p:spPr bwMode="auto">
          <a:xfrm>
            <a:off x="7669213" y="3516313"/>
            <a:ext cx="762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إعلانات </a:t>
            </a: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04                                                            16/01/2015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1168400"/>
            <a:ext cx="8351838" cy="30839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16/1/2015 </a:t>
            </a:r>
          </a:p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إصبع اليد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r" rtl="1">
              <a:defRPr/>
            </a:pPr>
            <a:endParaRPr lang="ar-OM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 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أنت متأكد من أن هناك استعداد لإدارة التغيير قبل تركيب أي معدة 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أنت متأكد من أنك اتخذت ما يكفي من ترتيبات لتقييم المخاطر قبل التركيب؟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أعضاء الفريق على دراية بآلية التنبيه / لديهم المعارف المطلوبة؟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 نظام في مكان العمل يضمن تنفيذ الدروس المستفادة من المعارف السابقة؟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  <a:hlinkClick r:id="rId2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latin typeface="Times New Roman"/>
                <a:cs typeface="Calibri" pitchFamily="34" charset="0"/>
                <a:hlinkClick r:id="rId2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  <a:hlinkClick r:id="rId2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</a:rPr>
              <a:t>for further information 		Learning No 03                                                            12/01/2015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DB0B5BD-F7B3-4596-9885-0FC31AED1998}"/>
</file>

<file path=customXml/itemProps2.xml><?xml version="1.0" encoding="utf-8"?>
<ds:datastoreItem xmlns:ds="http://schemas.openxmlformats.org/officeDocument/2006/customXml" ds:itemID="{F916EAA5-322A-4AAD-8466-3D4A43A46885}"/>
</file>

<file path=customXml/itemProps3.xml><?xml version="1.0" encoding="utf-8"?>
<ds:datastoreItem xmlns:ds="http://schemas.openxmlformats.org/officeDocument/2006/customXml" ds:itemID="{11C0AB65-979E-4245-84A8-1CE53D09AE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2015-09-27T05:19:21Z</dcterms:created>
  <dcterms:modified xsi:type="dcterms:W3CDTF">2015-09-27T05:52:14Z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