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1066800"/>
            <a:ext cx="5410200" cy="35548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2/2/2015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الرسغ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Tahoma" pitchFamily="34" charset="0"/>
              </a:rPr>
              <a:t>ما الذي حدث 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سقط عضو من فريق ساحة أنابيب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تغليف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الحفر من المقطورة أثناء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ربطه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مسمار في أول طبقة من وصلات 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أنابيب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التغليف. ذكر المصاب بأنه شعر بالدوار ثم فقد الوعي مما أدى إلى سقوطه .وكان يقف في الجانب المقابل لمنصة العمل التي تم توفيرها. أدى الحادث إلى كسر</a:t>
            </a:r>
            <a:r>
              <a:rPr lang="ar-OM" sz="1400" dirty="0" smtClean="0">
                <a:solidFill>
                  <a:srgbClr val="000000"/>
                </a:solidFill>
                <a:latin typeface="Arial"/>
              </a:rPr>
              <a:t> في </a:t>
            </a:r>
            <a:r>
              <a:rPr lang="ar-OM" sz="1400" dirty="0">
                <a:solidFill>
                  <a:srgbClr val="000000"/>
                </a:solidFill>
                <a:latin typeface="Arial"/>
              </a:rPr>
              <a:t>الرسغ الأيمن.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600" b="1" kern="1300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تأكد من أن الإجراءات الخاصة بالمهمة مناسبة وأنه يتم اتباعها.</a:t>
            </a:r>
            <a:endParaRPr lang="en-US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36550" indent="225425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3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العمل وأبلغ المشرف / الفورمان إذا كنت تشعر أنك لست على ما يرام أو غير قادر على القيام بالعمل بشكل آمن. 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حدد المعدة الصحيحة للمهمة.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العمل إذا لم تكن المعدات المناسبة متاحة للمهمة. </a:t>
            </a:r>
          </a:p>
          <a:p>
            <a:pPr marL="457200" indent="-117475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انتبه من المخاطر المحيطة بك في مكان العمل.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Arial"/>
              </a:rPr>
              <a:t>Photo explaining how it should be done right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5562600"/>
            <a:ext cx="5334000" cy="3077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ar-OM" sz="14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متى ما كان ذلك ممكنا نفذ المهمة وأنت على سطح الأرض</a:t>
            </a:r>
            <a:endParaRPr 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477000" y="1524000"/>
            <a:ext cx="7620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9" name="Picture 2" descr="F:\OFSAT_LTI_020215\DSCI38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562600" y="990600"/>
            <a:ext cx="3429000" cy="2415886"/>
          </a:xfrm>
          <a:prstGeom prst="rect">
            <a:avLst/>
          </a:prstGeom>
          <a:noFill/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7045">
            <a:off x="7011779" y="1512912"/>
            <a:ext cx="364008" cy="5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6450" y="1143000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cxnSp>
        <p:nvCxnSpPr>
          <p:cNvPr id="37" name="Straight Arrow Connector 36"/>
          <p:cNvCxnSpPr>
            <a:stCxn id="35" idx="0"/>
          </p:cNvCxnSpPr>
          <p:nvPr/>
        </p:nvCxnSpPr>
        <p:spPr bwMode="auto">
          <a:xfrm flipV="1">
            <a:off x="6743700" y="2057402"/>
            <a:ext cx="342900" cy="5333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638800" y="2590800"/>
            <a:ext cx="2209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لم يستخدم الشخص المصاب على طرف المقطورة منصة أو سلم 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" name="Picture 21" descr="Ladd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581400"/>
            <a:ext cx="3429000" cy="2286000"/>
          </a:xfrm>
          <a:prstGeom prst="rect">
            <a:avLst/>
          </a:prstGeom>
        </p:spPr>
      </p:pic>
      <p:sp>
        <p:nvSpPr>
          <p:cNvPr id="20" name="Freeform 132"/>
          <p:cNvSpPr>
            <a:spLocks/>
          </p:cNvSpPr>
          <p:nvPr/>
        </p:nvSpPr>
        <p:spPr bwMode="auto">
          <a:xfrm>
            <a:off x="8458200" y="3657600"/>
            <a:ext cx="381000" cy="56605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48600" y="4343400"/>
            <a:ext cx="1066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3 نقاط لتوصيل السلم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48600" y="5105400"/>
            <a:ext cx="1066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1400" dirty="0">
                <a:solidFill>
                  <a:srgbClr val="000000"/>
                </a:solidFill>
                <a:latin typeface="Arial"/>
              </a:rPr>
              <a:t>أحد العمال يثبت السلم 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7086600" y="4495800"/>
            <a:ext cx="762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7162800" y="4800600"/>
            <a:ext cx="685800" cy="457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6858000" y="5486400"/>
            <a:ext cx="9906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إعلانات 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05                                                            02/02/2015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16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2/2/2015 </a:t>
            </a: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الرسغ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أدناه: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يلي: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لدى العاملين المعدات المناسبة للقيام بالعمل بشكل آمن؟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الاجتماعات التي تسبق العمل تناقش ما إذا كان أعضاء الفريق يشعرون بأنهم على ما يرام ولائقون للعمل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يمكن القيام بالمهام على الأرض بدلا من العمل في مكان مرتفع؟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أعضاء الفريق على دراية بآلية التنبيه / لديهم المعارف المطلوبة؟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 نظام في مكان العمل يضمن تنفيذ الدروس المستفادة من المعارف السابقة؟</a:t>
            </a:r>
          </a:p>
          <a:p>
            <a:pPr marL="119063" indent="-119063" algn="r" rtl="1">
              <a:lnSpc>
                <a:spcPct val="200000"/>
              </a:lnSpc>
              <a:defRPr/>
            </a:pP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algn="r" rtl="1">
              <a:defRPr/>
            </a:pP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24584" name="WordArt 14"/>
          <p:cNvSpPr>
            <a:spLocks noChangeArrowheads="1" noChangeShapeType="1" noTextEdit="1"/>
          </p:cNvSpPr>
          <p:nvPr/>
        </p:nvSpPr>
        <p:spPr bwMode="auto">
          <a:xfrm>
            <a:off x="7983255" y="-228600"/>
            <a:ext cx="949608" cy="914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2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2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2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05                                                            02/02/2015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0DB68B9-E26D-49F6-B9CE-AA55B867ED9F}"/>
</file>

<file path=customXml/itemProps2.xml><?xml version="1.0" encoding="utf-8"?>
<ds:datastoreItem xmlns:ds="http://schemas.openxmlformats.org/officeDocument/2006/customXml" ds:itemID="{5EC4508D-F92A-4619-9777-016372AB41ED}"/>
</file>

<file path=customXml/itemProps3.xml><?xml version="1.0" encoding="utf-8"?>
<ds:datastoreItem xmlns:ds="http://schemas.openxmlformats.org/officeDocument/2006/customXml" ds:itemID="{DAF2C1EA-BF34-4C89-B024-5AFE4031FE9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2015-09-27T05:19:53Z</dcterms:created>
  <dcterms:modified xsi:type="dcterms:W3CDTF">2015-09-27T05:52:01Z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