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:\pics\IP's right index finger position for aligning the rings during incident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19800" y="838200"/>
            <a:ext cx="2665413" cy="182665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5181600" cy="2169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حدث؟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بينما كان المصاب يحاول ربط شماعة الأنبوب بوصلات الأنبوب انحشر إصبعه السبابة اليمنى بين الحلقات والرؤوس المسننة للشماعة.</a:t>
            </a:r>
            <a:endParaRPr lang="ar-OM" sz="1200" kern="13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يجب عدم تجميع شماعة الأنبوب على أرضية الحفار في وضع رأسي.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الطريقة الصحيحة أن يتم تجميع شماعة الأنبوب مع الحلقة وحاجز الحلقة والوصلة  على الأرض في وضع أفقي.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قم بمراجعة الإجراءات الموحدة للعمليات وتحليل مخاطر السلامة بشكل منتظم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دوماً احرص على إبعاد أصابعك عن نقاط الانحشار ( طريقة إبعاد اليد)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طبق </a:t>
            </a:r>
            <a:r>
              <a:rPr lang="en-US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سياسة وقف العمل غير الآمن</a:t>
            </a:r>
            <a:r>
              <a:rPr lang="en-US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6200" y="5282625"/>
            <a:ext cx="58674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90000"/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يجب تجميع شماعة الأنبوب في وضع أفقي 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1849572"/>
            <a:ext cx="336550" cy="544513"/>
            <a:chOff x="3504" y="544"/>
            <a:chExt cx="2287" cy="1855"/>
          </a:xfrm>
        </p:grpSpPr>
        <p:sp>
          <p:nvSpPr>
            <p:cNvPr id="2356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56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7838" r="27990" b="28666"/>
          <a:stretch/>
        </p:blipFill>
        <p:spPr>
          <a:xfrm>
            <a:off x="6019800" y="3045851"/>
            <a:ext cx="2742875" cy="2247901"/>
          </a:xfrm>
          <a:prstGeom prst="rect">
            <a:avLst/>
          </a:prstGeom>
        </p:spPr>
      </p:pic>
      <p:sp>
        <p:nvSpPr>
          <p:cNvPr id="23562" name="Freeform 132"/>
          <p:cNvSpPr>
            <a:spLocks/>
          </p:cNvSpPr>
          <p:nvPr/>
        </p:nvSpPr>
        <p:spPr bwMode="auto">
          <a:xfrm>
            <a:off x="8153400" y="38840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 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07                                                            12/02/2015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pic>
        <p:nvPicPr>
          <p:cNvPr id="16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79929"/>
            <a:ext cx="1143000" cy="135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8100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:12/2/215</a:t>
            </a:r>
          </a:p>
          <a:p>
            <a:pPr marL="114300" lvl="1" indent="-11430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نوع الإصابة : إصابة في الإصبع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9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:12/2/215</a:t>
            </a: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نوع الإصابة : إصابة في الإصبع </a:t>
            </a: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تأكدت من أن الإجراءات الموحدة للتشغيل/ تحليل مخاطر السلامة  تغطي كافة جوانب العمل الذي يتم القيام به؟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فريق التشغيل على علم بأحدث إجراءات الصحة والسلامة والبيئة / تحليل مخاطر العمل 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تشجع العاملين في الفريق على ممارسة الحق في وقف العمل غير الآمن؟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يتم التأكد من التزام الموظفين بتطبيق ما تم تدريبهم عليه؟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		Learning No 07                                                            12/02/2015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F98A883-278D-4A06-9F92-B0EA74A07D75}"/>
</file>

<file path=customXml/itemProps2.xml><?xml version="1.0" encoding="utf-8"?>
<ds:datastoreItem xmlns:ds="http://schemas.openxmlformats.org/officeDocument/2006/customXml" ds:itemID="{7649528C-99CD-4BBE-8089-903C92C68439}"/>
</file>

<file path=customXml/itemProps3.xml><?xml version="1.0" encoding="utf-8"?>
<ds:datastoreItem xmlns:ds="http://schemas.openxmlformats.org/officeDocument/2006/customXml" ds:itemID="{37ADF23E-C825-4276-AA84-B895E40C8FB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1</cp:revision>
  <dcterms:created xsi:type="dcterms:W3CDTF">2015-09-27T05:20:53Z</dcterms:created>
  <dcterms:modified xsi:type="dcterms:W3CDTF">2015-09-27T05:51:34Z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