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0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4800" y="1524000"/>
            <a:ext cx="4777680" cy="24929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التاريخ: 3/2/2015 </a:t>
            </a: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الإصابة: السقوط من مكان مرتفع 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حدث؟</a:t>
            </a:r>
            <a:endParaRPr lang="en-GB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سقط مشغل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التحميل أثناء تنظيف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مصفي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الهواء الخاص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مما أدى إلى إصابته بكسر في الرسغ الأيمن. </a:t>
            </a: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ar-OM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ar-OM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OM" altLang="en-US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altLang="en-US" b="1" dirty="0">
              <a:solidFill>
                <a:srgbClr val="333399"/>
              </a:solidFill>
              <a:latin typeface="Tahoma" pitchFamily="34" charset="0"/>
            </a:endParaRPr>
          </a:p>
          <a:p>
            <a:pPr marL="457200" indent="-457200" algn="just" rt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تتجاوز إجراءات السلامة المعتادة أثناء القيام بأعمال الصيانة </a:t>
            </a:r>
          </a:p>
          <a:p>
            <a:pPr marL="457200" indent="-457200" algn="just" rt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يجب القيام بأي عمل دون أن يكون هناك إشراف خارجي خارج ساعات الدوام الرسمي.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5150775" y="895445"/>
            <a:ext cx="3616610" cy="2712457"/>
            <a:chOff x="5150775" y="895445"/>
            <a:chExt cx="3616610" cy="2712457"/>
          </a:xfrm>
        </p:grpSpPr>
        <p:pic>
          <p:nvPicPr>
            <p:cNvPr id="9" name="Picture 2" descr="J:\HSE Related Pictures\shovel.pic.04-02-2015\٢٠١٥٠٢٠٤_١٦١٢١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895445"/>
              <a:ext cx="3616610" cy="271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31"/>
            <p:cNvGrpSpPr>
              <a:grpSpLocks/>
            </p:cNvGrpSpPr>
            <p:nvPr/>
          </p:nvGrpSpPr>
          <p:grpSpPr bwMode="auto">
            <a:xfrm>
              <a:off x="7706654" y="2563123"/>
              <a:ext cx="780816" cy="1013972"/>
              <a:chOff x="3504" y="544"/>
              <a:chExt cx="2287" cy="1855"/>
            </a:xfrm>
          </p:grpSpPr>
          <p:sp>
            <p:nvSpPr>
              <p:cNvPr id="7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14"/>
          <p:cNvGrpSpPr/>
          <p:nvPr/>
        </p:nvGrpSpPr>
        <p:grpSpPr>
          <a:xfrm>
            <a:off x="5150775" y="3789040"/>
            <a:ext cx="3616610" cy="2712458"/>
            <a:chOff x="5150775" y="3789040"/>
            <a:chExt cx="3616610" cy="2712458"/>
          </a:xfrm>
        </p:grpSpPr>
        <p:pic>
          <p:nvPicPr>
            <p:cNvPr id="12" name="Picture 2" descr="C:\Users\mqatami.CCCOM\Pictures\LTI DRIVERS\20150207_07292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3789040"/>
              <a:ext cx="3616610" cy="2712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2"/>
            <p:cNvSpPr>
              <a:spLocks/>
            </p:cNvSpPr>
            <p:nvPr/>
          </p:nvSpPr>
          <p:spPr bwMode="auto">
            <a:xfrm>
              <a:off x="7566696" y="5517232"/>
              <a:ext cx="1060731" cy="851381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التنبيه: </a:t>
            </a: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 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08                                                            03/02/2015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334000"/>
            <a:ext cx="4419600" cy="338554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90000"/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تتجاوز إجراءات السلامة المعتمدة</a:t>
            </a:r>
            <a:endParaRPr lang="en-GB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2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MUSNAS04\mu50033$\My Documents\Mr Musleh\general actions\png\al action mascots-1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143000"/>
            <a:ext cx="1371600" cy="1792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التاريخ: 3/2/2015 </a:t>
            </a: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السقوط من مكان مرتفع 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73038" indent="-173038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OM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2000" dirty="0">
              <a:solidFill>
                <a:srgbClr val="0033CC"/>
              </a:solidFill>
              <a:sym typeface="Wingdings" pitchFamily="2" charset="2"/>
            </a:endParaRP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عملية إدارة المخاطر تغطي كافة الجوانب الخاصة بالعمل 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لديكم تعليمات واضحة بشأن العمل خارج ساعات الدوام الرسمي؟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يتم التأكد بالتزام الموظفين بتطبيق ما تم تدريبهم عليه؟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		Learning No 08                                                            03/02/2015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3D01A33-C093-4BB2-8D82-6BDA9A71A9BD}"/>
</file>

<file path=customXml/itemProps2.xml><?xml version="1.0" encoding="utf-8"?>
<ds:datastoreItem xmlns:ds="http://schemas.openxmlformats.org/officeDocument/2006/customXml" ds:itemID="{21120073-1B2D-45AE-857B-BB06CE3DE906}"/>
</file>

<file path=customXml/itemProps3.xml><?xml version="1.0" encoding="utf-8"?>
<ds:datastoreItem xmlns:ds="http://schemas.openxmlformats.org/officeDocument/2006/customXml" ds:itemID="{5769E792-ACA6-4A04-8B76-298492BA2A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2015-09-27T05:21:28Z</dcterms:created>
  <dcterms:modified xsi:type="dcterms:W3CDTF">2015-09-27T05:50:57Z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