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253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EA033-B27A-4896-9F8B-D0E4CB8012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755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3987" y="943768"/>
            <a:ext cx="2536825" cy="232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596747"/>
            <a:ext cx="6127750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05.08.2015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LTI: Amputated finger 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en-US" sz="1400" dirty="0" smtClean="0">
                <a:latin typeface="+mj-lt"/>
              </a:rPr>
              <a:t>In </a:t>
            </a:r>
            <a:r>
              <a:rPr lang="en-US" altLang="en-US" sz="1400" dirty="0">
                <a:latin typeface="+mj-lt"/>
              </a:rPr>
              <a:t>the process of </a:t>
            </a:r>
            <a:r>
              <a:rPr lang="en-US" altLang="en-US" sz="1400" dirty="0" smtClean="0">
                <a:latin typeface="+mj-lt"/>
              </a:rPr>
              <a:t>fitting </a:t>
            </a:r>
            <a:r>
              <a:rPr lang="en-US" altLang="en-US" sz="1400" dirty="0">
                <a:latin typeface="+mj-lt"/>
              </a:rPr>
              <a:t>the Polymer into the junk cover, </a:t>
            </a:r>
            <a:r>
              <a:rPr lang="en-US" altLang="en-US" sz="1400" dirty="0" smtClean="0">
                <a:latin typeface="+mj-lt"/>
              </a:rPr>
              <a:t>an engineer loosened </a:t>
            </a:r>
            <a:r>
              <a:rPr lang="en-US" altLang="en-US" sz="1400" dirty="0">
                <a:latin typeface="+mj-lt"/>
              </a:rPr>
              <a:t>the </a:t>
            </a:r>
            <a:r>
              <a:rPr lang="en-US" altLang="en-US" sz="1400" dirty="0" smtClean="0">
                <a:latin typeface="+mj-lt"/>
              </a:rPr>
              <a:t>screws </a:t>
            </a:r>
            <a:r>
              <a:rPr lang="en-US" altLang="en-US" sz="1400" dirty="0">
                <a:latin typeface="+mj-lt"/>
              </a:rPr>
              <a:t>from </a:t>
            </a:r>
            <a:r>
              <a:rPr lang="en-US" altLang="en-US" sz="1400" dirty="0" smtClean="0">
                <a:latin typeface="+mj-lt"/>
              </a:rPr>
              <a:t>the junk </a:t>
            </a:r>
            <a:r>
              <a:rPr lang="en-US" altLang="en-US" sz="1400" dirty="0">
                <a:latin typeface="+mj-lt"/>
              </a:rPr>
              <a:t>cover and </a:t>
            </a:r>
            <a:r>
              <a:rPr lang="en-US" altLang="en-US" sz="1400" dirty="0" smtClean="0">
                <a:latin typeface="+mj-lt"/>
              </a:rPr>
              <a:t>secured </a:t>
            </a:r>
            <a:r>
              <a:rPr lang="en-US" altLang="en-US" sz="1400" dirty="0">
                <a:latin typeface="+mj-lt"/>
              </a:rPr>
              <a:t>it with </a:t>
            </a:r>
            <a:r>
              <a:rPr lang="en-US" altLang="en-US" sz="1400" dirty="0" smtClean="0">
                <a:latin typeface="+mj-lt"/>
              </a:rPr>
              <a:t>only 1 screw.  Once the fitting of the Polymer was complete, </a:t>
            </a:r>
            <a:r>
              <a:rPr lang="en-US" altLang="en-US" sz="1400" dirty="0">
                <a:latin typeface="+mj-lt"/>
              </a:rPr>
              <a:t>he observed one of the </a:t>
            </a:r>
            <a:r>
              <a:rPr lang="en-US" altLang="en-US" sz="1400" dirty="0" smtClean="0">
                <a:latin typeface="+mj-lt"/>
              </a:rPr>
              <a:t>crew with </a:t>
            </a:r>
            <a:r>
              <a:rPr lang="en-US" altLang="en-US" sz="1400" dirty="0">
                <a:latin typeface="+mj-lt"/>
              </a:rPr>
              <a:t>his </a:t>
            </a:r>
            <a:r>
              <a:rPr lang="en-US" altLang="en-US" sz="1400" dirty="0" smtClean="0">
                <a:latin typeface="+mj-lt"/>
              </a:rPr>
              <a:t>fingers </a:t>
            </a:r>
            <a:r>
              <a:rPr lang="en-US" altLang="en-US" sz="1400" dirty="0">
                <a:latin typeface="+mj-lt"/>
              </a:rPr>
              <a:t>in a pinch point area </a:t>
            </a:r>
            <a:r>
              <a:rPr lang="en-US" altLang="en-US" sz="1400" dirty="0" smtClean="0">
                <a:latin typeface="+mj-lt"/>
              </a:rPr>
              <a:t>(between </a:t>
            </a:r>
            <a:r>
              <a:rPr lang="en-US" altLang="en-US" sz="1400" dirty="0">
                <a:latin typeface="+mj-lt"/>
              </a:rPr>
              <a:t>the </a:t>
            </a:r>
            <a:r>
              <a:rPr lang="en-US" altLang="en-US" sz="1400" dirty="0" smtClean="0">
                <a:latin typeface="+mj-lt"/>
              </a:rPr>
              <a:t>hanger &amp; </a:t>
            </a:r>
            <a:r>
              <a:rPr lang="en-US" altLang="en-US" sz="1400" dirty="0">
                <a:latin typeface="+mj-lt"/>
              </a:rPr>
              <a:t>j</a:t>
            </a:r>
            <a:r>
              <a:rPr lang="en-US" altLang="en-US" sz="1400" dirty="0" smtClean="0">
                <a:latin typeface="+mj-lt"/>
              </a:rPr>
              <a:t>unk </a:t>
            </a:r>
            <a:r>
              <a:rPr lang="en-US" altLang="en-US" sz="1400" dirty="0">
                <a:latin typeface="+mj-lt"/>
              </a:rPr>
              <a:t>cover), he decided to intervene and show him the hazard associated with pinch points. </a:t>
            </a:r>
            <a:r>
              <a:rPr lang="en-US" altLang="en-US" sz="1400" dirty="0" smtClean="0">
                <a:latin typeface="+mj-lt"/>
              </a:rPr>
              <a:t> While </a:t>
            </a:r>
            <a:r>
              <a:rPr lang="en-US" altLang="en-US" sz="1400" dirty="0">
                <a:latin typeface="+mj-lt"/>
              </a:rPr>
              <a:t>doing so junk cover dropped and </a:t>
            </a:r>
            <a:r>
              <a:rPr lang="en-US" altLang="en-US" sz="1400" dirty="0" smtClean="0">
                <a:latin typeface="+mj-lt"/>
              </a:rPr>
              <a:t>struck the engineers </a:t>
            </a:r>
            <a:r>
              <a:rPr lang="en-US" altLang="en-US" sz="1400" dirty="0">
                <a:latin typeface="+mj-lt"/>
              </a:rPr>
              <a:t>left hand little finger. </a:t>
            </a:r>
          </a:p>
          <a:p>
            <a:pPr>
              <a:defRPr/>
            </a:pPr>
            <a:endParaRPr lang="en-US" sz="1600" dirty="0"/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Identify </a:t>
            </a:r>
            <a:r>
              <a:rPr lang="en-US" sz="1400" dirty="0">
                <a:latin typeface="+mj-lt"/>
                <a:cs typeface="Tahoma" pitchFamily="34" charset="0"/>
              </a:rPr>
              <a:t>the </a:t>
            </a:r>
            <a:r>
              <a:rPr lang="en-US" sz="1400" dirty="0" smtClean="0">
                <a:latin typeface="+mj-lt"/>
                <a:cs typeface="Tahoma" pitchFamily="34" charset="0"/>
              </a:rPr>
              <a:t>hazards of work area before starting the task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Tahoma" pitchFamily="34" charset="0"/>
              </a:rPr>
              <a:t>Never </a:t>
            </a:r>
            <a:r>
              <a:rPr lang="en-US" sz="1400" dirty="0">
                <a:latin typeface="+mj-lt"/>
                <a:cs typeface="Tahoma" pitchFamily="34" charset="0"/>
              </a:rPr>
              <a:t>place your </a:t>
            </a:r>
            <a:r>
              <a:rPr lang="en-US" sz="1400" dirty="0" smtClean="0">
                <a:latin typeface="+mj-lt"/>
                <a:cs typeface="Tahoma" pitchFamily="34" charset="0"/>
              </a:rPr>
              <a:t>hands &amp; fingers at pinch points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  <a:cs typeface="Tahoma" pitchFamily="34" charset="0"/>
              </a:rPr>
              <a:t>Always include 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hands </a:t>
            </a:r>
            <a:r>
              <a:rPr lang="en-US" altLang="en-US" sz="1400" dirty="0">
                <a:latin typeface="+mj-lt"/>
                <a:cs typeface="Tahoma" pitchFamily="34" charset="0"/>
              </a:rPr>
              <a:t>&amp; fingers 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in </a:t>
            </a:r>
            <a:r>
              <a:rPr lang="en-US" altLang="en-US" sz="1400" dirty="0">
                <a:latin typeface="+mj-lt"/>
                <a:cs typeface="Tahoma" pitchFamily="34" charset="0"/>
              </a:rPr>
              <a:t>TBT meeting</a:t>
            </a:r>
            <a:r>
              <a:rPr lang="en-US" altLang="en-US" sz="1400" dirty="0" smtClean="0">
                <a:latin typeface="+mj-lt"/>
                <a:cs typeface="Tahoma" pitchFamily="34" charset="0"/>
              </a:rPr>
              <a:t>.</a:t>
            </a:r>
            <a:endParaRPr lang="en-US" altLang="en-US" sz="1400" dirty="0">
              <a:latin typeface="+mj-lt"/>
              <a:cs typeface="Tahoma" pitchFamily="34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304800" y="5469539"/>
            <a:ext cx="5486400" cy="480131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Put yourself at risk while you are demonstrating the hazard to others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56624" y="1066800"/>
            <a:ext cx="434975" cy="685800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33                                                                                  05/08/2015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8" name="Picture 17" descr="SQASH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04" y="835799"/>
            <a:ext cx="1371600" cy="15264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6" y="3279921"/>
            <a:ext cx="2536825" cy="311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458200" y="3429000"/>
            <a:ext cx="6096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657052"/>
            <a:ext cx="8351838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Does JSA include securing method of junk cover?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Does your company have a specific procedure for running liner hanger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TBT’s cover hands and fingers related hazards?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33                                                                                  05/08/2015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066800"/>
            <a:ext cx="327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05.08.2015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LTI: Amputated finger 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6107CF-CFAA-4DF7-A7F3-3ACB3E44E98C}"/>
</file>

<file path=customXml/itemProps2.xml><?xml version="1.0" encoding="utf-8"?>
<ds:datastoreItem xmlns:ds="http://schemas.openxmlformats.org/officeDocument/2006/customXml" ds:itemID="{0E41C54D-70CF-455C-BEB6-DC8FFC61276C}"/>
</file>

<file path=customXml/itemProps3.xml><?xml version="1.0" encoding="utf-8"?>
<ds:datastoreItem xmlns:ds="http://schemas.openxmlformats.org/officeDocument/2006/customXml" ds:itemID="{F442971F-4249-499E-A7BC-D443DF4AECF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2785</TotalTime>
  <Words>264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242</cp:revision>
  <dcterms:created xsi:type="dcterms:W3CDTF">2001-05-03T06:07:08Z</dcterms:created>
  <dcterms:modified xsi:type="dcterms:W3CDTF">2015-09-29T09:56:03Z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