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209800"/>
            <a:ext cx="5562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The driver of a 3 tonne Canter truck was travelling behind a tipper truck on a graded road.   Due to dust clouds from the vehicle in front he pulled out to the side resulting in a head on collision with an oncoming water tanker causing multiple fractures to the Canter drivers leg and hip. 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4800600"/>
            <a:ext cx="762000" cy="1820755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242886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(#39)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1091079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03/10/2015 (10:30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Thamoud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810000"/>
            <a:ext cx="4724400" cy="914400"/>
          </a:xfrm>
          <a:prstGeom prst="wedgeRoundRectCallout">
            <a:avLst>
              <a:gd name="adj1" fmla="val 60896"/>
              <a:gd name="adj2" fmla="val 112196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adhere to the dust code?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maintain a safe distance behind the vehicle in front?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adapt your driving to accommodate the road conditions?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allow yourself to be distracted by </a:t>
            </a:r>
            <a:r>
              <a:rPr lang="en-GB" sz="12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passengers?</a:t>
            </a: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G:\MSE3\Mr Musleh\use these Mr Musleh Images\GENERAL\Motor Vehicle Inciden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62000"/>
            <a:ext cx="1295400" cy="1219200"/>
          </a:xfrm>
          <a:prstGeom prst="rect">
            <a:avLst/>
          </a:prstGeom>
          <a:noFill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3962400"/>
            <a:ext cx="2362200" cy="1720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1752600"/>
            <a:ext cx="2362200" cy="222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19086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3151AC0-1FF9-4A55-A71F-DE33A9C5C9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sharepoint/v3/fields"/>
    <ds:schemaRef ds:uri="http://schemas.microsoft.com/sharepoint/v3"/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9d51eac6-a7d5-47f5-a119-63d146adb134"/>
    <ds:schemaRef ds:uri="http://schemas.microsoft.com/office/infopath/2007/PartnerControls"/>
    <ds:schemaRef ds:uri="http://schemas.openxmlformats.org/package/2006/metadata/core-properties"/>
    <ds:schemaRef ds:uri="4880e4f8-4b7d-4bdd-91e3-e10d47036eca"/>
    <ds:schemaRef ds:uri="4880E4F8-4B7D-4BDD-91E3-E10D47036E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3696</TotalTime>
  <Words>163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367</cp:revision>
  <dcterms:created xsi:type="dcterms:W3CDTF">2001-05-03T06:07:08Z</dcterms:created>
  <dcterms:modified xsi:type="dcterms:W3CDTF">2024-04-21T10:50:28Z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