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09800"/>
            <a:ext cx="5562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A maintenance worker had completed washing down a buoy and attempted to cross a gap from the buoy to a barge.   As he jumped onto the barge he landed badly twisting his left knee. 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0" y="4800600"/>
            <a:ext cx="762000" cy="1820755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36107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(#41)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1091275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19/10/2015 (10:15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Mina Al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0" kern="1200" baseline="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Fahal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4038600"/>
            <a:ext cx="4724400" cy="762000"/>
          </a:xfrm>
          <a:prstGeom prst="wedgeRoundRectCallout">
            <a:avLst>
              <a:gd name="adj1" fmla="val 62831"/>
              <a:gd name="adj2" fmla="val 114196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a walkway is in place?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Are you always giving your task your full attention?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ever jump the gap rather than using the safe access?</a:t>
            </a: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 descr="PICT186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3600" y="1828800"/>
            <a:ext cx="3048000" cy="2286000"/>
          </a:xfrm>
          <a:prstGeom prst="rect">
            <a:avLst/>
          </a:prstGeom>
        </p:spPr>
      </p:pic>
      <p:pic>
        <p:nvPicPr>
          <p:cNvPr id="21" name="Picture 20" descr="falling of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" y="762000"/>
            <a:ext cx="1066800" cy="1447800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 bwMode="auto">
          <a:xfrm flipV="1">
            <a:off x="7010400" y="2667000"/>
            <a:ext cx="0" cy="7620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10400" y="3429000"/>
            <a:ext cx="60960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400800" y="297180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</a:rPr>
              <a:t>0.5m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10400" y="358140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</a:rPr>
              <a:t>0.5m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49257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F88FC6A-EE71-46F4-B58D-20541BAE49EF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4880E4F8-4B7D-4BDD-91E3-E10D47036ECA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9d51eac6-a7d5-47f5-a119-63d146adb134"/>
    <ds:schemaRef ds:uri="4880e4f8-4b7d-4bdd-91e3-e10d47036eca"/>
    <ds:schemaRef ds:uri="http://schemas.microsoft.com/sharepoint/v3/field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3758</TotalTime>
  <Words>139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379</cp:revision>
  <dcterms:created xsi:type="dcterms:W3CDTF">2001-05-03T06:07:08Z</dcterms:created>
  <dcterms:modified xsi:type="dcterms:W3CDTF">2024-04-21T10:49:04Z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