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828800"/>
            <a:ext cx="281414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A technician was hitting an impact spanner to try and loosen a nut.  He lost his balance and the hammer hit his thumb instead, fracturing it in the process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0" y="48006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059322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(#42)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1091304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22/10/2015 (11:15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Harweel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area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4038600"/>
            <a:ext cx="4724400" cy="762000"/>
          </a:xfrm>
          <a:prstGeom prst="wedgeRoundRectCallout">
            <a:avLst>
              <a:gd name="adj1" fmla="val 62831"/>
              <a:gd name="adj2" fmla="val 11419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keep a good balance 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pay attention?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your fingers away from where you are hammering?</a:t>
            </a: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6781800" y="3352800"/>
            <a:ext cx="381000" cy="1066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7467600" y="3352800"/>
            <a:ext cx="152400" cy="12954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324600" y="44196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Impact spanner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43800" y="4724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Thumb being hit</a:t>
            </a:r>
          </a:p>
        </p:txBody>
      </p:sp>
      <p:pic>
        <p:nvPicPr>
          <p:cNvPr id="1028" name="Picture 4" descr="G:\MSE3\Mr Musleh\All Mr Musleh Images\GENERAL\SQASHED Finger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" y="838200"/>
            <a:ext cx="1095553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91584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58BC3C4-1676-4879-95FB-F3887343AF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schemas.microsoft.com/sharepoint/v3/fields"/>
    <ds:schemaRef ds:uri="9d51eac6-a7d5-47f5-a119-63d146adb134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4880E4F8-4B7D-4BDD-91E3-E10D47036ECA"/>
    <ds:schemaRef ds:uri="http://purl.org/dc/elements/1.1/"/>
    <ds:schemaRef ds:uri="4880e4f8-4b7d-4bdd-91e3-e10d47036eca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3774</TotalTime>
  <Words>130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382</cp:revision>
  <dcterms:created xsi:type="dcterms:W3CDTF">2001-05-03T06:07:08Z</dcterms:created>
  <dcterms:modified xsi:type="dcterms:W3CDTF">2024-04-21T10:48:25Z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