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47" autoAdjust="0"/>
  </p:normalViewPr>
  <p:slideViewPr>
    <p:cSldViewPr>
      <p:cViewPr varScale="1">
        <p:scale>
          <a:sx n="69" d="100"/>
          <a:sy n="69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imag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1828800"/>
            <a:ext cx="2814145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800" b="1" dirty="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1600200"/>
            <a:ext cx="81534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209800"/>
            <a:ext cx="5562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What happened </a:t>
            </a:r>
          </a:p>
          <a:p>
            <a:r>
              <a:rPr lang="en-US" sz="1200" dirty="0">
                <a:latin typeface="Calibri" pitchFamily="34" charset="0"/>
                <a:cs typeface="Calibri" pitchFamily="34" charset="0"/>
              </a:rPr>
              <a:t>A technician was hitting an impact spanner to try and loosen a nut.  He lost his balance and the hammer hit his thumb instead, fracturing it in the process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09600" y="33528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34000" y="4800600"/>
            <a:ext cx="762000" cy="1820755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059322"/>
              </p:ext>
            </p:extLst>
          </p:nvPr>
        </p:nvGraphicFramePr>
        <p:xfrm>
          <a:off x="1371601" y="762000"/>
          <a:ext cx="769619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3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4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(#42)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1091304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22/10/2015 (11:15 hrs)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Harweel</a:t>
                      </a:r>
                      <a:r>
                        <a:rPr lang="en-US" sz="1400" b="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area 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First Alert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228600" y="4038600"/>
            <a:ext cx="4724400" cy="762000"/>
          </a:xfrm>
          <a:prstGeom prst="wedgeRoundRectCallout">
            <a:avLst>
              <a:gd name="adj1" fmla="val 62831"/>
              <a:gd name="adj2" fmla="val 114196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keep a good balance 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pay attention?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keep your fingers away from where you are hammering?</a:t>
            </a: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 flipV="1">
            <a:off x="6781800" y="3352800"/>
            <a:ext cx="381000" cy="106680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H="1" flipV="1">
            <a:off x="7467600" y="3352800"/>
            <a:ext cx="152400" cy="129540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6324600" y="4419600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Impact spanner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543800" y="47244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Thumb being hit</a:t>
            </a:r>
          </a:p>
        </p:txBody>
      </p:sp>
      <p:pic>
        <p:nvPicPr>
          <p:cNvPr id="1028" name="Picture 4" descr="G:\MSE3\Mr Musleh\All Mr Musleh Images\GENERAL\SQASHED Fingers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200" y="838200"/>
            <a:ext cx="1095553" cy="121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91584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57FD6800-2ACB-42A6-898B-E0CEC1F352C3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schemas.microsoft.com/office/2006/documentManagement/types"/>
    <ds:schemaRef ds:uri="http://schemas.microsoft.com/sharepoint/v3/fields"/>
    <ds:schemaRef ds:uri="9d51eac6-a7d5-47f5-a119-63d146adb134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  <ds:schemaRef ds:uri="4880E4F8-4B7D-4BDD-91E3-E10D47036ECA"/>
    <ds:schemaRef ds:uri="http://purl.org/dc/elements/1.1/"/>
    <ds:schemaRef ds:uri="4880e4f8-4b7d-4bdd-91e3-e10d47036eca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3774</TotalTime>
  <Words>130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382</cp:revision>
  <dcterms:created xsi:type="dcterms:W3CDTF">2001-05-03T06:07:08Z</dcterms:created>
  <dcterms:modified xsi:type="dcterms:W3CDTF">2024-04-21T10:48:25Z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