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47" autoAdjust="0"/>
  </p:normalViewPr>
  <p:slideViewPr>
    <p:cSldViewPr>
      <p:cViewPr varScale="1">
        <p:scale>
          <a:sx n="69" d="100"/>
          <a:sy n="69" d="100"/>
        </p:scale>
        <p:origin x="11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2800" b="1" dirty="0">
              <a:solidFill>
                <a:schemeClr val="hlin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0" y="1600200"/>
            <a:ext cx="815340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0" y="2209800"/>
            <a:ext cx="5562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What happened </a:t>
            </a:r>
          </a:p>
          <a:p>
            <a:pPr algn="just"/>
            <a:r>
              <a:rPr lang="en-US" sz="1200" dirty="0">
                <a:latin typeface="Calibri" pitchFamily="34" charset="0"/>
                <a:cs typeface="Calibri" pitchFamily="34" charset="0"/>
              </a:rPr>
              <a:t>Two floormen were handling a pipe spinner (suspended from above).  As they attempted to move a pipe toward the mouse hole.  The spinner unexpectedly swung backwards crushing one of the floormans hands between the spinner and a fixed object.  </a:t>
            </a: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609600" y="33528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34000" y="4800600"/>
            <a:ext cx="762000" cy="1820755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949374"/>
              </p:ext>
            </p:extLst>
          </p:nvPr>
        </p:nvGraphicFramePr>
        <p:xfrm>
          <a:off x="1371601" y="762000"/>
          <a:ext cx="7696199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46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3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2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49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(#43)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PIM ID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1091349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26/10/2015 (22:00 hrs)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Hawqa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,</a:t>
                      </a:r>
                      <a:r>
                        <a:rPr lang="en-US" sz="1400" b="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Bahja area 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</a:t>
            </a:r>
            <a:r>
              <a:rPr lang="en-US" sz="1600" b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228600" y="3886200"/>
            <a:ext cx="4724400" cy="914400"/>
          </a:xfrm>
          <a:prstGeom prst="wedgeRoundRectCallout">
            <a:avLst>
              <a:gd name="adj1" fmla="val 63637"/>
              <a:gd name="adj2" fmla="val 105029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expect the unexpected?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pay attention?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hold the handles?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keep your hands out of the line of fire?</a:t>
            </a:r>
          </a:p>
          <a:p>
            <a:pPr marL="342900" indent="-342900">
              <a:buFont typeface="Arial" charset="0"/>
              <a:buAutoNum type="arabicPeriod"/>
            </a:pPr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543800" y="42672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/>
              <a:t>Crush point</a:t>
            </a:r>
          </a:p>
        </p:txBody>
      </p:sp>
      <p:pic>
        <p:nvPicPr>
          <p:cNvPr id="1028" name="Picture 4" descr="G:\MSE3\Mr Musleh\All Mr Musleh Images\GENERAL\SQASHED Finger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" y="838200"/>
            <a:ext cx="1095553" cy="1219200"/>
          </a:xfrm>
          <a:prstGeom prst="rect">
            <a:avLst/>
          </a:prstGeom>
          <a:noFill/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9800" y="1828800"/>
            <a:ext cx="2438400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5" name="Straight Arrow Connector 24"/>
          <p:cNvCxnSpPr>
            <a:endCxn id="28" idx="2"/>
          </p:cNvCxnSpPr>
          <p:nvPr/>
        </p:nvCxnSpPr>
        <p:spPr bwMode="auto">
          <a:xfrm flipH="1" flipV="1">
            <a:off x="8090800" y="3124200"/>
            <a:ext cx="62600" cy="114300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Explosion 1 27"/>
          <p:cNvSpPr/>
          <p:nvPr/>
        </p:nvSpPr>
        <p:spPr bwMode="auto">
          <a:xfrm>
            <a:off x="8001000" y="2819400"/>
            <a:ext cx="228600" cy="304800"/>
          </a:xfrm>
          <a:prstGeom prst="irregularSeal1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096000" y="4267200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/>
              <a:t>Pipe spinner</a:t>
            </a:r>
          </a:p>
        </p:txBody>
      </p:sp>
      <p:cxnSp>
        <p:nvCxnSpPr>
          <p:cNvPr id="37" name="Straight Arrow Connector 36"/>
          <p:cNvCxnSpPr>
            <a:stCxn id="35" idx="0"/>
          </p:cNvCxnSpPr>
          <p:nvPr/>
        </p:nvCxnSpPr>
        <p:spPr bwMode="auto">
          <a:xfrm flipV="1">
            <a:off x="6743700" y="2590800"/>
            <a:ext cx="495300" cy="167640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91585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9CA6EE5-AADC-4B0C-94B5-B922EC0FB856}"/>
</file>

<file path=customXml/itemProps2.xml><?xml version="1.0" encoding="utf-8"?>
<ds:datastoreItem xmlns:ds="http://schemas.openxmlformats.org/officeDocument/2006/customXml" ds:itemID="{3A5D88EA-5F43-417B-8A80-9407E5803871}">
  <ds:schemaRefs>
    <ds:schemaRef ds:uri="4880E4F8-4B7D-4BDD-91E3-E10D47036ECA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microsoft.com/office/2006/metadata/properties"/>
    <ds:schemaRef ds:uri="http://www.w3.org/XML/1998/namespace"/>
    <ds:schemaRef ds:uri="http://purl.org/dc/dcmitype/"/>
    <ds:schemaRef ds:uri="http://purl.org/dc/elements/1.1/"/>
    <ds:schemaRef ds:uri="http://schemas.openxmlformats.org/package/2006/metadata/core-properties"/>
    <ds:schemaRef ds:uri="9d51eac6-a7d5-47f5-a119-63d146adb134"/>
    <ds:schemaRef ds:uri="4880e4f8-4b7d-4bdd-91e3-e10d47036eca"/>
    <ds:schemaRef ds:uri="http://schemas.microsoft.com/sharepoint/v3/field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3795</TotalTime>
  <Words>148</Words>
  <Application>Microsoft Office PowerPoint</Application>
  <PresentationFormat>On-screen Show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391</cp:revision>
  <dcterms:created xsi:type="dcterms:W3CDTF">2001-05-03T06:07:08Z</dcterms:created>
  <dcterms:modified xsi:type="dcterms:W3CDTF">2024-04-21T10:47:51Z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