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While installing a stanchion (side support post) on a vehicle trailer, a helper inserted the stanchion upside down causing the post to slide much further down than anticipated resulting in the stopper trapping two fingers which resulted in a fracture to his index finger.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0" y="48006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702575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(#44)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1091438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02/11/2015 (16:30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Barik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86200"/>
            <a:ext cx="4724400" cy="685800"/>
          </a:xfrm>
          <a:prstGeom prst="wedgeRoundRectCallout">
            <a:avLst>
              <a:gd name="adj1" fmla="val 63094"/>
              <a:gd name="adj2" fmla="val 15611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the equipment is in the correct position?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pay attention?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your fingers out of the line of fire?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8" name="Picture 4" descr="G:\MSE3\Mr Musleh\All Mr Musleh Images\GENERAL\SQASHED Finger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838200"/>
            <a:ext cx="1095553" cy="1219200"/>
          </a:xfrm>
          <a:prstGeom prst="rect">
            <a:avLst/>
          </a:prstGeom>
          <a:noFill/>
        </p:spPr>
      </p:pic>
      <p:pic>
        <p:nvPicPr>
          <p:cNvPr id="23" name="Picture 22" descr="IMG_004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1828800"/>
            <a:ext cx="3269615" cy="2449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37" name="Straight Arrow Connector 36"/>
          <p:cNvCxnSpPr>
            <a:stCxn id="27" idx="3"/>
          </p:cNvCxnSpPr>
          <p:nvPr/>
        </p:nvCxnSpPr>
        <p:spPr bwMode="auto">
          <a:xfrm>
            <a:off x="6705600" y="1967300"/>
            <a:ext cx="800100" cy="3187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15000" y="1828800"/>
            <a:ext cx="990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itchFamily="34" charset="0"/>
                <a:cs typeface="Calibri" pitchFamily="34" charset="0"/>
              </a:rPr>
              <a:t>Stanchion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15200" y="3962400"/>
            <a:ext cx="1676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itchFamily="34" charset="0"/>
                <a:cs typeface="Calibri" pitchFamily="34" charset="0"/>
              </a:rPr>
              <a:t>Stopper</a:t>
            </a:r>
          </a:p>
        </p:txBody>
      </p:sp>
      <p:cxnSp>
        <p:nvCxnSpPr>
          <p:cNvPr id="39" name="Straight Arrow Connector 38"/>
          <p:cNvCxnSpPr>
            <a:stCxn id="38" idx="0"/>
          </p:cNvCxnSpPr>
          <p:nvPr/>
        </p:nvCxnSpPr>
        <p:spPr bwMode="auto">
          <a:xfrm flipH="1" flipV="1">
            <a:off x="7620000" y="2667000"/>
            <a:ext cx="533400" cy="12954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91587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7422F3-30DF-4E9C-93C8-3006FF33CE29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sharepoint/v3"/>
    <ds:schemaRef ds:uri="4880e4f8-4b7d-4bdd-91e3-e10d47036eca"/>
    <ds:schemaRef ds:uri="http://purl.org/dc/dcmitype/"/>
    <ds:schemaRef ds:uri="http://schemas.microsoft.com/office/2006/documentManagement/types"/>
    <ds:schemaRef ds:uri="http://schemas.microsoft.com/sharepoint/v3/fields"/>
    <ds:schemaRef ds:uri="9d51eac6-a7d5-47f5-a119-63d146adb134"/>
    <ds:schemaRef ds:uri="4880E4F8-4B7D-4BDD-91E3-E10D47036ECA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</TotalTime>
  <Words>145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396</cp:revision>
  <dcterms:created xsi:type="dcterms:W3CDTF">2001-05-03T06:07:08Z</dcterms:created>
  <dcterms:modified xsi:type="dcterms:W3CDTF">2024-04-21T10:47:20Z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