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133600"/>
            <a:ext cx="5562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r>
              <a:rPr lang="en-GB" sz="1200" dirty="0"/>
              <a:t> A Drilling Superintendent </a:t>
            </a:r>
            <a:r>
              <a:rPr lang="en-US" sz="1200" dirty="0"/>
              <a:t>lost control of his vehicle while taking a curve in the road, the vehicle </a:t>
            </a:r>
            <a:r>
              <a:rPr lang="en-US" sz="1200"/>
              <a:t>has rolled </a:t>
            </a:r>
            <a:r>
              <a:rPr lang="en-US" sz="1200" dirty="0"/>
              <a:t>over onto its right side, as a result he sustained injuries to his left hand and fingers.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334000" y="4800600"/>
            <a:ext cx="762000" cy="1820755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866584"/>
              </p:ext>
            </p:extLst>
          </p:nvPr>
        </p:nvGraphicFramePr>
        <p:xfrm>
          <a:off x="1371601" y="762000"/>
          <a:ext cx="76961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MVI Rollover LTI (#46)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1091527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10/11/2015 (16:30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Al Auwafiya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First Alert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3886200"/>
            <a:ext cx="5029200" cy="990600"/>
          </a:xfrm>
          <a:prstGeom prst="wedgeRoundRectCallout">
            <a:avLst>
              <a:gd name="adj1" fmla="val 56413"/>
              <a:gd name="adj2" fmla="val 94241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inspect your vehicle before you start your journey?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check your tyres are in good condition?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wear your seatbelt 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continue driving if you are fatigued?</a:t>
            </a: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G:\MSE3\Mr Musleh\All Mr Musleh Images\GENERAL\Motor Vehicle Inciden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" y="762000"/>
            <a:ext cx="1143000" cy="1130234"/>
          </a:xfrm>
          <a:prstGeom prst="rect">
            <a:avLst/>
          </a:prstGeom>
          <a:noFill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 cstate="print"/>
          <a:srcRect l="19031" t="20401" r="15720" b="12568"/>
          <a:stretch>
            <a:fillRect/>
          </a:stretch>
        </p:blipFill>
        <p:spPr bwMode="auto">
          <a:xfrm>
            <a:off x="5850835" y="1936750"/>
            <a:ext cx="2988365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91590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34372E7-95CE-41DF-9DA7-164AE8A48D52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sharepoint/v3"/>
    <ds:schemaRef ds:uri="http://purl.org/dc/dcmitype/"/>
    <ds:schemaRef ds:uri="4880E4F8-4B7D-4BDD-91E3-E10D47036ECA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9d51eac6-a7d5-47f5-a119-63d146adb134"/>
    <ds:schemaRef ds:uri="4880e4f8-4b7d-4bdd-91e3-e10d47036eca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3989</TotalTime>
  <Words>147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418</cp:revision>
  <dcterms:created xsi:type="dcterms:W3CDTF">2001-05-03T06:07:08Z</dcterms:created>
  <dcterms:modified xsi:type="dcterms:W3CDTF">2024-04-21T10:46:10Z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