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133600"/>
            <a:ext cx="5715000" cy="1446550"/>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a:t>
            </a:r>
          </a:p>
          <a:p>
            <a:pPr algn="just"/>
            <a:r>
              <a:rPr lang="en-US" sz="1200" dirty="0">
                <a:solidFill>
                  <a:srgbClr val="000000"/>
                </a:solidFill>
                <a:latin typeface="Arial" panose="020B0604020202020204" pitchFamily="34" charset="0"/>
                <a:ea typeface="Calibri" panose="020F0502020204030204" pitchFamily="34" charset="0"/>
                <a:cs typeface="Times New Roman" panose="02020603050405020304" pitchFamily="18" charset="0"/>
              </a:rPr>
              <a:t>A roustabout saw that casing pipes were overhanging the end of a pipe rack. He called the forklift truck to help push them back in line. To protect the casings he held two pieces of wood between the forks and casings but left his finger in between them.  As the forks pushed against the wood his finger was crushed and the tip amputated.   </a:t>
            </a:r>
          </a:p>
          <a:p>
            <a:r>
              <a:rPr lang="en-US" sz="1200" dirty="0">
                <a:latin typeface="Calibri" pitchFamily="34" charset="0"/>
                <a:cs typeface="Calibri" pitchFamily="34" charset="0"/>
              </a:rPr>
              <a:t>	</a:t>
            </a:r>
          </a:p>
        </p:txBody>
      </p:sp>
      <p:sp>
        <p:nvSpPr>
          <p:cNvPr id="18" name="Rectangle 4"/>
          <p:cNvSpPr>
            <a:spLocks noChangeArrowheads="1"/>
          </p:cNvSpPr>
          <p:nvPr/>
        </p:nvSpPr>
        <p:spPr bwMode="auto">
          <a:xfrm>
            <a:off x="609600" y="3730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5181600"/>
            <a:ext cx="685800" cy="12954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168878327"/>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(#48)</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1091733</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08/12/2015 (14:00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Lekhwair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4114800"/>
            <a:ext cx="5334000" cy="990600"/>
          </a:xfrm>
          <a:prstGeom prst="wedgeRoundRectCallout">
            <a:avLst>
              <a:gd name="adj1" fmla="val 56092"/>
              <a:gd name="adj2" fmla="val 94241"/>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always use the correct equipment?</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ever take short cuts?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pinch points?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ensure you are out of the ‘line of fire’?</a:t>
            </a: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22" name="TextBox 21"/>
          <p:cNvSpPr txBox="1"/>
          <p:nvPr/>
        </p:nvSpPr>
        <p:spPr>
          <a:xfrm>
            <a:off x="6781800" y="1905000"/>
            <a:ext cx="990600" cy="246221"/>
          </a:xfrm>
          <a:prstGeom prst="rect">
            <a:avLst/>
          </a:prstGeom>
          <a:noFill/>
          <a:ln>
            <a:solidFill>
              <a:schemeClr val="tx1"/>
            </a:solidFill>
          </a:ln>
        </p:spPr>
        <p:txBody>
          <a:bodyPr wrap="square" rtlCol="0">
            <a:spAutoFit/>
          </a:bodyPr>
          <a:lstStyle/>
          <a:p>
            <a:pPr algn="ctr"/>
            <a:r>
              <a:rPr lang="en-GB" sz="1000" dirty="0">
                <a:latin typeface="Calibri" pitchFamily="34" charset="0"/>
                <a:cs typeface="Calibri" pitchFamily="34" charset="0"/>
              </a:rPr>
              <a:t>Pinch point</a:t>
            </a:r>
          </a:p>
        </p:txBody>
      </p:sp>
      <p:pic>
        <p:nvPicPr>
          <p:cNvPr id="27" name="Picture 26" descr="SQASHED Fingers.png"/>
          <p:cNvPicPr>
            <a:picLocks noChangeAspect="1"/>
          </p:cNvPicPr>
          <p:nvPr/>
        </p:nvPicPr>
        <p:blipFill>
          <a:blip r:embed="rId5" cstate="print"/>
          <a:stretch>
            <a:fillRect/>
          </a:stretch>
        </p:blipFill>
        <p:spPr>
          <a:xfrm>
            <a:off x="76200" y="762000"/>
            <a:ext cx="1164026" cy="1295400"/>
          </a:xfrm>
          <a:prstGeom prst="rect">
            <a:avLst/>
          </a:prstGeom>
        </p:spPr>
      </p:pic>
      <p:pic>
        <p:nvPicPr>
          <p:cNvPr id="29" name="Picture 28" descr="CIMG2381.jpg"/>
          <p:cNvPicPr>
            <a:picLocks noChangeAspect="1"/>
          </p:cNvPicPr>
          <p:nvPr/>
        </p:nvPicPr>
        <p:blipFill>
          <a:blip r:embed="rId6" cstate="print"/>
          <a:stretch>
            <a:fillRect/>
          </a:stretch>
        </p:blipFill>
        <p:spPr>
          <a:xfrm>
            <a:off x="5867400" y="2209800"/>
            <a:ext cx="3149600" cy="2362200"/>
          </a:xfrm>
          <a:prstGeom prst="rect">
            <a:avLst/>
          </a:prstGeom>
        </p:spPr>
      </p:pic>
      <p:sp>
        <p:nvSpPr>
          <p:cNvPr id="21" name="Explosion 1 20"/>
          <p:cNvSpPr/>
          <p:nvPr/>
        </p:nvSpPr>
        <p:spPr bwMode="auto">
          <a:xfrm>
            <a:off x="7315200" y="3048000"/>
            <a:ext cx="152400" cy="2286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cxnSp>
        <p:nvCxnSpPr>
          <p:cNvPr id="24" name="Straight Arrow Connector 23"/>
          <p:cNvCxnSpPr>
            <a:stCxn id="22" idx="2"/>
          </p:cNvCxnSpPr>
          <p:nvPr/>
        </p:nvCxnSpPr>
        <p:spPr bwMode="auto">
          <a:xfrm>
            <a:off x="7277100" y="2151221"/>
            <a:ext cx="114300" cy="896779"/>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91597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EDFB06-2671-406D-B382-3F13DDB3FA40}"/>
</file>

<file path=customXml/itemProps2.xml><?xml version="1.0" encoding="utf-8"?>
<ds:datastoreItem xmlns:ds="http://schemas.openxmlformats.org/officeDocument/2006/customXml" ds:itemID="{3A5D88EA-5F43-417B-8A80-9407E5803871}">
  <ds:schemaRefs>
    <ds:schemaRef ds:uri="http://purl.org/dc/terms/"/>
    <ds:schemaRef ds:uri="http://schemas.openxmlformats.org/package/2006/metadata/core-properties"/>
    <ds:schemaRef ds:uri="http://schemas.microsoft.com/sharepoint/v3"/>
    <ds:schemaRef ds:uri="http://schemas.microsoft.com/office/infopath/2007/PartnerControls"/>
    <ds:schemaRef ds:uri="http://purl.org/dc/dcmitype/"/>
    <ds:schemaRef ds:uri="http://schemas.microsoft.com/office/2006/metadata/properties"/>
    <ds:schemaRef ds:uri="http://www.w3.org/XML/1998/namespace"/>
    <ds:schemaRef ds:uri="http://purl.org/dc/elements/1.1/"/>
    <ds:schemaRef ds:uri="http://schemas.microsoft.com/office/2006/documentManagement/types"/>
    <ds:schemaRef ds:uri="http://schemas.microsoft.com/sharepoint/v3/fields"/>
    <ds:schemaRef ds:uri="9d51eac6-a7d5-47f5-a119-63d146adb134"/>
    <ds:schemaRef ds:uri="4880e4f8-4b7d-4bdd-91e3-e10d47036eca"/>
    <ds:schemaRef ds:uri="4880E4F8-4B7D-4BDD-91E3-E10D47036ECA"/>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4311</TotalTime>
  <Words>170</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464</cp:revision>
  <dcterms:created xsi:type="dcterms:W3CDTF">2001-05-03T06:07:08Z</dcterms:created>
  <dcterms:modified xsi:type="dcterms:W3CDTF">2024-04-21T10:45:13Z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