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16" r:id="rId2"/>
    <p:sldId id="31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08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31511246-680B-4DB4-89E6-12AB20AA5470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170780"/>
            <a:ext cx="5105400" cy="48490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lnSpc>
                <a:spcPct val="120000"/>
              </a:lnSpc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 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15/09/2015    </a:t>
            </a:r>
          </a:p>
          <a:p>
            <a:pPr marL="114300" indent="-114300" algn="ctr">
              <a:lnSpc>
                <a:spcPct val="120000"/>
              </a:lnSpc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    Injury: Chemical burns 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altLang="en-US" sz="1600" dirty="0" smtClean="0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 altLang="en-US" sz="1400" dirty="0" smtClean="0">
                <a:latin typeface="+mj-lt"/>
              </a:rPr>
              <a:t>A </a:t>
            </a:r>
            <a:r>
              <a:rPr lang="en-US" altLang="en-US" sz="1400" dirty="0">
                <a:latin typeface="+mj-lt"/>
              </a:rPr>
              <a:t>violent chemical reaction with an unknown substance occurred when an Alkali based drain cleaner (Caustic Soda) was used to clear a blockage. 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lnSpc>
                <a:spcPct val="120000"/>
              </a:lnSpc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incident…</a:t>
            </a:r>
          </a:p>
          <a:p>
            <a:pPr marL="171450" indent="-1714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Chemical drain clearing fluids should not be used under any circumstances.</a:t>
            </a:r>
          </a:p>
          <a:p>
            <a:pPr marL="171450" indent="-1714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Blocked drains should be cleared by </a:t>
            </a:r>
            <a:r>
              <a:rPr lang="en-US" altLang="en-US" sz="1400" dirty="0" err="1" smtClean="0">
                <a:latin typeface="+mj-lt"/>
              </a:rPr>
              <a:t>r</a:t>
            </a:r>
            <a:r>
              <a:rPr lang="en-US" altLang="en-US" sz="1400" dirty="0" err="1" smtClean="0">
                <a:latin typeface="+mj-lt"/>
              </a:rPr>
              <a:t>odding</a:t>
            </a:r>
            <a:r>
              <a:rPr lang="en-US" altLang="en-US" sz="1400" dirty="0" smtClean="0">
                <a:latin typeface="+mj-lt"/>
              </a:rPr>
              <a:t> </a:t>
            </a:r>
            <a:r>
              <a:rPr lang="en-US" altLang="en-US" sz="1400" dirty="0" smtClean="0">
                <a:latin typeface="+mj-lt"/>
              </a:rPr>
              <a:t>or other mechanical means.</a:t>
            </a:r>
          </a:p>
          <a:p>
            <a:pPr marL="171450" indent="-1714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Chemicals should be eliminated/substituted whenever reasonably practicable. </a:t>
            </a:r>
          </a:p>
          <a:p>
            <a:pPr marL="171450" indent="-1714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Ensure you have an MSDS for all chemicals and ensure that a suitable and sufficient risk assessment is undertaken.</a:t>
            </a:r>
          </a:p>
          <a:p>
            <a:pPr marL="171450" indent="-1714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Always wear the correct PPE when dealing with chemicals.</a:t>
            </a:r>
          </a:p>
          <a:p>
            <a:pPr marL="171450" indent="-171450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Ensure that appropriate training is provided.</a:t>
            </a: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4580" name="TextBox 16"/>
          <p:cNvSpPr txBox="1">
            <a:spLocks noChangeArrowheads="1"/>
          </p:cNvSpPr>
          <p:nvPr/>
        </p:nvSpPr>
        <p:spPr bwMode="auto">
          <a:xfrm>
            <a:off x="228600" y="6038368"/>
            <a:ext cx="51816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 not use chemicals if you do not know the hazards.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2600" y="10668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what was </a:t>
            </a:r>
            <a:r>
              <a:rPr lang="en-US" dirty="0" err="1">
                <a:latin typeface="+mj-lt"/>
              </a:rPr>
              <a:t>donewrong</a:t>
            </a:r>
            <a:endParaRPr lang="en-US" dirty="0"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62600" y="3581400"/>
            <a:ext cx="3429000" cy="2286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how it should be done right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459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59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6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4587" name="31511246-680B-4DB4-89E6-12AB20AA5470" descr="cid:31511246-680B-4DB4-89E6-12AB20AA5470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562600" y="3581400"/>
            <a:ext cx="3429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990600"/>
            <a:ext cx="3352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Freeform 132"/>
          <p:cNvSpPr>
            <a:spLocks/>
          </p:cNvSpPr>
          <p:nvPr/>
        </p:nvSpPr>
        <p:spPr bwMode="auto">
          <a:xfrm>
            <a:off x="8229600" y="5029200"/>
            <a:ext cx="609600" cy="6858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22" name="Multiply 21"/>
          <p:cNvSpPr/>
          <p:nvPr/>
        </p:nvSpPr>
        <p:spPr>
          <a:xfrm>
            <a:off x="8077200" y="2438400"/>
            <a:ext cx="922338" cy="11430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8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44                                                                                  15/09/2015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20" name="Picture 19" descr="Chemical bur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685800"/>
            <a:ext cx="855235" cy="1295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55174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>
              <a:lnSpc>
                <a:spcPct val="120000"/>
              </a:lnSpc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  15/09/2015    </a:t>
            </a:r>
          </a:p>
          <a:p>
            <a:pPr marL="114300" indent="-114300">
              <a:lnSpc>
                <a:spcPct val="120000"/>
              </a:lnSpc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Chemical burns 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 all 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are to review their HSE HEMP against the questions</a:t>
            </a:r>
          </a:p>
          <a:p>
            <a:pPr marL="342900" indent="-342900" eaLnBrk="1" hangingPunct="1">
              <a:defRPr/>
            </a:pPr>
            <a:r>
              <a:rPr lang="en-US" sz="1600" b="1" smtClean="0">
                <a:solidFill>
                  <a:srgbClr val="FF0000"/>
                </a:solidFill>
                <a:latin typeface="Tahoma" pitchFamily="34" charset="0"/>
              </a:rPr>
              <a:t>asked below: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Have </a:t>
            </a:r>
            <a:r>
              <a:rPr lang="en-US" altLang="en-US" sz="1600" dirty="0">
                <a:latin typeface="+mj-lt"/>
                <a:sym typeface="Wingdings" pitchFamily="2" charset="2"/>
              </a:rPr>
              <a:t>the arrangements for the management of chemicals been reviewed and revised as necessary?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Have the arrangements </a:t>
            </a:r>
            <a:r>
              <a:rPr lang="en-US" altLang="en-US" sz="1600" dirty="0">
                <a:latin typeface="+mj-lt"/>
                <a:sym typeface="Wingdings" pitchFamily="2" charset="2"/>
              </a:rPr>
              <a:t>been eliminated or substituted so far as is reasonably practicable?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Have </a:t>
            </a:r>
            <a:r>
              <a:rPr lang="en-US" altLang="en-US" sz="1600" dirty="0">
                <a:latin typeface="+mj-lt"/>
                <a:sym typeface="Wingdings" pitchFamily="2" charset="2"/>
              </a:rPr>
              <a:t>the associated processes been reviewed and revised as necessary?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Have arrangements </a:t>
            </a:r>
            <a:r>
              <a:rPr lang="en-US" altLang="en-US" sz="1600" dirty="0">
                <a:latin typeface="+mj-lt"/>
                <a:sym typeface="Wingdings" pitchFamily="2" charset="2"/>
              </a:rPr>
              <a:t>been reviewed to modify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behaviors?</a:t>
            </a:r>
            <a:endParaRPr lang="en-US" altLang="en-US" sz="16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Have </a:t>
            </a:r>
            <a:r>
              <a:rPr lang="en-US" altLang="en-US" sz="1600" dirty="0">
                <a:latin typeface="+mj-lt"/>
                <a:sym typeface="Wingdings" pitchFamily="2" charset="2"/>
              </a:rPr>
              <a:t>the arrangement for supervision and monitoring work been improved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?</a:t>
            </a:r>
            <a:endParaRPr lang="en-US" altLang="en-US" sz="1600" dirty="0">
              <a:latin typeface="+mj-lt"/>
              <a:sym typeface="Wingdings" pitchFamily="2" charset="2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44                                                                                  15/09/2015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91605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0D07F6C-1C4B-4B2B-A6F4-5E173F5B6F0F}"/>
</file>

<file path=customXml/itemProps2.xml><?xml version="1.0" encoding="utf-8"?>
<ds:datastoreItem xmlns:ds="http://schemas.openxmlformats.org/officeDocument/2006/customXml" ds:itemID="{593A03FC-6EC8-45FD-BD8B-FFE3471981BE}"/>
</file>

<file path=customXml/itemProps3.xml><?xml version="1.0" encoding="utf-8"?>
<ds:datastoreItem xmlns:ds="http://schemas.openxmlformats.org/officeDocument/2006/customXml" ds:itemID="{D4BAA7F3-5212-427C-8CA2-AB4BCE52581B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2953</TotalTime>
  <Words>281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 Khatib MU95018</cp:lastModifiedBy>
  <cp:revision>255</cp:revision>
  <dcterms:created xsi:type="dcterms:W3CDTF">2001-05-03T06:07:08Z</dcterms:created>
  <dcterms:modified xsi:type="dcterms:W3CDTF">2015-12-10T11:26:36Z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