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715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</a:t>
            </a:r>
          </a:p>
          <a:p>
            <a:endParaRPr lang="en-US" sz="16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rig up of 12 ¼’’ Bottom 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Hole Assembly (BHA),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Roustabout was installing 6 5/8” lifting cap on a stabilizer. Suddenly the lifting cap slipped from his hand and fell down onto his right index finger crushing it. Although there was no cut to his finger he has sustained a fracture to his right index finger.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730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5105400"/>
            <a:ext cx="685800" cy="12954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23578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(#49)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1091855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19/12/2015 (20:00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Suwaihat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114800"/>
            <a:ext cx="5334000" cy="762000"/>
          </a:xfrm>
          <a:prstGeom prst="wedgeRoundRectCallout">
            <a:avLst>
              <a:gd name="adj1" fmla="val 54009"/>
              <a:gd name="adj2" fmla="val 12340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 to the task at hand?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equipment is in the correct position?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pinch points?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7" name="Picture 26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762000"/>
            <a:ext cx="1164026" cy="1295400"/>
          </a:xfrm>
          <a:prstGeom prst="rect">
            <a:avLst/>
          </a:prstGeom>
        </p:spPr>
      </p:pic>
      <p:pic>
        <p:nvPicPr>
          <p:cNvPr id="1026" name="Picture 2" descr="C:\Users\mr3tp\AppData\Local\Microsoft\Windows\Temporary Internet Files\Content.Word\DSC0435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867399" y="1981200"/>
            <a:ext cx="315399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77000" y="3962400"/>
            <a:ext cx="819150" cy="2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" pitchFamily="34" charset="0"/>
                <a:cs typeface="Arial" pitchFamily="34" charset="0"/>
              </a:rPr>
              <a:t>Stabilizer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772400" y="3962400"/>
            <a:ext cx="835025" cy="284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Arial" pitchFamily="34" charset="0"/>
                <a:cs typeface="Arial" pitchFamily="34" charset="0"/>
              </a:rPr>
              <a:t>lifting cap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rot="16200000" flipV="1">
            <a:off x="6285706" y="3239294"/>
            <a:ext cx="839788" cy="4572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6" name="AutoShape 4"/>
          <p:cNvCxnSpPr>
            <a:cxnSpLocks noChangeShapeType="1"/>
          </p:cNvCxnSpPr>
          <p:nvPr/>
        </p:nvCxnSpPr>
        <p:spPr bwMode="auto">
          <a:xfrm rot="16200000" flipV="1">
            <a:off x="7277100" y="3086100"/>
            <a:ext cx="914400" cy="6858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BE83B2-BBD8-4969-9872-256356DBCD76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9d51eac6-a7d5-47f5-a119-63d146adb134"/>
    <ds:schemaRef ds:uri="http://purl.org/dc/dcmitype/"/>
    <ds:schemaRef ds:uri="4880e4f8-4b7d-4bdd-91e3-e10d47036eca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sharepoint/v3/field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4460</TotalTime>
  <Words>160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482</cp:revision>
  <dcterms:created xsi:type="dcterms:W3CDTF">2001-05-03T06:07:08Z</dcterms:created>
  <dcterms:modified xsi:type="dcterms:W3CDTF">2024-04-21T10:43:45Z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