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082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55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1841718"/>
            <a:ext cx="5562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+mj-lt"/>
              </a:rPr>
              <a:t>A contractor tanker was moving from Fahud to Lekhwair on a graded road </a:t>
            </a:r>
            <a:r>
              <a:rPr lang="en-US" sz="1200">
                <a:latin typeface="+mj-lt"/>
              </a:rPr>
              <a:t>at night when </a:t>
            </a:r>
            <a:r>
              <a:rPr lang="en-US" sz="1200" dirty="0">
                <a:latin typeface="+mj-lt"/>
              </a:rPr>
              <a:t>the driver lost control of the vehicle and rolled over onto its left side. This resulted in the driver being thrown from the vehicle suffering a fracture to his right arm and left shoulder. 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486400" y="4432047"/>
            <a:ext cx="914400" cy="2184906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01171"/>
              </p:ext>
            </p:extLst>
          </p:nvPr>
        </p:nvGraphicFramePr>
        <p:xfrm>
          <a:off x="1524001" y="762000"/>
          <a:ext cx="74675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6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03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0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(#51)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1091962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30/12/2015 (20:30hrs)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strike="sngStrike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Lekhwair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962400"/>
            <a:ext cx="4879675" cy="762000"/>
          </a:xfrm>
          <a:prstGeom prst="wedgeRoundRectCallout">
            <a:avLst>
              <a:gd name="adj1" fmla="val 65944"/>
              <a:gd name="adj2" fmla="val 8839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take the risk by driving in the desert at night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continue driving when fatigued 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always wear your seatbelt ?</a:t>
            </a:r>
            <a:endParaRPr lang="en-GB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 t="15625" r="16216" b="21875"/>
          <a:stretch>
            <a:fillRect/>
          </a:stretch>
        </p:blipFill>
        <p:spPr bwMode="auto">
          <a:xfrm>
            <a:off x="5638800" y="1752599"/>
            <a:ext cx="3352800" cy="259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50322" y="741267"/>
            <a:ext cx="1430548" cy="101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91616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AFB21DF-B63A-4E48-89B5-734F5C2A164B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terms/"/>
    <ds:schemaRef ds:uri="http://schemas.microsoft.com/sharepoint/v3/fields"/>
    <ds:schemaRef ds:uri="http://schemas.microsoft.com/office/2006/documentManagement/types"/>
    <ds:schemaRef ds:uri="http://schemas.microsoft.com/sharepoint/v3"/>
    <ds:schemaRef ds:uri="http://www.w3.org/XML/1998/namespace"/>
    <ds:schemaRef ds:uri="9d51eac6-a7d5-47f5-a119-63d146adb134"/>
    <ds:schemaRef ds:uri="http://purl.org/dc/dcmitype/"/>
    <ds:schemaRef ds:uri="http://schemas.microsoft.com/office/infopath/2007/PartnerControls"/>
    <ds:schemaRef ds:uri="4880e4f8-4b7d-4bdd-91e3-e10d47036eca"/>
    <ds:schemaRef ds:uri="http://schemas.openxmlformats.org/package/2006/metadata/core-properties"/>
    <ds:schemaRef ds:uri="4880E4F8-4B7D-4BDD-91E3-E10D47036ECA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5049</TotalTime>
  <Words>144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427</cp:revision>
  <dcterms:created xsi:type="dcterms:W3CDTF">2001-05-03T06:07:08Z</dcterms:created>
  <dcterms:modified xsi:type="dcterms:W3CDTF">2024-04-21T07:01:49Z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