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562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400" dirty="0">
                <a:latin typeface="Calibri" pitchFamily="34" charset="0"/>
                <a:cs typeface="Calibri" pitchFamily="34" charset="0"/>
              </a:rPr>
              <a:t>A four man team were unloading of a mobile cylinder trolley from a vehicle.  As they placed it on the ground one of the team had his hand between the bottom of the trolley &amp; the ground crushing his right hand little finger resulting in the tip being amputated. </a:t>
            </a:r>
          </a:p>
          <a:p>
            <a:pPr algn="just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endParaRPr lang="en-US" sz="1400" dirty="0"/>
          </a:p>
          <a:p>
            <a:pPr algn="just"/>
            <a:r>
              <a:rPr lang="en-US" sz="1400" dirty="0">
                <a:latin typeface="Calibri" pitchFamily="34" charset="0"/>
                <a:cs typeface="Calibri" pitchFamily="34" charset="0"/>
              </a:rPr>
              <a:t> 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034050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LTI(#01)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1092003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03/01/2016 (10:35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Bahja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04800" y="3657600"/>
            <a:ext cx="44196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\\MUSNAS04\mu50033$\My Documents\Mr Musleh\use these Mr Musleh Images\GENERAL\SQASHED Finger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0"/>
            <a:ext cx="1219200" cy="1356801"/>
          </a:xfrm>
          <a:prstGeom prst="rect">
            <a:avLst/>
          </a:prstGeom>
          <a:noFill/>
        </p:spPr>
      </p:pic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1200" y="4572000"/>
            <a:ext cx="762000" cy="1820755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304800" y="4114800"/>
            <a:ext cx="4495800" cy="1066800"/>
          </a:xfrm>
          <a:prstGeom prst="wedgeRoundRectCallout">
            <a:avLst>
              <a:gd name="adj1" fmla="val 77937"/>
              <a:gd name="adj2" fmla="val 4129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 keep your hands and fingers away from crush points?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Can this be done with mechanical aids?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Ensure you stay out of the “Line of Fire”</a:t>
            </a: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 descr="image0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1905000"/>
            <a:ext cx="322820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Explosion 1 20"/>
          <p:cNvSpPr/>
          <p:nvPr/>
        </p:nvSpPr>
        <p:spPr bwMode="auto">
          <a:xfrm>
            <a:off x="7467600" y="3657600"/>
            <a:ext cx="304800" cy="3048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91617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103F894-6C59-4892-802E-2A07FE4DF4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4880e4f8-4b7d-4bdd-91e3-e10d47036eca"/>
    <ds:schemaRef ds:uri="4880E4F8-4B7D-4BDD-91E3-E10D47036ECA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9d51eac6-a7d5-47f5-a119-63d146adb134"/>
    <ds:schemaRef ds:uri="http://schemas.microsoft.com/sharepoint/v3/field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3139</TotalTime>
  <Words>149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299</cp:revision>
  <dcterms:created xsi:type="dcterms:W3CDTF">2001-05-03T06:07:08Z</dcterms:created>
  <dcterms:modified xsi:type="dcterms:W3CDTF">2024-04-21T07:01:23Z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