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133600"/>
            <a:ext cx="5562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algn="just"/>
            <a:r>
              <a:rPr lang="en-US" sz="1400" dirty="0">
                <a:latin typeface="Calibri" pitchFamily="34" charset="0"/>
                <a:cs typeface="Calibri" pitchFamily="34" charset="0"/>
              </a:rPr>
              <a:t>An electrician was climbing up a ladder to the lower rig floor when the ladders securing ties snapped. The ladder slipped backwards causing him to fall 1.5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metres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 and fracturing his foot when he hit the ground.     </a:t>
            </a:r>
          </a:p>
          <a:p>
            <a:pPr algn="just"/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940799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LTI(#03)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1092392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13/02/2016 (16:00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Khulud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West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429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4648202"/>
            <a:ext cx="762000" cy="1820754"/>
          </a:xfrm>
          <a:prstGeom prst="rect">
            <a:avLst/>
          </a:prstGeom>
        </p:spPr>
      </p:pic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304800" y="3886200"/>
            <a:ext cx="4495800" cy="838200"/>
          </a:xfrm>
          <a:prstGeom prst="wedgeRoundRectCallout">
            <a:avLst>
              <a:gd name="adj1" fmla="val 69686"/>
              <a:gd name="adj2" fmla="val 99933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Is the ladder an appropriate safe access?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Are all your ladders secure before climbing?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have someone foot your ladder? </a:t>
            </a:r>
          </a:p>
          <a:p>
            <a:pPr marL="342900" indent="-342900">
              <a:buFont typeface="Arial" charset="0"/>
              <a:buAutoNum type="arabicPeriod"/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8" descr="falling of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304800"/>
            <a:ext cx="1043752" cy="1901762"/>
          </a:xfrm>
          <a:prstGeom prst="rect">
            <a:avLst/>
          </a:prstGeom>
        </p:spPr>
      </p:pic>
      <p:pic>
        <p:nvPicPr>
          <p:cNvPr id="22" name="Picture 21" descr="2-ladder positio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48400" y="1905000"/>
            <a:ext cx="2514600" cy="3149600"/>
          </a:xfrm>
          <a:prstGeom prst="rect">
            <a:avLst/>
          </a:prstGeom>
        </p:spPr>
      </p:pic>
      <p:sp>
        <p:nvSpPr>
          <p:cNvPr id="21" name="Curved Down Arrow 20"/>
          <p:cNvSpPr/>
          <p:nvPr/>
        </p:nvSpPr>
        <p:spPr bwMode="auto">
          <a:xfrm rot="20242300">
            <a:off x="7570896" y="3475086"/>
            <a:ext cx="457200" cy="304800"/>
          </a:xfrm>
          <a:prstGeom prst="curved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192099" y="2362200"/>
            <a:ext cx="926023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Tie point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7543800" y="2514600"/>
            <a:ext cx="609600" cy="3048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91631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0A280D5-3673-4768-AE61-478AD0BDBC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4880e4f8-4b7d-4bdd-91e3-e10d47036eca"/>
    <ds:schemaRef ds:uri="http://schemas.microsoft.com/sharepoint/v3/fields"/>
    <ds:schemaRef ds:uri="http://purl.org/dc/terms/"/>
    <ds:schemaRef ds:uri="4880E4F8-4B7D-4BDD-91E3-E10D47036ECA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9d51eac6-a7d5-47f5-a119-63d146adb134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3124</TotalTime>
  <Words>133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306</cp:revision>
  <dcterms:created xsi:type="dcterms:W3CDTF">2001-05-03T06:07:08Z</dcterms:created>
  <dcterms:modified xsi:type="dcterms:W3CDTF">2024-04-21T07:00:26Z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