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981200"/>
            <a:ext cx="571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 Roustabout was manually lifting a mud pump liner from its retainer when he lost his grip and it slipped down trapping his finger and causing the tip of his finger to be sliced off.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6066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LTI(#04)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1092519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24/02/2016 (23:15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88849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5271654" cy="762000"/>
          </a:xfrm>
          <a:prstGeom prst="wedgeRoundRectCallout">
            <a:avLst>
              <a:gd name="adj1" fmla="val 54089"/>
              <a:gd name="adj2" fmla="val 11599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out of the line of fire?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use the correct tools for the job?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intervene if you see people taking short cuts?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3" descr="C:\Desktop\Incidents\2016\2 - Feb - 2016\Rig 843 - LTI - 25.02.2016 - WPTS\IMG_176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514600" cy="281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Placeholder 8"/>
          <p:cNvSpPr txBox="1">
            <a:spLocks/>
          </p:cNvSpPr>
          <p:nvPr/>
        </p:nvSpPr>
        <p:spPr bwMode="auto">
          <a:xfrm>
            <a:off x="5257800" y="3429000"/>
            <a:ext cx="1143000" cy="48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+mj-lt"/>
              </a:rPr>
              <a:t>Mud Pump </a:t>
            </a:r>
          </a:p>
          <a:p>
            <a:r>
              <a:rPr lang="en-US" sz="1000" dirty="0">
                <a:latin typeface="+mj-lt"/>
              </a:rPr>
              <a:t>liner retainer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172200" y="3429000"/>
            <a:ext cx="876300" cy="1524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8"/>
          <p:cNvSpPr txBox="1">
            <a:spLocks/>
          </p:cNvSpPr>
          <p:nvPr/>
        </p:nvSpPr>
        <p:spPr bwMode="auto">
          <a:xfrm>
            <a:off x="7010400" y="4876800"/>
            <a:ext cx="1981200" cy="3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+mj-lt"/>
              </a:rPr>
              <a:t>Mud Pump liner (15 kg)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7543800" y="3276600"/>
            <a:ext cx="533400" cy="1600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SQASHED Finger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762000"/>
            <a:ext cx="1066800" cy="11872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AE92272-4A54-492C-88F6-1F4704A7BEFD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4880e4f8-4b7d-4bdd-91e3-e10d47036eca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sharepoint/v3"/>
    <ds:schemaRef ds:uri="http://purl.org/dc/dcmitype/"/>
    <ds:schemaRef ds:uri="9d51eac6-a7d5-47f5-a119-63d146adb134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4880E4F8-4B7D-4BDD-91E3-E10D47036EC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148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322</cp:revision>
  <dcterms:created xsi:type="dcterms:W3CDTF">2001-05-03T06:07:08Z</dcterms:created>
  <dcterms:modified xsi:type="dcterms:W3CDTF">2024-04-21T06:59:57Z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