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47" autoAdjust="0"/>
  </p:normalViewPr>
  <p:slideViewPr>
    <p:cSldViewPr>
      <p:cViewPr varScale="1">
        <p:scale>
          <a:sx n="69" d="100"/>
          <a:sy n="69" d="100"/>
        </p:scale>
        <p:origin x="11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4290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9229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800" b="1" dirty="0">
              <a:solidFill>
                <a:schemeClr val="hlin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1600200"/>
            <a:ext cx="815340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1981200"/>
            <a:ext cx="5715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What happened </a:t>
            </a:r>
          </a:p>
          <a:p>
            <a:pPr algn="just"/>
            <a:r>
              <a:rPr lang="en-US" sz="1400" dirty="0">
                <a:latin typeface="Calibri" pitchFamily="34" charset="0"/>
                <a:cs typeface="Calibri" pitchFamily="34" charset="0"/>
              </a:rPr>
              <a:t>A Roustabout was manually lifting a mud pump liner from its retainer when he lost his grip and it slipped down trapping his finger and causing the tip of his finger to be sliced off. </a:t>
            </a:r>
          </a:p>
          <a:p>
            <a:pPr algn="just"/>
            <a:endParaRPr lang="en-US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106066"/>
              </p:ext>
            </p:extLst>
          </p:nvPr>
        </p:nvGraphicFramePr>
        <p:xfrm>
          <a:off x="1447800" y="762000"/>
          <a:ext cx="7620000" cy="10008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4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LTI(#04)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PIM ID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1092519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24/02/2016 (23:15 hrs)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2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Amal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457200" y="33528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10200" y="4588849"/>
            <a:ext cx="885877" cy="2116751"/>
          </a:xfrm>
          <a:prstGeom prst="rect">
            <a:avLst/>
          </a:prstGeom>
        </p:spPr>
      </p:pic>
      <p:sp>
        <p:nvSpPr>
          <p:cNvPr id="6181" name="Rounded Rectangular Callout 20"/>
          <p:cNvSpPr>
            <a:spLocks noChangeArrowheads="1"/>
          </p:cNvSpPr>
          <p:nvPr/>
        </p:nvSpPr>
        <p:spPr bwMode="auto">
          <a:xfrm>
            <a:off x="228600" y="3886200"/>
            <a:ext cx="5271654" cy="762000"/>
          </a:xfrm>
          <a:prstGeom prst="wedgeRoundRectCallout">
            <a:avLst>
              <a:gd name="adj1" fmla="val 54089"/>
              <a:gd name="adj2" fmla="val 115999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 keep your hands and fingers out of the line of fire?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use the correct tools for the job?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intervene if you see people taking short cuts?</a:t>
            </a:r>
          </a:p>
          <a:p>
            <a:pPr marL="342900" indent="-342900">
              <a:buFont typeface="Arial" charset="0"/>
              <a:buAutoNum type="arabicPeriod"/>
            </a:pPr>
            <a:endParaRPr lang="en-US" sz="11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4" name="Picture 3" descr="C:\Desktop\Incidents\2016\2 - Feb - 2016\Rig 843 - LTI - 25.02.2016 - WPTS\IMG_1764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905000"/>
            <a:ext cx="2514600" cy="2819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 Placeholder 8"/>
          <p:cNvSpPr txBox="1">
            <a:spLocks/>
          </p:cNvSpPr>
          <p:nvPr/>
        </p:nvSpPr>
        <p:spPr bwMode="auto">
          <a:xfrm>
            <a:off x="5257800" y="3429000"/>
            <a:ext cx="1143000" cy="489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000" dirty="0">
                <a:latin typeface="+mj-lt"/>
              </a:rPr>
              <a:t>Mud Pump </a:t>
            </a:r>
          </a:p>
          <a:p>
            <a:r>
              <a:rPr lang="en-US" sz="1000" dirty="0">
                <a:latin typeface="+mj-lt"/>
              </a:rPr>
              <a:t>liner retainer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6172200" y="3429000"/>
            <a:ext cx="876300" cy="152400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 Placeholder 8"/>
          <p:cNvSpPr txBox="1">
            <a:spLocks/>
          </p:cNvSpPr>
          <p:nvPr/>
        </p:nvSpPr>
        <p:spPr bwMode="auto">
          <a:xfrm>
            <a:off x="7010400" y="4876800"/>
            <a:ext cx="1981200" cy="368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000" dirty="0">
                <a:latin typeface="+mj-lt"/>
              </a:rPr>
              <a:t>Mud Pump liner (15 kg)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flipH="1" flipV="1">
            <a:off x="7543800" y="3276600"/>
            <a:ext cx="533400" cy="1600200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41" descr="SQASHED Fingers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52400" y="762000"/>
            <a:ext cx="1066800" cy="118720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91634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FAE92272-4A54-492C-88F6-1F4704A7BEFD}"/>
</file>

<file path=customXml/itemProps2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5D88EA-5F43-417B-8A80-9407E5803871}">
  <ds:schemaRefs>
    <ds:schemaRef ds:uri="http://www.w3.org/XML/1998/namespace"/>
    <ds:schemaRef ds:uri="4880e4f8-4b7d-4bdd-91e3-e10d47036eca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schemas.microsoft.com/sharepoint/v3"/>
    <ds:schemaRef ds:uri="http://purl.org/dc/dcmitype/"/>
    <ds:schemaRef ds:uri="9d51eac6-a7d5-47f5-a119-63d146adb134"/>
    <ds:schemaRef ds:uri="http://schemas.microsoft.com/office/2006/documentManagement/types"/>
    <ds:schemaRef ds:uri="http://schemas.openxmlformats.org/package/2006/metadata/core-properties"/>
    <ds:schemaRef ds:uri="http://schemas.microsoft.com/sharepoint/v3/fields"/>
    <ds:schemaRef ds:uri="4880E4F8-4B7D-4BDD-91E3-E10D47036ECA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3214</TotalTime>
  <Words>148</Words>
  <Application>Microsoft Office PowerPoint</Application>
  <PresentationFormat>On-screen Show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322</cp:revision>
  <dcterms:created xsi:type="dcterms:W3CDTF">2001-05-03T06:07:08Z</dcterms:created>
  <dcterms:modified xsi:type="dcterms:W3CDTF">2024-04-21T06:59:57Z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