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429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22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cid:image001.jpg@01D17910.A3C9E410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1981200"/>
            <a:ext cx="5715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r>
              <a:rPr lang="en-US" sz="1400" dirty="0"/>
              <a:t>While offloading a batch mixer from a trailer a driver was trying to hook the crane sling on to lifting ring on the batch mixer. As he reached over he grabbed a bar on the mixer for balance but this broke off causing him to lose his balance and fall to the ground fracturing his left ankle. 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618842"/>
              </p:ext>
            </p:extLst>
          </p:nvPr>
        </p:nvGraphicFramePr>
        <p:xfrm>
          <a:off x="1447800" y="762000"/>
          <a:ext cx="7620000" cy="1000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LTI(#05)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1092518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24/02/2016 (16:15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Saih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Rawl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57200" y="35020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2578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5626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200" y="4572000"/>
            <a:ext cx="885877" cy="2116751"/>
          </a:xfrm>
          <a:prstGeom prst="rect">
            <a:avLst/>
          </a:prstGeom>
        </p:spPr>
      </p:pic>
      <p:sp>
        <p:nvSpPr>
          <p:cNvPr id="6181" name="Rounded Rectangular Callout 20"/>
          <p:cNvSpPr>
            <a:spLocks noChangeArrowheads="1"/>
          </p:cNvSpPr>
          <p:nvPr/>
        </p:nvSpPr>
        <p:spPr bwMode="auto">
          <a:xfrm>
            <a:off x="228600" y="4038600"/>
            <a:ext cx="5271654" cy="762000"/>
          </a:xfrm>
          <a:prstGeom prst="wedgeRoundRectCallout">
            <a:avLst>
              <a:gd name="adj1" fmla="val 55071"/>
              <a:gd name="adj2" fmla="val 99018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use a working platform when working at height?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consider how you can fall from height?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Have you asked how you are to access height safely?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1" descr="cid:image001.jpg@01D17910.A3C9E410"/>
          <p:cNvPicPr>
            <a:picLocks noChangeAspect="1" noChangeArrowheads="1"/>
          </p:cNvPicPr>
          <p:nvPr/>
        </p:nvPicPr>
        <p:blipFill>
          <a:blip r:embed="rId5" r:link="rId6" cstate="print"/>
          <a:srcRect l="4913"/>
          <a:stretch>
            <a:fillRect/>
          </a:stretch>
        </p:blipFill>
        <p:spPr bwMode="auto">
          <a:xfrm>
            <a:off x="6169778" y="1905001"/>
            <a:ext cx="2799597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 rot="328009">
            <a:off x="7087980" y="2173240"/>
            <a:ext cx="835440" cy="68850"/>
          </a:xfrm>
          <a:prstGeom prst="rect">
            <a:avLst/>
          </a:prstGeom>
          <a:solidFill>
            <a:srgbClr val="00B0F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629400" y="4724400"/>
            <a:ext cx="2224088" cy="412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Arial" pitchFamily="34" charset="0"/>
                <a:cs typeface="Arial" pitchFamily="34" charset="0"/>
              </a:rPr>
              <a:t>The unsecured bar he IP used to support himself.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7391400" y="2286000"/>
            <a:ext cx="152400" cy="2362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9" name="Picture 28" descr="falling off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2400" y="762000"/>
            <a:ext cx="1066800" cy="1219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91638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8D5290F-EA5C-4976-91F0-08AE51791FAE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sharepoint/v3/field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9d51eac6-a7d5-47f5-a119-63d146adb134"/>
    <ds:schemaRef ds:uri="http://purl.org/dc/terms/"/>
    <ds:schemaRef ds:uri="http://schemas.microsoft.com/sharepoint/v3"/>
    <ds:schemaRef ds:uri="4880e4f8-4b7d-4bdd-91e3-e10d47036eca"/>
    <ds:schemaRef ds:uri="4880E4F8-4B7D-4BDD-91E3-E10D47036ECA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3357</TotalTime>
  <Words>169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343</cp:revision>
  <dcterms:created xsi:type="dcterms:W3CDTF">2001-05-03T06:07:08Z</dcterms:created>
  <dcterms:modified xsi:type="dcterms:W3CDTF">2024-04-15T10:53:57Z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