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01.jpg@01D17910.A3C9E41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400" dirty="0"/>
              <a:t>While offloading a batch mixer from a trailer a driver was trying to hook the crane sling on to lifting ring on the batch mixer. As he reached over he grabbed a bar on the mixer for balance but this broke off causing him to lose his balance and fall to the ground fracturing his left ankle.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18842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1092518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24/02/2016 (16:15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72000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5271654" cy="762000"/>
          </a:xfrm>
          <a:prstGeom prst="wedgeRoundRectCallout">
            <a:avLst>
              <a:gd name="adj1" fmla="val 55071"/>
              <a:gd name="adj2" fmla="val 990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a working platform when working at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how you can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asked how you are to access height safely?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1" descr="cid:image001.jpg@01D17910.A3C9E410"/>
          <p:cNvPicPr>
            <a:picLocks noChangeAspect="1" noChangeArrowheads="1"/>
          </p:cNvPicPr>
          <p:nvPr/>
        </p:nvPicPr>
        <p:blipFill>
          <a:blip r:embed="rId5" r:link="rId6" cstate="print"/>
          <a:srcRect l="4913"/>
          <a:stretch>
            <a:fillRect/>
          </a:stretch>
        </p:blipFill>
        <p:spPr bwMode="auto">
          <a:xfrm>
            <a:off x="6169778" y="1905001"/>
            <a:ext cx="279959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328009">
            <a:off x="7087980" y="2173240"/>
            <a:ext cx="835440" cy="68850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629400" y="4724400"/>
            <a:ext cx="2224088" cy="412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The unsecured bar he IP used to support himself.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7391400" y="2286000"/>
            <a:ext cx="152400" cy="2362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9" name="Picture 28" descr="falling of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762000"/>
            <a:ext cx="10668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B6D4EA6-3272-4FFC-AB03-2FEE157DC7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d51eac6-a7d5-47f5-a119-63d146adb134"/>
    <ds:schemaRef ds:uri="http://purl.org/dc/terms/"/>
    <ds:schemaRef ds:uri="http://schemas.microsoft.com/sharepoint/v3"/>
    <ds:schemaRef ds:uri="4880e4f8-4b7d-4bdd-91e3-e10d47036eca"/>
    <ds:schemaRef ds:uri="4880E4F8-4B7D-4BDD-91E3-E10D47036EC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3357</TotalTime>
  <Words>169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343</cp:revision>
  <dcterms:created xsi:type="dcterms:W3CDTF">2001-05-03T06:07:08Z</dcterms:created>
  <dcterms:modified xsi:type="dcterms:W3CDTF">2024-04-15T10:53:57Z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