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3345429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extLst>
      <p:ext uri="{BB962C8B-B14F-4D97-AF65-F5344CB8AC3E}">
        <p14:creationId xmlns:p14="http://schemas.microsoft.com/office/powerpoint/2010/main" val="2147922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81200"/>
            <a:ext cx="5715000" cy="1200329"/>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r>
              <a:rPr lang="en-US" sz="1400" dirty="0">
                <a:latin typeface="Calibri" pitchFamily="34" charset="0"/>
                <a:cs typeface="Calibri" pitchFamily="34" charset="0"/>
              </a:rPr>
              <a:t>A fork lift operator was climbing down from his cab using the 3 steps on the side of the fork lift but he lost his balance whilst on the second step and fell to the ground. He stretched out his arm to regain his balance but as he landed his wrist fractured. </a:t>
            </a: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894880369"/>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LTI(#05)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1092720</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12/03/2016 (07.45hrs)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Fahud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457200" y="35020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410200"/>
            <a:ext cx="1016000" cy="762000"/>
          </a:xfrm>
          <a:prstGeom prst="rect">
            <a:avLst/>
          </a:prstGeom>
          <a:noFill/>
          <a:ln w="9525">
            <a:noFill/>
            <a:miter lim="800000"/>
            <a:headEnd/>
            <a:tailEnd/>
          </a:ln>
        </p:spPr>
      </p:pic>
      <p:sp>
        <p:nvSpPr>
          <p:cNvPr id="20" name="Curved Down Arrow 19"/>
          <p:cNvSpPr/>
          <p:nvPr/>
        </p:nvSpPr>
        <p:spPr bwMode="auto">
          <a:xfrm>
            <a:off x="1066800" y="52578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5626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5410200" y="4572000"/>
            <a:ext cx="885877" cy="2116751"/>
          </a:xfrm>
          <a:prstGeom prst="rect">
            <a:avLst/>
          </a:prstGeom>
        </p:spPr>
      </p:pic>
      <p:sp>
        <p:nvSpPr>
          <p:cNvPr id="6181" name="Rounded Rectangular Callout 20"/>
          <p:cNvSpPr>
            <a:spLocks noChangeArrowheads="1"/>
          </p:cNvSpPr>
          <p:nvPr/>
        </p:nvSpPr>
        <p:spPr bwMode="auto">
          <a:xfrm>
            <a:off x="228600" y="4038600"/>
            <a:ext cx="5271654" cy="762000"/>
          </a:xfrm>
          <a:prstGeom prst="wedgeRoundRectCallout">
            <a:avLst>
              <a:gd name="adj1" fmla="val 55071"/>
              <a:gd name="adj2" fmla="val 99018"/>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use always </a:t>
            </a:r>
            <a:r>
              <a:rPr lang="en-GB" sz="1200">
                <a:solidFill>
                  <a:srgbClr val="000000"/>
                </a:solidFill>
                <a:latin typeface="Calibri" pitchFamily="34" charset="0"/>
                <a:cs typeface="Calibri" pitchFamily="34" charset="0"/>
              </a:rPr>
              <a:t>pay attention </a:t>
            </a:r>
            <a:r>
              <a:rPr lang="en-GB" sz="1200" dirty="0">
                <a:solidFill>
                  <a:srgbClr val="000000"/>
                </a:solidFill>
                <a:latin typeface="Calibri" pitchFamily="34" charset="0"/>
                <a:cs typeface="Calibri" pitchFamily="34" charset="0"/>
              </a:rPr>
              <a:t>when climbing down from a vehicle?</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use all the steps?</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always keep 3 points of contact when climbing down?</a:t>
            </a: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pic>
        <p:nvPicPr>
          <p:cNvPr id="29" name="Picture 28" descr="falling off.png"/>
          <p:cNvPicPr>
            <a:picLocks noChangeAspect="1"/>
          </p:cNvPicPr>
          <p:nvPr/>
        </p:nvPicPr>
        <p:blipFill>
          <a:blip r:embed="rId5" cstate="print"/>
          <a:stretch>
            <a:fillRect/>
          </a:stretch>
        </p:blipFill>
        <p:spPr>
          <a:xfrm>
            <a:off x="152400" y="762000"/>
            <a:ext cx="1066800" cy="1219200"/>
          </a:xfrm>
          <a:prstGeom prst="rect">
            <a:avLst/>
          </a:prstGeom>
        </p:spPr>
      </p:pic>
      <p:pic>
        <p:nvPicPr>
          <p:cNvPr id="2" name="Picture 2" descr="C:\Users\MU61323\AppData\Local\Microsoft\Windows\Temporary Internet Files\Content.Outlook\FRZQB2WY\DSC_0333 (2).jpg"/>
          <p:cNvPicPr>
            <a:picLocks noChangeAspect="1" noChangeArrowheads="1"/>
          </p:cNvPicPr>
          <p:nvPr/>
        </p:nvPicPr>
        <p:blipFill>
          <a:blip r:embed="rId6" cstate="print"/>
          <a:srcRect r="26316"/>
          <a:stretch>
            <a:fillRect/>
          </a:stretch>
        </p:blipFill>
        <p:spPr bwMode="auto">
          <a:xfrm>
            <a:off x="6324600" y="1905000"/>
            <a:ext cx="2543386" cy="25146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91639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9B835E71-DA51-4A76-9DA5-D2CAE61D9E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purl.org/dc/terms/"/>
    <ds:schemaRef ds:uri="http://schemas.microsoft.com/office/2006/metadata/properties"/>
    <ds:schemaRef ds:uri="http://schemas.microsoft.com/sharepoint/v3"/>
    <ds:schemaRef ds:uri="4880e4f8-4b7d-4bdd-91e3-e10d47036eca"/>
    <ds:schemaRef ds:uri="9d51eac6-a7d5-47f5-a119-63d146adb134"/>
    <ds:schemaRef ds:uri="http://schemas.microsoft.com/office/2006/documentManagement/types"/>
    <ds:schemaRef ds:uri="http://schemas.openxmlformats.org/package/2006/metadata/core-properties"/>
    <ds:schemaRef ds:uri="http://www.w3.org/XML/1998/namespace"/>
    <ds:schemaRef ds:uri="http://schemas.microsoft.com/sharepoint/v3/fields"/>
    <ds:schemaRef ds:uri="http://purl.org/dc/dcmitype/"/>
    <ds:schemaRef ds:uri="http://schemas.microsoft.com/office/infopath/2007/PartnerControls"/>
    <ds:schemaRef ds:uri="4880E4F8-4B7D-4BDD-91E3-E10D47036ECA"/>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3507</TotalTime>
  <Words>152</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351</cp:revision>
  <dcterms:created xsi:type="dcterms:W3CDTF">2001-05-03T06:07:08Z</dcterms:created>
  <dcterms:modified xsi:type="dcterms:W3CDTF">2024-04-21T06:59:18Z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