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429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22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81200"/>
            <a:ext cx="5715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algn="just"/>
            <a:r>
              <a:rPr lang="en-US" sz="1400" dirty="0">
                <a:latin typeface="Calibri" pitchFamily="34" charset="0"/>
                <a:cs typeface="Calibri" pitchFamily="34" charset="0"/>
              </a:rPr>
              <a:t>An assistant driller opened the lock on the rig elevator to release a 60kg, 5” pup joint without using the winch to support its weight. The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floorman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 who tried to hold the pup joint when the elevator released it could not hold its weight and it tipped over on to the rig floor landing on his foot.</a:t>
            </a:r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481864"/>
              </p:ext>
            </p:extLst>
          </p:nvPr>
        </p:nvGraphicFramePr>
        <p:xfrm>
          <a:off x="1447800" y="762000"/>
          <a:ext cx="7620000" cy="1000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LTI(#06)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1092764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17/03/2016 (04.45hrs)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Calibri" pitchFamily="34" charset="0"/>
                          <a:cs typeface="Calibri" pitchFamily="34" charset="0"/>
                        </a:rPr>
                        <a:t>Sakhyia</a:t>
                      </a:r>
                      <a:r>
                        <a:rPr lang="en-US" sz="1400" dirty="0">
                          <a:latin typeface="Calibri" pitchFamily="34" charset="0"/>
                          <a:cs typeface="Calibri" pitchFamily="34" charset="0"/>
                        </a:rPr>
                        <a:t> 36, Harweel 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57200" y="35020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2578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5626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4572000"/>
            <a:ext cx="885877" cy="2116751"/>
          </a:xfrm>
          <a:prstGeom prst="rect">
            <a:avLst/>
          </a:prstGeom>
        </p:spPr>
      </p:pic>
      <p:sp>
        <p:nvSpPr>
          <p:cNvPr id="6181" name="Rounded Rectangular Callout 20"/>
          <p:cNvSpPr>
            <a:spLocks noChangeArrowheads="1"/>
          </p:cNvSpPr>
          <p:nvPr/>
        </p:nvSpPr>
        <p:spPr bwMode="auto">
          <a:xfrm>
            <a:off x="228600" y="4038600"/>
            <a:ext cx="5271654" cy="762000"/>
          </a:xfrm>
          <a:prstGeom prst="wedgeRoundRectCallout">
            <a:avLst>
              <a:gd name="adj1" fmla="val 55071"/>
              <a:gd name="adj2" fmla="val 99018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equipment is secure and stable before releasing supports?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plan and sequence the job correctly?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keep out of the line of fire?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18" descr="falling object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838200"/>
            <a:ext cx="1461797" cy="8382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400800" y="4267200"/>
            <a:ext cx="205740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rgbClr val="FF0000"/>
                </a:solidFill>
                <a:latin typeface="+mj-lt"/>
              </a:rPr>
              <a:t>Pup joint final landing place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1905000"/>
            <a:ext cx="28956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Arrow Connector 24"/>
          <p:cNvCxnSpPr>
            <a:stCxn id="22" idx="0"/>
          </p:cNvCxnSpPr>
          <p:nvPr/>
        </p:nvCxnSpPr>
        <p:spPr bwMode="auto">
          <a:xfrm flipH="1" flipV="1">
            <a:off x="7086600" y="2895600"/>
            <a:ext cx="342900" cy="1371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91640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28366B5-82C8-4C88-9C01-52F3AAA1E091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sharepoint/v3/fields"/>
    <ds:schemaRef ds:uri="4880E4F8-4B7D-4BDD-91E3-E10D47036ECA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sharepoint/v3"/>
    <ds:schemaRef ds:uri="http://schemas.microsoft.com/office/infopath/2007/PartnerControls"/>
    <ds:schemaRef ds:uri="9d51eac6-a7d5-47f5-a119-63d146adb134"/>
    <ds:schemaRef ds:uri="4880e4f8-4b7d-4bdd-91e3-e10d47036ec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3571</TotalTime>
  <Words>166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365</cp:revision>
  <dcterms:created xsi:type="dcterms:W3CDTF">2001-05-03T06:07:08Z</dcterms:created>
  <dcterms:modified xsi:type="dcterms:W3CDTF">2024-04-21T06:58:54Z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