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429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22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08087"/>
            <a:ext cx="5715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</a:t>
            </a:r>
          </a:p>
          <a:p>
            <a:r>
              <a:rPr lang="en-US" sz="1400" dirty="0"/>
              <a:t>The team was on a team building “Away Day” and as part of the activities they went on an inflatable banana boat ride on the sea.  Whilst being towed behind a speed boat the banana rolled over and threw people off. One person broke </a:t>
            </a:r>
            <a:r>
              <a:rPr lang="en-US" sz="1400"/>
              <a:t>his nose when </a:t>
            </a:r>
            <a:r>
              <a:rPr lang="en-US" sz="1400" dirty="0"/>
              <a:t>his head hit the water and his glasses cut into his face .</a:t>
            </a:r>
          </a:p>
        </p:txBody>
      </p:sp>
      <p:sp>
        <p:nvSpPr>
          <p:cNvPr id="615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First Alert</a:t>
            </a:r>
            <a:endParaRPr lang="en-GB" sz="1600" b="1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681033"/>
              </p:ext>
            </p:extLst>
          </p:nvPr>
        </p:nvGraphicFramePr>
        <p:xfrm>
          <a:off x="1447800" y="762000"/>
          <a:ext cx="7620000" cy="1000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4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LTI(#08)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1092970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04/04/2016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Bandar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 Al Khairan Beach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73068" y="3642634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2578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5626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10200" y="4455455"/>
            <a:ext cx="885877" cy="2116751"/>
          </a:xfrm>
          <a:prstGeom prst="rect">
            <a:avLst/>
          </a:prstGeom>
        </p:spPr>
      </p:pic>
      <p:sp>
        <p:nvSpPr>
          <p:cNvPr id="6181" name="Rounded Rectangular Callout 20"/>
          <p:cNvSpPr>
            <a:spLocks noChangeArrowheads="1"/>
          </p:cNvSpPr>
          <p:nvPr/>
        </p:nvSpPr>
        <p:spPr bwMode="auto">
          <a:xfrm>
            <a:off x="228600" y="4029399"/>
            <a:ext cx="5334000" cy="874296"/>
          </a:xfrm>
          <a:prstGeom prst="wedgeRoundRectCallout">
            <a:avLst>
              <a:gd name="adj1" fmla="val 54319"/>
              <a:gd name="adj2" fmla="val 67073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consider what might go wrong before any activity?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remove your glasses before getting on a banana boat?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listen to the activity coordinator on how to keep safe?</a:t>
            </a: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1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6" name="Picture 25" descr="Hit by an object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210670" y="761999"/>
            <a:ext cx="1142998" cy="990601"/>
          </a:xfrm>
          <a:prstGeom prst="rect">
            <a:avLst/>
          </a:prstGeom>
        </p:spPr>
      </p:pic>
      <p:pic>
        <p:nvPicPr>
          <p:cNvPr id="27" name="Picture 26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9800" y="1981200"/>
            <a:ext cx="2854325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91706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CE472B34-D072-4EFC-97F8-E0AF4C7069BE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microsoft.com/office/2006/documentManagement/types"/>
    <ds:schemaRef ds:uri="http://purl.org/dc/terms/"/>
    <ds:schemaRef ds:uri="9d51eac6-a7d5-47f5-a119-63d146adb134"/>
    <ds:schemaRef ds:uri="http://schemas.microsoft.com/sharepoint/v3/fields"/>
    <ds:schemaRef ds:uri="http://www.w3.org/XML/1998/namespace"/>
    <ds:schemaRef ds:uri="http://purl.org/dc/dcmitype/"/>
    <ds:schemaRef ds:uri="http://schemas.microsoft.com/office/infopath/2007/PartnerControls"/>
    <ds:schemaRef ds:uri="4880e4f8-4b7d-4bdd-91e3-e10d47036eca"/>
    <ds:schemaRef ds:uri="http://schemas.openxmlformats.org/package/2006/metadata/core-properties"/>
    <ds:schemaRef ds:uri="http://purl.org/dc/elements/1.1/"/>
    <ds:schemaRef ds:uri="4880E4F8-4B7D-4BDD-91E3-E10D47036ECA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3645</TotalTime>
  <Words>168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379</cp:revision>
  <dcterms:created xsi:type="dcterms:W3CDTF">2001-05-03T06:07:08Z</dcterms:created>
  <dcterms:modified xsi:type="dcterms:W3CDTF">2024-04-21T06:57:37Z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