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2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2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107049"/>
            <a:ext cx="5486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</a:t>
            </a:r>
          </a:p>
          <a:p>
            <a:pPr algn="just"/>
            <a:r>
              <a:rPr lang="en-GB" sz="1400" dirty="0">
                <a:latin typeface="Calibri" pitchFamily="34" charset="0"/>
                <a:cs typeface="Calibri" pitchFamily="34" charset="0"/>
              </a:rPr>
              <a:t>Whilst dismantling the choke line from the BOP, the choke line flange was being supported by webbing slings attached to the boom on a fork lift. As the forklift pulled the choke line the flange slipped and fell onto the derrick man’s left foot fracturing his toe.</a:t>
            </a:r>
            <a:endParaRPr lang="en-US" sz="1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45561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LTI(#09)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1093151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23/04/2016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Rig 97 Nimr C station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baseline="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73068" y="35020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2578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5626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4455455"/>
            <a:ext cx="885877" cy="2116751"/>
          </a:xfrm>
          <a:prstGeom prst="rect">
            <a:avLst/>
          </a:prstGeom>
        </p:spPr>
      </p:pic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76200" y="4038600"/>
            <a:ext cx="5562600" cy="762000"/>
          </a:xfrm>
          <a:prstGeom prst="wedgeRoundRectCallout">
            <a:avLst>
              <a:gd name="adj1" fmla="val 53090"/>
              <a:gd name="adj2" fmla="val 7811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correct equipment is used for the task?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all lifting operations procedures are adhered to?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are ever in the ‘line of fire’?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6" name="Picture 25" descr="Hit by an objec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210670" y="761999"/>
            <a:ext cx="932330" cy="137160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152" y="2209800"/>
            <a:ext cx="3131132" cy="21235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91709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3D8054-6ED3-475B-B2CD-47F8AAA95981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880E4F8-4B7D-4BDD-91E3-E10D47036ECA"/>
    <ds:schemaRef ds:uri="9d51eac6-a7d5-47f5-a119-63d146adb134"/>
    <ds:schemaRef ds:uri="http://schemas.microsoft.com/office/2006/documentManagement/types"/>
    <ds:schemaRef ds:uri="4880e4f8-4b7d-4bdd-91e3-e10d47036eca"/>
    <ds:schemaRef ds:uri="http://schemas.microsoft.com/sharepoint/v3/fields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3846</TotalTime>
  <Words>153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402</cp:revision>
  <dcterms:created xsi:type="dcterms:W3CDTF">2001-05-03T06:07:08Z</dcterms:created>
  <dcterms:modified xsi:type="dcterms:W3CDTF">2024-04-21T06:57:09Z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