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9315"/>
            <a:ext cx="5715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+mj-lt"/>
              </a:rPr>
              <a:t>A camp helper was leaving his room when he </a:t>
            </a:r>
            <a:r>
              <a:rPr lang="en-GB" sz="1400" dirty="0">
                <a:latin typeface="+mj-lt"/>
              </a:rPr>
              <a:t>lost his balance on the last step of the stairway falling to the ground resulting in a fracture to his right hip. </a:t>
            </a:r>
            <a:endParaRPr lang="en-US" sz="1400" dirty="0">
              <a:latin typeface="+mj-lt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47558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1093249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01/05/2016 (18:15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114800"/>
            <a:ext cx="5334000" cy="533400"/>
          </a:xfrm>
          <a:prstGeom prst="wedgeRoundRectCallout">
            <a:avLst>
              <a:gd name="adj1" fmla="val 56732"/>
              <a:gd name="adj2" fmla="val 16501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footing when using steps?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hold the hand rail when available?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101197" cy="121920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6172200" y="1905000"/>
            <a:ext cx="2590800" cy="2743200"/>
            <a:chOff x="2895600" y="1828800"/>
            <a:chExt cx="2590800" cy="274320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12" t="10375" r="40541" b="41389"/>
            <a:stretch/>
          </p:blipFill>
          <p:spPr>
            <a:xfrm>
              <a:off x="2895600" y="1828800"/>
              <a:ext cx="2590800" cy="2743200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 bwMode="auto">
            <a:xfrm>
              <a:off x="3867150" y="3200400"/>
              <a:ext cx="1390650" cy="9144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ED5BBC2-5AA3-45F0-91FC-A1B70CFB0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sharepoint/v3/field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9d51eac6-a7d5-47f5-a119-63d146adb134"/>
    <ds:schemaRef ds:uri="http://schemas.microsoft.com/office/2006/metadata/properties"/>
    <ds:schemaRef ds:uri="http://purl.org/dc/elements/1.1/"/>
    <ds:schemaRef ds:uri="4880E4F8-4B7D-4BDD-91E3-E10D47036E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</TotalTime>
  <Words>115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474</cp:revision>
  <dcterms:created xsi:type="dcterms:W3CDTF">2001-05-03T06:07:08Z</dcterms:created>
  <dcterms:modified xsi:type="dcterms:W3CDTF">2024-04-21T06:55:42Z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