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Calibri" pitchFamily="34" charset="0"/>
                <a:cs typeface="Calibri" pitchFamily="34" charset="0"/>
              </a:rPr>
              <a:t>A night tool pusher was standing on top of the mud pump cleaning with a wash gun while the pump was running and the piston cover was open; his right foot slipped inside the piston cavity causing a deep cut exposing the bone and resulting in multiple fractures to his ankle and foot.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44806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(#13)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1093319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08/05/2016 (02:00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962400"/>
            <a:ext cx="5334000" cy="914400"/>
          </a:xfrm>
          <a:prstGeom prst="wedgeRoundRectCallout">
            <a:avLst>
              <a:gd name="adj1" fmla="val 57054"/>
              <a:gd name="adj2" fmla="val 9260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guards and covers are in place on machinery?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there is adequate lighting in the work area?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supervisors carrying out tasks instead of supervising?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ever in the ‘line of fire’?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4295001"/>
            <a:ext cx="2057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itchFamily="34" charset="0"/>
                <a:cs typeface="Calibri" pitchFamily="34" charset="0"/>
              </a:rPr>
              <a:t>Foot slipped into open cavity</a:t>
            </a:r>
          </a:p>
        </p:txBody>
      </p:sp>
      <p:pic>
        <p:nvPicPr>
          <p:cNvPr id="33" name="Picture 32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179900" cy="1066800"/>
          </a:xfrm>
          <a:prstGeom prst="rect">
            <a:avLst/>
          </a:prstGeom>
        </p:spPr>
      </p:pic>
      <p:pic>
        <p:nvPicPr>
          <p:cNvPr id="23" name="Picture 2" descr="C:\Users\murig64p\Desktop\Abdulmalik\DSCN45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905000"/>
            <a:ext cx="2767913" cy="2133600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21" idx="0"/>
          </p:cNvCxnSpPr>
          <p:nvPr/>
        </p:nvCxnSpPr>
        <p:spPr bwMode="auto">
          <a:xfrm flipV="1">
            <a:off x="7581900" y="3380601"/>
            <a:ext cx="571500" cy="914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03D95EB-9AD8-44A0-BB4D-697695E9FA85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9d51eac6-a7d5-47f5-a119-63d146adb134"/>
    <ds:schemaRef ds:uri="4880e4f8-4b7d-4bdd-91e3-e10d47036eca"/>
    <ds:schemaRef ds:uri="http://schemas.microsoft.com/sharepoint/v3/field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175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482</cp:revision>
  <dcterms:created xsi:type="dcterms:W3CDTF">2001-05-03T06:07:08Z</dcterms:created>
  <dcterms:modified xsi:type="dcterms:W3CDTF">2024-04-21T06:55:20Z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