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/>
            <a:r>
              <a:rPr lang="en-US" sz="1400" dirty="0">
                <a:latin typeface="+mj-lt"/>
              </a:rPr>
              <a:t>Whilst loosening nuts on a flange using a ring spanner 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it slipped off the nut as the fabricator </a:t>
            </a:r>
            <a:r>
              <a:rPr lang="en-US" sz="1400" dirty="0">
                <a:latin typeface="+mj-lt"/>
              </a:rPr>
              <a:t>applied force to it, causing him to loose balance and fall to the ground  fracturing his left wrist and right elbow.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81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486570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1093700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11/06/2016 (17:00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</a:t>
            </a:r>
            <a:r>
              <a:rPr lang="en-GB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 PDO</a:t>
            </a: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962400"/>
            <a:ext cx="5334000" cy="685800"/>
          </a:xfrm>
          <a:prstGeom prst="wedgeRoundRectCallout">
            <a:avLst>
              <a:gd name="adj1" fmla="val 56412"/>
              <a:gd name="adj2" fmla="val 1326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make sure the spanner fits correctly before loosening nuts?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you have  good balance when using tools?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report defective tools immediately they are damaged?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87063"/>
            <a:ext cx="1101197" cy="1169073"/>
          </a:xfrm>
          <a:prstGeom prst="rect">
            <a:avLst/>
          </a:prstGeom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 cstate="print"/>
          <a:srcRect t="6452"/>
          <a:stretch>
            <a:fillRect/>
          </a:stretch>
        </p:blipFill>
        <p:spPr bwMode="auto">
          <a:xfrm>
            <a:off x="5867400" y="1828800"/>
            <a:ext cx="3148412" cy="236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B701E30-23B2-4745-B8D5-2A545AB23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sharepoint/v3/fields"/>
    <ds:schemaRef ds:uri="http://schemas.microsoft.com/office/2006/metadata/properties"/>
    <ds:schemaRef ds:uri="http://schemas.microsoft.com/office/infopath/2007/PartnerControls"/>
    <ds:schemaRef ds:uri="4880e4f8-4b7d-4bdd-91e3-e10d47036eca"/>
    <ds:schemaRef ds:uri="4880E4F8-4B7D-4BDD-91E3-E10D47036E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4898</TotalTime>
  <Words>142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522</cp:revision>
  <dcterms:created xsi:type="dcterms:W3CDTF">2001-05-03T06:07:08Z</dcterms:created>
  <dcterms:modified xsi:type="dcterms:W3CDTF">2024-04-21T06:54:42Z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