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76200" y="2139315"/>
            <a:ext cx="5715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pPr algn="just"/>
            <a:r>
              <a:rPr lang="en-US" sz="1400" dirty="0">
                <a:latin typeface="+mj-lt"/>
              </a:rPr>
              <a:t>Whilst loosening nuts on a flange using a ring spanner </a:t>
            </a:r>
            <a:r>
              <a:rPr lang="en-US" sz="1400" dirty="0">
                <a:solidFill>
                  <a:srgbClr val="000000"/>
                </a:solidFill>
                <a:latin typeface="Arial"/>
              </a:rPr>
              <a:t>it slipped off the nut as the fabricator </a:t>
            </a:r>
            <a:r>
              <a:rPr lang="en-US" sz="1400" dirty="0">
                <a:latin typeface="+mj-lt"/>
              </a:rPr>
              <a:t>applied force to it, causing him to loose balance and fall to the ground  fracturing his left wrist and right elbow.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581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783667"/>
            <a:ext cx="762000" cy="16933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486570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(#15)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1093700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11/06/2016 (17:00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Amal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 </a:t>
            </a:r>
            <a:r>
              <a:rPr lang="en-GB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– PDO</a:t>
            </a: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962400"/>
            <a:ext cx="5334000" cy="685800"/>
          </a:xfrm>
          <a:prstGeom prst="wedgeRoundRectCallout">
            <a:avLst>
              <a:gd name="adj1" fmla="val 56412"/>
              <a:gd name="adj2" fmla="val 13261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make sure the spanner fits correctly before loosening nuts?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that you have  good balance when using tools?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report defective tools immediately they are damaged?</a:t>
            </a: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s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787063"/>
            <a:ext cx="1101197" cy="1169073"/>
          </a:xfrm>
          <a:prstGeom prst="rect">
            <a:avLst/>
          </a:prstGeom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 cstate="print"/>
          <a:srcRect t="6452"/>
          <a:stretch>
            <a:fillRect/>
          </a:stretch>
        </p:blipFill>
        <p:spPr bwMode="auto">
          <a:xfrm>
            <a:off x="5867400" y="1828800"/>
            <a:ext cx="3148412" cy="236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91722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F183AC9-635D-4162-B05F-1F075BC2067F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9d51eac6-a7d5-47f5-a119-63d146adb134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http://schemas.microsoft.com/sharepoint/v3/fields"/>
    <ds:schemaRef ds:uri="http://schemas.microsoft.com/office/2006/metadata/properties"/>
    <ds:schemaRef ds:uri="http://schemas.microsoft.com/office/infopath/2007/PartnerControls"/>
    <ds:schemaRef ds:uri="4880e4f8-4b7d-4bdd-91e3-e10d47036eca"/>
    <ds:schemaRef ds:uri="4880E4F8-4B7D-4BDD-91E3-E10D47036ECA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4898</TotalTime>
  <Words>142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522</cp:revision>
  <dcterms:created xsi:type="dcterms:W3CDTF">2001-05-03T06:07:08Z</dcterms:created>
  <dcterms:modified xsi:type="dcterms:W3CDTF">2024-04-21T06:54:42Z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