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76200" y="2139315"/>
            <a:ext cx="5715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pPr algn="just"/>
            <a:r>
              <a:rPr lang="en-US" sz="1400" dirty="0">
                <a:latin typeface="+mj-lt"/>
              </a:rPr>
              <a:t>A roustabout was straightening the wire rope on the catwalk, whilst holding the sling eye of the rope with 1 hand, as he pulled the rope, it untwisted and flipped onto his right hand resulting in a fracture.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200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38800" y="4783667"/>
            <a:ext cx="762000" cy="16933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418330"/>
              </p:ext>
            </p:extLst>
          </p:nvPr>
        </p:nvGraphicFramePr>
        <p:xfrm>
          <a:off x="1371601" y="7620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(#16)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1093806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21/06/2016 (08:30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Qarn Alam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First Alert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62784" y="3733800"/>
            <a:ext cx="5334000" cy="838200"/>
          </a:xfrm>
          <a:prstGeom prst="wedgeRoundRectCallout">
            <a:avLst>
              <a:gd name="adj1" fmla="val 56412"/>
              <a:gd name="adj2" fmla="val 132618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that all slings are untangled before use?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Is all lifting equipment inspected prior to use?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Ensure you stay out of the “Line of Fire”</a:t>
            </a: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" name="Picture 18" descr="sa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7400" y="828725"/>
            <a:ext cx="686475" cy="1304875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" r="1613"/>
          <a:stretch>
            <a:fillRect/>
          </a:stretch>
        </p:blipFill>
        <p:spPr bwMode="auto">
          <a:xfrm>
            <a:off x="5867400" y="1828800"/>
            <a:ext cx="2971800" cy="2303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Curved Right Arrow 16"/>
          <p:cNvSpPr/>
          <p:nvPr/>
        </p:nvSpPr>
        <p:spPr bwMode="auto">
          <a:xfrm rot="15258228">
            <a:off x="7954664" y="3277176"/>
            <a:ext cx="304800" cy="609600"/>
          </a:xfrm>
          <a:prstGeom prst="curved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91725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1326C6-2B5F-4B77-A2A3-B82DE60E02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4880E4F8-4B7D-4BDD-91E3-E10D47036ECA"/>
    <ds:schemaRef ds:uri="http://schemas.microsoft.com/sharepoint/v3/fields"/>
    <ds:schemaRef ds:uri="http://purl.org/dc/terms/"/>
    <ds:schemaRef ds:uri="9d51eac6-a7d5-47f5-a119-63d146adb134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4880e4f8-4b7d-4bdd-91e3-e10d47036eca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5030</TotalTime>
  <Words>139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537</cp:revision>
  <dcterms:created xsi:type="dcterms:W3CDTF">2001-05-03T06:07:08Z</dcterms:created>
  <dcterms:modified xsi:type="dcterms:W3CDTF">2024-04-21T06:54:21Z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