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+mj-lt"/>
              </a:rPr>
              <a:t>A roustabout was straightening the wire rope on the catwalk, whilst holding the sling eye of the rope with 1 hand, as he pulled the rope, it untwisted and flipped onto his right hand resulting in a fracture.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41833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1093806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21/06/2016 (08:30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62784" y="3733800"/>
            <a:ext cx="5334000" cy="838200"/>
          </a:xfrm>
          <a:prstGeom prst="wedgeRoundRectCallout">
            <a:avLst>
              <a:gd name="adj1" fmla="val 56412"/>
              <a:gd name="adj2" fmla="val 1326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all slings are untangled before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 all lifting equipment inspected prior to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Ensure you stay out of the “Line of Fire”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7400" y="828725"/>
            <a:ext cx="686475" cy="1304875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r="1613"/>
          <a:stretch>
            <a:fillRect/>
          </a:stretch>
        </p:blipFill>
        <p:spPr bwMode="auto">
          <a:xfrm>
            <a:off x="5867400" y="1828800"/>
            <a:ext cx="2971800" cy="230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urved Right Arrow 16"/>
          <p:cNvSpPr/>
          <p:nvPr/>
        </p:nvSpPr>
        <p:spPr bwMode="auto">
          <a:xfrm rot="15258228">
            <a:off x="7954664" y="3277176"/>
            <a:ext cx="304800" cy="60960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51D72D-DCC8-4C61-8EDD-2893B42194B9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sharepoint/v3/fields"/>
    <ds:schemaRef ds:uri="http://purl.org/dc/terms/"/>
    <ds:schemaRef ds:uri="9d51eac6-a7d5-47f5-a119-63d146adb134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5030</TotalTime>
  <Words>139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537</cp:revision>
  <dcterms:created xsi:type="dcterms:W3CDTF">2001-05-03T06:07:08Z</dcterms:created>
  <dcterms:modified xsi:type="dcterms:W3CDTF">2024-04-21T06:54:21Z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