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76200" y="2139315"/>
            <a:ext cx="571500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pPr algn="just" defTabSz="714375">
              <a:spcBef>
                <a:spcPct val="50000"/>
              </a:spcBef>
              <a:defRPr/>
            </a:pPr>
            <a:r>
              <a:rPr lang="en-US" sz="1400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A rigger was walking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towards the washroom when he felt dizzy and fell down to the ground losing consciousness</a:t>
            </a:r>
            <a:r>
              <a:rPr lang="en-US" sz="1400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.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 colleague witnessed this and rushed to his aid.  </a:t>
            </a:r>
            <a:r>
              <a:rPr lang="en-US" sz="1400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The fall resulted in a fracture to his right wrist and a deep cut to his forehead.</a:t>
            </a:r>
            <a:endParaRPr lang="en-GB" sz="1400" dirty="0"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730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783667"/>
            <a:ext cx="762000" cy="1693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10860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(#17)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1093812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21/06/2016 (08:10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Amal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4267200"/>
            <a:ext cx="5334000" cy="685800"/>
          </a:xfrm>
          <a:prstGeom prst="wedgeRoundRectCallout">
            <a:avLst>
              <a:gd name="adj1" fmla="val 56732"/>
              <a:gd name="adj2" fmla="val 9149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that you have enough rest during Ramadan?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that you are adequately hydrated?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228600" y="762000"/>
            <a:ext cx="1066800" cy="134862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55" r="14166" b="11540"/>
          <a:stretch/>
        </p:blipFill>
        <p:spPr>
          <a:xfrm>
            <a:off x="6324600" y="1752600"/>
            <a:ext cx="2694526" cy="228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91726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A4A75E-8E55-425B-B409-4E883F66E6D6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sharepoint/v3/fields"/>
    <ds:schemaRef ds:uri="http://www.w3.org/XML/1998/namespace"/>
    <ds:schemaRef ds:uri="http://purl.org/dc/elements/1.1/"/>
    <ds:schemaRef ds:uri="9d51eac6-a7d5-47f5-a119-63d146adb134"/>
    <ds:schemaRef ds:uri="http://schemas.microsoft.com/office/2006/metadata/properties"/>
    <ds:schemaRef ds:uri="4880E4F8-4B7D-4BDD-91E3-E10D47036ECA"/>
    <ds:schemaRef ds:uri="http://schemas.microsoft.com/office/infopath/2007/PartnerControls"/>
    <ds:schemaRef ds:uri="http://schemas.openxmlformats.org/package/2006/metadata/core-properties"/>
    <ds:schemaRef ds:uri="4880e4f8-4b7d-4bdd-91e3-e10d47036ec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5048</TotalTime>
  <Words>133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542</cp:revision>
  <dcterms:created xsi:type="dcterms:W3CDTF">2001-05-03T06:07:08Z</dcterms:created>
  <dcterms:modified xsi:type="dcterms:W3CDTF">2024-04-21T06:53:51Z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