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47" autoAdjust="0"/>
  </p:normalViewPr>
  <p:slideViewPr>
    <p:cSldViewPr>
      <p:cViewPr varScale="1">
        <p:scale>
          <a:sx n="69" d="100"/>
          <a:sy n="69" d="100"/>
        </p:scale>
        <p:origin x="11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6096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2800" b="1" dirty="0">
              <a:solidFill>
                <a:schemeClr val="hlink"/>
              </a:solidFill>
              <a:latin typeface="Arial" charset="0"/>
              <a:cs typeface="Arial" charset="0"/>
            </a:endParaRP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76200" y="2139315"/>
            <a:ext cx="5715000" cy="13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pPr algn="just" defTabSz="714375">
              <a:spcBef>
                <a:spcPct val="50000"/>
              </a:spcBef>
              <a:defRPr/>
            </a:pPr>
            <a:r>
              <a:rPr lang="en-US" sz="1400" dirty="0">
                <a:latin typeface="Calibri" pitchFamily="34" charset="0"/>
                <a:ea typeface="Arial Unicode MS" pitchFamily="34" charset="-128"/>
                <a:cs typeface="Calibri" pitchFamily="34" charset="0"/>
              </a:rPr>
              <a:t>A rigger was walking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towards the washroom when he felt dizzy and fell down to the ground losing consciousness</a:t>
            </a:r>
            <a:r>
              <a:rPr lang="en-US" sz="1400" dirty="0">
                <a:latin typeface="Calibri" pitchFamily="34" charset="0"/>
                <a:ea typeface="Arial Unicode MS" pitchFamily="34" charset="-128"/>
                <a:cs typeface="Calibri" pitchFamily="34" charset="0"/>
              </a:rPr>
              <a:t>.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A colleague witnessed this and rushed to his aid.  </a:t>
            </a:r>
            <a:r>
              <a:rPr lang="en-US" sz="1400" dirty="0">
                <a:latin typeface="Calibri" pitchFamily="34" charset="0"/>
                <a:ea typeface="Arial Unicode MS" pitchFamily="34" charset="-128"/>
                <a:cs typeface="Calibri" pitchFamily="34" charset="0"/>
              </a:rPr>
              <a:t>The fall resulted in a fracture to his right wrist and a deep cut to his forehead.</a:t>
            </a:r>
            <a:endParaRPr lang="en-GB" sz="1400" dirty="0">
              <a:latin typeface="Calibri" pitchFamily="34" charset="0"/>
              <a:ea typeface="Arial Unicode MS" pitchFamily="34" charset="-128"/>
              <a:cs typeface="Calibri" pitchFamily="34" charset="0"/>
            </a:endParaRP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09600" y="3730625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638800" y="4783667"/>
            <a:ext cx="762000" cy="1693333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910860"/>
              </p:ext>
            </p:extLst>
          </p:nvPr>
        </p:nvGraphicFramePr>
        <p:xfrm>
          <a:off x="1371601" y="762000"/>
          <a:ext cx="7696199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46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37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2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49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(#17)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PIM ID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1093812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21/06/2016 (08:10 hrs)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Amal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228600" y="4267200"/>
            <a:ext cx="5334000" cy="685800"/>
          </a:xfrm>
          <a:prstGeom prst="wedgeRoundRectCallout">
            <a:avLst>
              <a:gd name="adj1" fmla="val 56732"/>
              <a:gd name="adj2" fmla="val 91497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 typeface="Arial" charset="0"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that you have enough rest during Ramadan?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that you are adequately hydrated?</a:t>
            </a: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9" name="Picture 18" descr="sad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flipH="1">
            <a:off x="228600" y="762000"/>
            <a:ext cx="1066800" cy="1348626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55" r="14166" b="11540"/>
          <a:stretch/>
        </p:blipFill>
        <p:spPr>
          <a:xfrm>
            <a:off x="6324600" y="1752600"/>
            <a:ext cx="2694526" cy="2286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91726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540233F-3A26-4251-85D5-94265C9BE9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9d51eac6-a7d5-47f5-a119-63d146adb1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A5D88EA-5F43-417B-8A80-9407E5803871}">
  <ds:schemaRefs>
    <ds:schemaRef ds:uri="http://purl.org/dc/terms/"/>
    <ds:schemaRef ds:uri="http://purl.org/dc/dcmitype/"/>
    <ds:schemaRef ds:uri="http://schemas.microsoft.com/office/2006/documentManagement/types"/>
    <ds:schemaRef ds:uri="http://schemas.microsoft.com/sharepoint/v3/fields"/>
    <ds:schemaRef ds:uri="http://www.w3.org/XML/1998/namespace"/>
    <ds:schemaRef ds:uri="http://purl.org/dc/elements/1.1/"/>
    <ds:schemaRef ds:uri="9d51eac6-a7d5-47f5-a119-63d146adb134"/>
    <ds:schemaRef ds:uri="http://schemas.microsoft.com/office/2006/metadata/properties"/>
    <ds:schemaRef ds:uri="4880E4F8-4B7D-4BDD-91E3-E10D47036ECA"/>
    <ds:schemaRef ds:uri="http://schemas.microsoft.com/office/infopath/2007/PartnerControls"/>
    <ds:schemaRef ds:uri="http://schemas.openxmlformats.org/package/2006/metadata/core-properties"/>
    <ds:schemaRef ds:uri="4880e4f8-4b7d-4bdd-91e3-e10d47036eca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5048</TotalTime>
  <Words>133</Words>
  <Application>Microsoft Office PowerPoint</Application>
  <PresentationFormat>On-screen Show (4:3)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542</cp:revision>
  <dcterms:created xsi:type="dcterms:W3CDTF">2001-05-03T06:07:08Z</dcterms:created>
  <dcterms:modified xsi:type="dcterms:W3CDTF">2024-04-21T06:53:51Z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