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D2B27-4C60-4070-9B43-40333B59519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0056E-8DCB-4DC7-8395-8E092EF265E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378200" cy="2305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6166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13.02.16  	LTI  Rig 60 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An electrician was climbing a ladder secured at the top by electrical tie wraps to the lowered rig floor (rig move / rigging down), when the tie wrap snapped causing him to fall approximately 1.5 m (height from his foot on the ladder to the ground) resulting in a cut to the inside of his right ankle and a fractured heel requiring surgical intervention.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6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Ladders are to be used when complete (all sections together), properly secured and for short term use only.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Use of light weight tower scaffold, stairs or mobile elevating working platforms to be used for longer term jobs.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Ladder to be secured by either a person who remains footing the ladder or by correctly lashing the head / top of the ladder.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0" y="5791200"/>
            <a:ext cx="4191000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Ensure your ladder is properly secured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3B113-CDF6-4908-A630-AEEEDA3FAE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858000" y="4114800"/>
            <a:ext cx="2667000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581400"/>
            <a:ext cx="1752600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Freeform 132"/>
          <p:cNvSpPr>
            <a:spLocks/>
          </p:cNvSpPr>
          <p:nvPr/>
        </p:nvSpPr>
        <p:spPr bwMode="auto">
          <a:xfrm>
            <a:off x="67818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351838" cy="28161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13.02.16  	LTI  Rig 60  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safe egress/access to the rig floor during rig move operations?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workforce are supplied with the right tools to work at height?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supervisors ensure the correct procedures are implemented and followed?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hazard hunts during rigging up and rigging down operations?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allow the use of split parts of extension ladders?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E7C9E-FD9C-4EAF-B335-CACD857D0F8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62AFF66-A64B-4772-BCBB-B750D289A732}"/>
</file>

<file path=customXml/itemProps2.xml><?xml version="1.0" encoding="utf-8"?>
<ds:datastoreItem xmlns:ds="http://schemas.openxmlformats.org/officeDocument/2006/customXml" ds:itemID="{4EA051C6-5D4A-4349-A749-9F4ED5959029}"/>
</file>

<file path=customXml/itemProps3.xml><?xml version="1.0" encoding="utf-8"?>
<ds:datastoreItem xmlns:ds="http://schemas.openxmlformats.org/officeDocument/2006/customXml" ds:itemID="{56B5A5A8-B119-4B3A-BAD4-C5BC96196738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5</cp:revision>
  <dcterms:created xsi:type="dcterms:W3CDTF">2016-03-28T05:48:29Z</dcterms:created>
  <dcterms:modified xsi:type="dcterms:W3CDTF">2016-06-29T10:56:18Z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