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914400"/>
            <a:ext cx="5486400" cy="38856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 12.03.16     LTI Fahud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175" indent="-3175" eaLnBrk="1" hangingPunct="1">
              <a:defRPr/>
            </a:pPr>
            <a:endParaRPr lang="en-US" sz="1100" dirty="0" smtClean="0">
              <a:latin typeface="+mj-lt"/>
              <a:cs typeface="Arial" charset="0"/>
            </a:endParaRPr>
          </a:p>
          <a:p>
            <a:pPr marL="3175" indent="-3175" eaLnBrk="1" hangingPunct="1">
              <a:defRPr/>
            </a:pPr>
            <a:r>
              <a:rPr lang="en-US" sz="1400" dirty="0" smtClean="0">
                <a:latin typeface="+mj-lt"/>
                <a:cs typeface="Arial" charset="0"/>
              </a:rPr>
              <a:t>Whilst descending from a Forklift Truck cabin, an Operator slipped from the access</a:t>
            </a:r>
            <a:r>
              <a:rPr lang="en-US" sz="1400" dirty="0" smtClean="0">
                <a:solidFill>
                  <a:srgbClr val="FF0000"/>
                </a:solidFill>
                <a:latin typeface="+mj-lt"/>
                <a:cs typeface="Arial" charset="0"/>
              </a:rPr>
              <a:t> </a:t>
            </a:r>
            <a:r>
              <a:rPr lang="en-US" sz="1400" dirty="0" smtClean="0">
                <a:latin typeface="+mj-lt"/>
                <a:cs typeface="Arial" charset="0"/>
              </a:rPr>
              <a:t>ladder and fell to the ground landing on his right hand resulting in a fracture to his right wrist.   </a:t>
            </a:r>
            <a:endParaRPr lang="en-US" sz="1400" strike="sngStrike" dirty="0" smtClean="0">
              <a:latin typeface="+mj-lt"/>
            </a:endParaRPr>
          </a:p>
          <a:p>
            <a:pPr marL="3175" indent="-3175" eaLnBrk="1" hangingPunct="1">
              <a:defRPr/>
            </a:pPr>
            <a:endParaRPr lang="en-US" sz="1100" strike="sngStrike" dirty="0" smtClean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1400" dirty="0" smtClean="0">
                <a:latin typeface="+mj-lt"/>
                <a:cs typeface="Calibri" pitchFamily="34" charset="0"/>
              </a:rPr>
              <a:t>Always pay attention when climbing down from a vehicle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>
                <a:latin typeface="+mj-lt"/>
                <a:cs typeface="Calibri" pitchFamily="34" charset="0"/>
              </a:rPr>
              <a:t>Always ensure you use all of the steps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>
                <a:latin typeface="+mj-lt"/>
                <a:cs typeface="Calibri" pitchFamily="34" charset="0"/>
              </a:rPr>
              <a:t>Always keep 3 points of contact when climbing down</a:t>
            </a:r>
            <a:endParaRPr lang="en-US" sz="1400" dirty="0">
              <a:latin typeface="+mj-lt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609600" y="5334000"/>
            <a:ext cx="4267200" cy="58477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use 3 points of contact when using ladders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026" name="Picture 2" descr="C:\Users\MUC5140\AppData\Local\Microsoft\Windows\Temporary Internet Files\Content.IE5\6FCKS1U9\DSC_0976.JPG"/>
          <p:cNvPicPr>
            <a:picLocks noChangeAspect="1" noChangeArrowheads="1"/>
          </p:cNvPicPr>
          <p:nvPr/>
        </p:nvPicPr>
        <p:blipFill>
          <a:blip r:embed="rId3" cstate="print"/>
          <a:srcRect r="16542" b="-840"/>
          <a:stretch>
            <a:fillRect/>
          </a:stretch>
        </p:blipFill>
        <p:spPr bwMode="auto">
          <a:xfrm>
            <a:off x="5638800" y="3810000"/>
            <a:ext cx="3276600" cy="2362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4582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7" name="Picture 2" descr="C:\Users\steven.mcgarry\AppData\Local\Microsoft\Windows\Temporary Internet Files\Content.Outlook\R7S0J367\20160331_150728.jpg"/>
          <p:cNvPicPr>
            <a:picLocks noChangeAspect="1" noChangeArrowheads="1"/>
          </p:cNvPicPr>
          <p:nvPr/>
        </p:nvPicPr>
        <p:blipFill>
          <a:blip r:embed="rId4" cstate="print"/>
          <a:srcRect t="3704" b="7407"/>
          <a:stretch>
            <a:fillRect/>
          </a:stretch>
        </p:blipFill>
        <p:spPr bwMode="auto">
          <a:xfrm>
            <a:off x="5638800" y="762000"/>
            <a:ext cx="3200400" cy="29370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001000" y="1600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1615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 12.03.16     LTI Fahud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Does your HEMP identify all hazards including routine tasks?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TBT’s include reminding employees of concentrating on the task in hand?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inspect employees PPE to ensure it is to an acceptable standard?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conduct work observations to identify potential hazards?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discuss the potential hazards of routine </a:t>
            </a:r>
            <a:r>
              <a:rPr lang="en-US" sz="140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activities?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91732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63CC713-F145-494E-93B0-C55953DC41E9}"/>
</file>

<file path=customXml/itemProps2.xml><?xml version="1.0" encoding="utf-8"?>
<ds:datastoreItem xmlns:ds="http://schemas.openxmlformats.org/officeDocument/2006/customXml" ds:itemID="{DCEFA289-BD58-4A9E-8694-080CBC14E801}"/>
</file>

<file path=customXml/itemProps3.xml><?xml version="1.0" encoding="utf-8"?>
<ds:datastoreItem xmlns:ds="http://schemas.openxmlformats.org/officeDocument/2006/customXml" ds:itemID="{B907EEE9-D079-44F8-A1E1-BC84CAAB303D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244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mu95018</cp:lastModifiedBy>
  <cp:revision>8</cp:revision>
  <dcterms:created xsi:type="dcterms:W3CDTF">2016-03-28T05:48:29Z</dcterms:created>
  <dcterms:modified xsi:type="dcterms:W3CDTF">2016-06-30T05:36:47Z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