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76200" y="2139315"/>
            <a:ext cx="5715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pPr algn="just" defTabSz="714375">
              <a:spcBef>
                <a:spcPct val="50000"/>
              </a:spcBef>
              <a:defRPr/>
            </a:pP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A rig move helper was offloading </a:t>
            </a:r>
            <a:r>
              <a:rPr lang="en-US" sz="1400" dirty="0"/>
              <a:t>drill collars from an open pipe skid which had been secured with chains and webbing straps during transportation. When tension in the strap was relaxed a collar rolled towards a helper standing on the skid and crushed his left foot against another collar fracturing his ankle badly</a:t>
            </a:r>
            <a:r>
              <a:rPr lang="en-US" sz="1400" dirty="0"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en-GB" sz="1400" dirty="0"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730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783667"/>
            <a:ext cx="762000" cy="16933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02077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1093999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09/07/2016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Alam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4267200"/>
            <a:ext cx="5334000" cy="838200"/>
          </a:xfrm>
          <a:prstGeom prst="wedgeRoundRectCallout">
            <a:avLst>
              <a:gd name="adj1" fmla="val 56251"/>
              <a:gd name="adj2" fmla="val 70087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pipes are stable before releasing restraints?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keep out of the “Line of Fire”?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coordinate activities with your work colleagues?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4" name="Picture 23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762000"/>
            <a:ext cx="1371600" cy="903974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1828800"/>
            <a:ext cx="297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91736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B7830D-CBB6-4945-B99A-C9DDEBE893D3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microsoft.com/sharepoint/v3/fields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d51eac6-a7d5-47f5-a119-63d146adb134"/>
    <ds:schemaRef ds:uri="4880e4f8-4b7d-4bdd-91e3-e10d47036eca"/>
    <ds:schemaRef ds:uri="4880E4F8-4B7D-4BDD-91E3-E10D47036ECA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5110</TotalTime>
  <Words>152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553</cp:revision>
  <dcterms:created xsi:type="dcterms:W3CDTF">2001-05-03T06:07:08Z</dcterms:created>
  <dcterms:modified xsi:type="dcterms:W3CDTF">2024-04-21T06:52:33Z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