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76200" y="2139315"/>
            <a:ext cx="5715000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pPr algn="just" defTabSz="714375">
              <a:spcBef>
                <a:spcPct val="50000"/>
              </a:spcBef>
              <a:defRPr/>
            </a:pPr>
            <a:r>
              <a:rPr lang="en-US" sz="1400" dirty="0">
                <a:latin typeface="Calibri" pitchFamily="34" charset="0"/>
                <a:ea typeface="Arial Unicode MS" pitchFamily="34" charset="-128"/>
                <a:cs typeface="Calibri" pitchFamily="34" charset="0"/>
              </a:rPr>
              <a:t>A rig move helper was offloading </a:t>
            </a:r>
            <a:r>
              <a:rPr lang="en-US" sz="1400" dirty="0"/>
              <a:t>drill collars from an open pipe skid which had been secured with chains and webbing straps during transportation. When tension in the strap was relaxed a collar rolled towards a helper standing on the skid and crushed his left foot against another collar fracturing his ankle badly</a:t>
            </a:r>
            <a:r>
              <a:rPr lang="en-US" sz="1400" dirty="0">
                <a:latin typeface="Calibri" pitchFamily="34" charset="0"/>
                <a:ea typeface="Arial Unicode MS" pitchFamily="34" charset="-128"/>
                <a:cs typeface="Calibri" pitchFamily="34" charset="0"/>
              </a:rPr>
              <a:t>.</a:t>
            </a:r>
            <a:endParaRPr lang="en-GB" sz="1400" dirty="0"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730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783667"/>
            <a:ext cx="762000" cy="16933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102077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(#18)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1093999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09/07/2016 (16:30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Qarn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Alam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4267200"/>
            <a:ext cx="5334000" cy="838200"/>
          </a:xfrm>
          <a:prstGeom prst="wedgeRoundRectCallout">
            <a:avLst>
              <a:gd name="adj1" fmla="val 56251"/>
              <a:gd name="adj2" fmla="val 7008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pipes are stable before releasing restraints?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keep out of the “Line of Fire”?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coordinate activities with your work colleagues?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4" name="Picture 23" descr="falling object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762000"/>
            <a:ext cx="1371600" cy="903974"/>
          </a:xfrm>
          <a:prstGeom prst="rect">
            <a:avLst/>
          </a:prstGeom>
        </p:spPr>
      </p:pic>
      <p:pic>
        <p:nvPicPr>
          <p:cNvPr id="19" name="Picture 1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1828800"/>
            <a:ext cx="2971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91736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B7830D-CBB6-4945-B99A-C9DDEBE893D3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purl.org/dc/terms/"/>
    <ds:schemaRef ds:uri="http://schemas.microsoft.com/sharepoint/v3/field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d51eac6-a7d5-47f5-a119-63d146adb134"/>
    <ds:schemaRef ds:uri="4880e4f8-4b7d-4bdd-91e3-e10d47036eca"/>
    <ds:schemaRef ds:uri="4880E4F8-4B7D-4BDD-91E3-E10D47036ECA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5110</TotalTime>
  <Words>152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553</cp:revision>
  <dcterms:created xsi:type="dcterms:W3CDTF">2001-05-03T06:07:08Z</dcterms:created>
  <dcterms:modified xsi:type="dcterms:W3CDTF">2024-04-21T06:52:33Z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