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76200" y="2089428"/>
            <a:ext cx="525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/>
            <a:r>
              <a:rPr lang="en-GB" sz="1400" dirty="0">
                <a:latin typeface="Calibri" pitchFamily="34" charset="0"/>
                <a:cs typeface="Calibri" pitchFamily="34" charset="0"/>
              </a:rPr>
              <a:t>A Piping Engineer was surveying the pipe layout with a colleague. He stepped backwards whilst studying the position of the pipes but failed to notice a half meter deep pit behind him. He fell into the pit twisting his left ankle resulting in a fracture to his left ankle. 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09260" y="4419601"/>
            <a:ext cx="891540" cy="19812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310303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(#22a)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1094452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17/08/2016 (09:20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Musallam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Station, Qarn Alam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038600"/>
            <a:ext cx="4800600" cy="1066800"/>
          </a:xfrm>
          <a:prstGeom prst="wedgeRoundRectCallout">
            <a:avLst>
              <a:gd name="adj1" fmla="val 69709"/>
              <a:gd name="adj2" fmla="val 3570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you leave 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excavated 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pits barricaded 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 prevent others accessing?</a:t>
            </a: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check your surroundings for hazards?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watch out for and observe warning signs?</a:t>
            </a: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" name="Picture 16" descr="Tr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838200"/>
            <a:ext cx="990600" cy="1219200"/>
          </a:xfrm>
          <a:prstGeom prst="rect">
            <a:avLst/>
          </a:prstGeom>
        </p:spPr>
      </p:pic>
      <p:pic>
        <p:nvPicPr>
          <p:cNvPr id="1026" name="Picture 4" descr="image0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1828800"/>
            <a:ext cx="2971800" cy="25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324600" y="4419600"/>
            <a:ext cx="2514600" cy="492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Piping Engineer stepped back &amp; slipped into the 54 cm deep pit, twisting his left ankle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8" name="AutoShape 4"/>
          <p:cNvCxnSpPr>
            <a:cxnSpLocks noChangeShapeType="1"/>
            <a:stCxn id="1026" idx="2"/>
          </p:cNvCxnSpPr>
          <p:nvPr/>
        </p:nvCxnSpPr>
        <p:spPr bwMode="auto">
          <a:xfrm flipV="1">
            <a:off x="7353300" y="3505200"/>
            <a:ext cx="114300" cy="8776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91744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9681101-92E9-4581-AE92-B90C72040B81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9d51eac6-a7d5-47f5-a119-63d146adb134"/>
    <ds:schemaRef ds:uri="http://purl.org/dc/elements/1.1/"/>
    <ds:schemaRef ds:uri="4880e4f8-4b7d-4bdd-91e3-e10d47036eca"/>
    <ds:schemaRef ds:uri="http://schemas.microsoft.com/sharepoint/v3/fields"/>
    <ds:schemaRef ds:uri="4880E4F8-4B7D-4BDD-91E3-E10D47036E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5693</TotalTime>
  <Words>168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619</cp:revision>
  <dcterms:created xsi:type="dcterms:W3CDTF">2001-05-03T06:07:08Z</dcterms:created>
  <dcterms:modified xsi:type="dcterms:W3CDTF">2024-04-21T06:50:49Z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