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801905"/>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806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939350906"/>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(#23)</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1094469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19.08.2016 at 05:30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99 Lekhwair</a:t>
                      </a:r>
                      <a:r>
                        <a:rPr lang="en-US" sz="1400" b="0" kern="1200" baseline="0" dirty="0">
                          <a:solidFill>
                            <a:schemeClr val="dk1"/>
                          </a:solidFill>
                          <a:latin typeface="Calibri" pitchFamily="34" charset="0"/>
                          <a:ea typeface="+mn-ea"/>
                          <a:cs typeface="Calibri" pitchFamily="34" charset="0"/>
                        </a:rPr>
                        <a:t>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91000"/>
            <a:ext cx="4800600" cy="762000"/>
          </a:xfrm>
          <a:prstGeom prst="wedgeRoundRectCallout">
            <a:avLst>
              <a:gd name="adj1" fmla="val 69366"/>
              <a:gd name="adj2" fmla="val 70886"/>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stop operations when people enter restricted work areas?</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026" name="Picture 2" descr="DSC02697.JPG"/>
          <p:cNvPicPr>
            <a:picLocks noChangeAspect="1" noChangeArrowheads="1"/>
          </p:cNvPicPr>
          <p:nvPr/>
        </p:nvPicPr>
        <p:blipFill>
          <a:blip r:embed="rId5" cstate="print"/>
          <a:srcRect/>
          <a:stretch>
            <a:fillRect/>
          </a:stretch>
        </p:blipFill>
        <p:spPr bwMode="auto">
          <a:xfrm>
            <a:off x="5943600" y="2209800"/>
            <a:ext cx="2667000" cy="2057400"/>
          </a:xfrm>
          <a:prstGeom prst="rect">
            <a:avLst/>
          </a:prstGeom>
          <a:noFill/>
          <a:ln w="9525">
            <a:noFill/>
            <a:miter lim="800000"/>
            <a:headEnd/>
            <a:tailEnd/>
          </a:ln>
        </p:spPr>
      </p:pic>
      <p:sp>
        <p:nvSpPr>
          <p:cNvPr id="23" name="Oval 22"/>
          <p:cNvSpPr/>
          <p:nvPr/>
        </p:nvSpPr>
        <p:spPr bwMode="auto">
          <a:xfrm>
            <a:off x="7391400" y="3581400"/>
            <a:ext cx="914400" cy="5334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a:ln w="19050">
                <a:solidFill>
                  <a:schemeClr val="tx1"/>
                </a:solidFill>
              </a:ln>
              <a:solidFill>
                <a:schemeClr val="tx1"/>
              </a:solidFill>
              <a:effectLst/>
              <a:latin typeface="Times New Roman" pitchFamily="18" charset="0"/>
            </a:endParaRPr>
          </a:p>
        </p:txBody>
      </p:sp>
      <p:sp>
        <p:nvSpPr>
          <p:cNvPr id="24" name="Right Arrow 23"/>
          <p:cNvSpPr/>
          <p:nvPr/>
        </p:nvSpPr>
        <p:spPr bwMode="auto">
          <a:xfrm>
            <a:off x="8534400" y="2743200"/>
            <a:ext cx="533400" cy="152400"/>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073" name="Rectangle 1"/>
          <p:cNvSpPr>
            <a:spLocks noChangeArrowheads="1"/>
          </p:cNvSpPr>
          <p:nvPr/>
        </p:nvSpPr>
        <p:spPr bwMode="auto">
          <a:xfrm>
            <a:off x="228600" y="2242065"/>
            <a:ext cx="5562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 rig crew were repositioning an Oil-Based-Mud</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cutting tank and the roustabout was asked to </a:t>
            </a:r>
            <a:r>
              <a:rPr lang="en-US" sz="1400" dirty="0">
                <a:solidFill>
                  <a:srgbClr val="000000"/>
                </a:solidFill>
                <a:latin typeface="Calibri" pitchFamily="34" charset="0"/>
                <a:ea typeface="Calibri" pitchFamily="34" charset="0"/>
                <a:cs typeface="Calibri" pitchFamily="34" charset="0"/>
              </a:rPr>
              <a:t>fetch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 webbing sling. He </a:t>
            </a:r>
            <a:r>
              <a:rPr lang="en-US" sz="1400" dirty="0">
                <a:solidFill>
                  <a:srgbClr val="000000"/>
                </a:solidFill>
                <a:latin typeface="Calibri" pitchFamily="34" charset="0"/>
                <a:ea typeface="Calibri" pitchFamily="34" charset="0"/>
                <a:cs typeface="Calibri" pitchFamily="34" charset="0"/>
              </a:rPr>
              <a:t>paused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as he approached the flare line to keep out of the way of a forklift which was</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reversing nearby. As he waited he mistakenly placed his right foot under the flare line which pressed down as the forklift drove over it. His right foot was trapped against the ground</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r</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esulting  in a fracture</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to his</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 ankle. </a:t>
            </a:r>
            <a:endParaRPr kumimoji="0" lang="en-US" sz="2000" b="0" i="0" u="none" strike="noStrike" cap="none" normalizeH="0" baseline="0" dirty="0">
              <a:ln>
                <a:noFill/>
              </a:ln>
              <a:solidFill>
                <a:schemeClr val="tx1"/>
              </a:solidFill>
              <a:effectLst/>
              <a:latin typeface="Calibri" pitchFamily="34" charset="0"/>
              <a:cs typeface="Calibri" pitchFamily="34" charset="0"/>
            </a:endParaRPr>
          </a:p>
        </p:txBody>
      </p:sp>
      <p:pic>
        <p:nvPicPr>
          <p:cNvPr id="21" name="Picture 20" descr="Dropped object on himself.png"/>
          <p:cNvPicPr>
            <a:picLocks noChangeAspect="1"/>
          </p:cNvPicPr>
          <p:nvPr/>
        </p:nvPicPr>
        <p:blipFill>
          <a:blip r:embed="rId6" cstate="print"/>
          <a:stretch>
            <a:fillRect/>
          </a:stretch>
        </p:blipFill>
        <p:spPr>
          <a:xfrm>
            <a:off x="609600" y="762000"/>
            <a:ext cx="685800" cy="9906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1823A3-79C7-4BCB-BB7B-7B82CCC0909C}"/>
</file>

<file path=customXml/itemProps2.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www.w3.org/XML/1998/namespace"/>
    <ds:schemaRef ds:uri="http://schemas.microsoft.com/office/2006/documentManagement/types"/>
    <ds:schemaRef ds:uri="http://purl.org/dc/dcmitype/"/>
    <ds:schemaRef ds:uri="http://schemas.microsoft.com/sharepoint/v3/fields"/>
    <ds:schemaRef ds:uri="http://schemas.openxmlformats.org/package/2006/metadata/core-properties"/>
    <ds:schemaRef ds:uri="http://schemas.microsoft.com/sharepoint/v3"/>
    <ds:schemaRef ds:uri="http://schemas.microsoft.com/office/infopath/2007/PartnerControls"/>
    <ds:schemaRef ds:uri="http://purl.org/dc/terms/"/>
    <ds:schemaRef ds:uri="9d51eac6-a7d5-47f5-a119-63d146adb134"/>
    <ds:schemaRef ds:uri="4880E4F8-4B7D-4BDD-91E3-E10D47036ECA"/>
    <ds:schemaRef ds:uri="http://purl.org/dc/elements/1.1/"/>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5760</TotalTime>
  <Words>184</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630</cp:revision>
  <dcterms:created xsi:type="dcterms:W3CDTF">2001-05-03T06:07:08Z</dcterms:created>
  <dcterms:modified xsi:type="dcterms:W3CDTF">2024-04-21T06:50:22Z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