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GB" sz="1200" dirty="0">
                <a:latin typeface="Calibri" pitchFamily="34" charset="0"/>
                <a:cs typeface="Calibri" pitchFamily="34" charset="0"/>
              </a:rPr>
              <a:t>A contractor Operations Manager was driving on the </a:t>
            </a:r>
            <a:r>
              <a:rPr lang="en-GB" sz="1200" dirty="0" err="1">
                <a:latin typeface="Calibri" pitchFamily="34" charset="0"/>
                <a:cs typeface="Calibri" pitchFamily="34" charset="0"/>
              </a:rPr>
              <a:t>Manah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road between Fahud to Muscat when he lost control of the vehicle causing it to rollover multiple times resulting in a fracture to his left arm.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18524"/>
            <a:ext cx="838200" cy="2002831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8808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MVI Rollover LTI (#26)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1094593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02.09.2016 (12:00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Manah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Road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029200" cy="762000"/>
          </a:xfrm>
          <a:prstGeom prst="wedgeRoundRectCallout">
            <a:avLst>
              <a:gd name="adj1" fmla="val 58283"/>
              <a:gd name="adj2" fmla="val 11442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inspect your vehicle before you start your journey?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MSE3\Mr Musleh\All Mr Musleh Images\GENERAL\Motor Vehicle Incid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762000"/>
            <a:ext cx="1143000" cy="1130234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 t="18824" b="16639"/>
          <a:stretch>
            <a:fillRect/>
          </a:stretch>
        </p:blipFill>
        <p:spPr bwMode="auto">
          <a:xfrm>
            <a:off x="5562600" y="1920744"/>
            <a:ext cx="3471724" cy="219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39109C8-9637-4723-B6A3-335DA696D276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d51eac6-a7d5-47f5-a119-63d146adb134"/>
    <ds:schemaRef ds:uri="http://purl.org/dc/dcmitype/"/>
    <ds:schemaRef ds:uri="4880e4f8-4b7d-4bdd-91e3-e10d47036eca"/>
    <ds:schemaRef ds:uri="http://schemas.microsoft.com/sharepoint/v3/field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132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425</cp:revision>
  <dcterms:created xsi:type="dcterms:W3CDTF">2001-05-03T06:07:08Z</dcterms:created>
  <dcterms:modified xsi:type="dcterms:W3CDTF">2024-04-21T06:49:29Z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