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dirty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600200"/>
            <a:ext cx="8153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133600"/>
            <a:ext cx="5562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What happened </a:t>
            </a:r>
          </a:p>
          <a:p>
            <a:r>
              <a:rPr lang="en-GB" sz="1200" dirty="0">
                <a:latin typeface="Calibri" pitchFamily="34" charset="0"/>
                <a:cs typeface="Calibri" pitchFamily="34" charset="0"/>
              </a:rPr>
              <a:t>A contractor Operations Manager was driving on the </a:t>
            </a:r>
            <a:r>
              <a:rPr lang="en-GB" sz="1200" dirty="0" err="1">
                <a:latin typeface="Calibri" pitchFamily="34" charset="0"/>
                <a:cs typeface="Calibri" pitchFamily="34" charset="0"/>
              </a:rPr>
              <a:t>Manah</a:t>
            </a:r>
            <a:r>
              <a:rPr lang="en-GB" sz="1200" dirty="0">
                <a:latin typeface="Calibri" pitchFamily="34" charset="0"/>
                <a:cs typeface="Calibri" pitchFamily="34" charset="0"/>
              </a:rPr>
              <a:t> road between Fahud to Muscat when he lost control of the vehicle causing it to rollover multiple times resulting in a fracture to his left arm. 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457200" y="32004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334000" y="4618524"/>
            <a:ext cx="838200" cy="2002831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488080"/>
              </p:ext>
            </p:extLst>
          </p:nvPr>
        </p:nvGraphicFramePr>
        <p:xfrm>
          <a:off x="1371601" y="762000"/>
          <a:ext cx="769619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3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4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MVI Rollover LTI (#26)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1094593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02.09.2016 (12:00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Manah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Road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228600" y="3886200"/>
            <a:ext cx="5029200" cy="762000"/>
          </a:xfrm>
          <a:prstGeom prst="wedgeRoundRectCallout">
            <a:avLst>
              <a:gd name="adj1" fmla="val 58283"/>
              <a:gd name="adj2" fmla="val 114428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inspect your vehicle before you start your journey?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wear your seatbelt 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continue driving if you are fatigued?</a:t>
            </a: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G:\MSE3\Mr Musleh\All Mr Musleh Images\GENERAL\Motor Vehicle Inciden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" y="762000"/>
            <a:ext cx="1143000" cy="1130234"/>
          </a:xfrm>
          <a:prstGeom prst="rect">
            <a:avLst/>
          </a:prstGeom>
          <a:noFill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 cstate="print"/>
          <a:srcRect t="18824" b="16639"/>
          <a:stretch>
            <a:fillRect/>
          </a:stretch>
        </p:blipFill>
        <p:spPr bwMode="auto">
          <a:xfrm>
            <a:off x="5562600" y="1920744"/>
            <a:ext cx="3471724" cy="219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91747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F39109C8-9637-4723-B6A3-335DA696D276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schemas.microsoft.com/sharepoint/v3"/>
    <ds:schemaRef ds:uri="4880E4F8-4B7D-4BDD-91E3-E10D47036EC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9d51eac6-a7d5-47f5-a119-63d146adb134"/>
    <ds:schemaRef ds:uri="http://purl.org/dc/dcmitype/"/>
    <ds:schemaRef ds:uri="4880e4f8-4b7d-4bdd-91e3-e10d47036eca"/>
    <ds:schemaRef ds:uri="http://schemas.microsoft.com/sharepoint/v3/field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4024</TotalTime>
  <Words>132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425</cp:revision>
  <dcterms:created xsi:type="dcterms:W3CDTF">2001-05-03T06:07:08Z</dcterms:created>
  <dcterms:modified xsi:type="dcterms:W3CDTF">2024-04-21T06:49:29Z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