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721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29914"/>
              </p:ext>
            </p:extLst>
          </p:nvPr>
        </p:nvGraphicFramePr>
        <p:xfrm>
          <a:off x="1904999" y="762000"/>
          <a:ext cx="7162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1094732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11.09.2016 at 11:50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108 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334000" cy="838200"/>
          </a:xfrm>
          <a:prstGeom prst="wedgeRoundRectCallout">
            <a:avLst>
              <a:gd name="adj1" fmla="val 62107"/>
              <a:gd name="adj2" fmla="val 9250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standing in a safe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position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Pulling out of Hole?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understand where stored energy will come from?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611397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pulling out of the hole the rig crew used two tongs to break out the joint. As the joint disconnected the bottom tong swung away striking a floorman resulting in a fracture to his left leg.  </a:t>
            </a:r>
          </a:p>
        </p:txBody>
      </p:sp>
      <p:pic>
        <p:nvPicPr>
          <p:cNvPr id="21" name="Picture 20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7281" y="762000"/>
            <a:ext cx="756407" cy="1131300"/>
          </a:xfrm>
          <a:prstGeom prst="rect">
            <a:avLst/>
          </a:prstGeom>
        </p:spPr>
      </p:pic>
      <p:pic>
        <p:nvPicPr>
          <p:cNvPr id="17" name="Picture 16" descr="cid:image002.png@01D1FEED.497CE080"/>
          <p:cNvPicPr/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019800" y="1859756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541FB3-EDA2-4F69-A212-569C8B7A2FF0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dcmitype/"/>
    <ds:schemaRef ds:uri="http://schemas.microsoft.com/sharepoint/v3"/>
    <ds:schemaRef ds:uri="http://schemas.microsoft.com/sharepoint/v3/fields"/>
    <ds:schemaRef ds:uri="http://schemas.microsoft.com/office/2006/metadata/properties"/>
    <ds:schemaRef ds:uri="http://www.w3.org/XML/1998/namespace"/>
    <ds:schemaRef ds:uri="4880E4F8-4B7D-4BDD-91E3-E10D47036ECA"/>
    <ds:schemaRef ds:uri="http://purl.org/dc/terms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9d51eac6-a7d5-47f5-a119-63d146adb13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5913</TotalTime>
  <Words>145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655</cp:revision>
  <dcterms:created xsi:type="dcterms:W3CDTF">2001-05-03T06:07:08Z</dcterms:created>
  <dcterms:modified xsi:type="dcterms:W3CDTF">2024-04-21T06:49:04Z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