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767020085"/>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(#27)</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1094743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10.09.2016 at 16:00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Workshop Yard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762000"/>
          </a:xfrm>
          <a:prstGeom prst="wedgeRoundRectCallout">
            <a:avLst>
              <a:gd name="adj1" fmla="val 69366"/>
              <a:gd name="adj2" fmla="val 7766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from pinch points?</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buFontTx/>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228600" y="2457509"/>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While welding a component to the gravel panel frame. The welder attempted to manually turn the panel over to weld the other side, the work piece slipped trapping his right hand underneath fracturing his thumb and little finger.</a:t>
            </a:r>
          </a:p>
        </p:txBody>
      </p:sp>
      <p:pic>
        <p:nvPicPr>
          <p:cNvPr id="21" name="Picture 20" descr="Dropped object on himself.png"/>
          <p:cNvPicPr>
            <a:picLocks noChangeAspect="1"/>
          </p:cNvPicPr>
          <p:nvPr/>
        </p:nvPicPr>
        <p:blipFill>
          <a:blip r:embed="rId5" cstate="print"/>
          <a:stretch>
            <a:fillRect/>
          </a:stretch>
        </p:blipFill>
        <p:spPr>
          <a:xfrm>
            <a:off x="457200" y="762000"/>
            <a:ext cx="1016569" cy="1131300"/>
          </a:xfrm>
          <a:prstGeom prst="rect">
            <a:avLst/>
          </a:prstGeom>
        </p:spPr>
      </p:pic>
      <p:pic>
        <p:nvPicPr>
          <p:cNvPr id="16" name="Pictur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0" y="1828800"/>
            <a:ext cx="3124200" cy="2209800"/>
          </a:xfrm>
          <a:prstGeom prst="rect">
            <a:avLst/>
          </a:prstGeom>
          <a:noFill/>
        </p:spPr>
      </p:pic>
      <p:sp>
        <p:nvSpPr>
          <p:cNvPr id="17" name="TextBox 16"/>
          <p:cNvSpPr txBox="1"/>
          <p:nvPr/>
        </p:nvSpPr>
        <p:spPr>
          <a:xfrm>
            <a:off x="6400800" y="4114800"/>
            <a:ext cx="1066800" cy="276999"/>
          </a:xfrm>
          <a:prstGeom prst="rect">
            <a:avLst/>
          </a:prstGeom>
          <a:noFill/>
          <a:ln>
            <a:solidFill>
              <a:schemeClr val="tx1"/>
            </a:solidFill>
          </a:ln>
        </p:spPr>
        <p:txBody>
          <a:bodyPr wrap="square" rtlCol="0">
            <a:spAutoFit/>
          </a:bodyPr>
          <a:lstStyle/>
          <a:p>
            <a:r>
              <a:rPr lang="en-GB" sz="1200" dirty="0">
                <a:latin typeface="+mj-lt"/>
              </a:rPr>
              <a:t>Pinch point</a:t>
            </a:r>
          </a:p>
        </p:txBody>
      </p:sp>
      <p:cxnSp>
        <p:nvCxnSpPr>
          <p:cNvPr id="22" name="Straight Arrow Connector 21"/>
          <p:cNvCxnSpPr>
            <a:stCxn id="17" idx="0"/>
          </p:cNvCxnSpPr>
          <p:nvPr/>
        </p:nvCxnSpPr>
        <p:spPr bwMode="auto">
          <a:xfrm flipH="1" flipV="1">
            <a:off x="6324600" y="2590800"/>
            <a:ext cx="609600" cy="15240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C5AC9A-01F1-444F-A1A2-99607FBB47EB}"/>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9d51eac6-a7d5-47f5-a119-63d146adb134"/>
    <ds:schemaRef ds:uri="http://purl.org/dc/terms/"/>
    <ds:schemaRef ds:uri="http://schemas.microsoft.com/sharepoint/v3/fields"/>
    <ds:schemaRef ds:uri="4880E4F8-4B7D-4BDD-91E3-E10D47036EC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5868</TotalTime>
  <Words>148</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650</cp:revision>
  <dcterms:created xsi:type="dcterms:W3CDTF">2001-05-03T06:07:08Z</dcterms:created>
  <dcterms:modified xsi:type="dcterms:W3CDTF">2024-04-21T06:48:35Z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