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1000" y="3581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260406"/>
              </p:ext>
            </p:extLst>
          </p:nvPr>
        </p:nvGraphicFramePr>
        <p:xfrm>
          <a:off x="1904999" y="762000"/>
          <a:ext cx="7162801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(#30)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1094727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16.09.2016 at 22:30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Lekhwair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– near rig 99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4114800"/>
            <a:ext cx="4800600" cy="838200"/>
          </a:xfrm>
          <a:prstGeom prst="wedgeRoundRectCallout">
            <a:avLst>
              <a:gd name="adj1" fmla="val 68508"/>
              <a:gd name="adj2" fmla="val 66253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check your trucks warning gauges regularly for air pressure?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report any issues with brakes immediately to maintenance?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regularly check your trailer in the mirrors?</a:t>
            </a:r>
          </a:p>
          <a:p>
            <a:pPr marL="342900" indent="-342900"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8600" y="2514600"/>
            <a:ext cx="556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1" hangingPunct="1"/>
            <a:r>
              <a:rPr lang="en-GB" sz="1200" dirty="0">
                <a:latin typeface="Calibri" pitchFamily="34" charset="0"/>
                <a:cs typeface="Calibri" pitchFamily="34" charset="0"/>
              </a:rPr>
              <a:t>While attempting to extinguish a wheel fire on a trailer using the trucks fire extinguisher, a rubber covering which is part of the wheels braking system exploded due to the fires intense heat and a piece of this rubber struck the driver in the face.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G:\HSE COMMON\MR Musleh Images\use these Mr Musleh Images\LOF\Project Line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762000"/>
            <a:ext cx="1550613" cy="1371600"/>
          </a:xfrm>
          <a:prstGeom prst="rect">
            <a:avLst/>
          </a:prstGeom>
          <a:noFill/>
        </p:spPr>
      </p:pic>
      <p:pic>
        <p:nvPicPr>
          <p:cNvPr id="1027" name="Picture 1" descr="IMAG165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9800" y="1828800"/>
            <a:ext cx="289914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91753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BA14CA-E6B2-470C-813B-3E771EF64FEA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9d51eac6-a7d5-47f5-a119-63d146adb134"/>
    <ds:schemaRef ds:uri="http://schemas.microsoft.com/sharepoint/v3"/>
    <ds:schemaRef ds:uri="http://schemas.microsoft.com/sharepoint/v3/fields"/>
    <ds:schemaRef ds:uri="4880e4f8-4b7d-4bdd-91e3-e10d47036eca"/>
    <ds:schemaRef ds:uri="4880E4F8-4B7D-4BDD-91E3-E10D47036ECA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5950</TotalTime>
  <Words>149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662</cp:revision>
  <dcterms:created xsi:type="dcterms:W3CDTF">2001-05-03T06:07:08Z</dcterms:created>
  <dcterms:modified xsi:type="dcterms:W3CDTF">2024-04-21T06:47:19Z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