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54322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(#32)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1094848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28.09.2016 at 15:20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 yard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886200"/>
            <a:ext cx="4800600" cy="609600"/>
          </a:xfrm>
          <a:prstGeom prst="wedgeRoundRectCallout">
            <a:avLst>
              <a:gd name="adj1" fmla="val 67650"/>
              <a:gd name="adj2" fmla="val 14897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check your load security belts and ratchets before use?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a solid stance when working?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384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GB" sz="1200" dirty="0">
                <a:latin typeface="Calibri" pitchFamily="34" charset="0"/>
                <a:cs typeface="Calibri" pitchFamily="34" charset="0"/>
              </a:rPr>
              <a:t>A store assistant was securing gas cylinders in a HIAB. While tightening the ratchet strap, the ratchet sprung open causing him to loose his balance and fall backwards resulting in fractures to both wrists.   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7" name="Picture 16" descr="Dropped object on himsel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762000"/>
            <a:ext cx="1017813" cy="1295400"/>
          </a:xfrm>
          <a:prstGeom prst="rect">
            <a:avLst/>
          </a:prstGeom>
        </p:spPr>
      </p:pic>
      <p:pic>
        <p:nvPicPr>
          <p:cNvPr id="19" name="Picture 18" descr="20160928_17015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1752600"/>
            <a:ext cx="2438400" cy="3048000"/>
          </a:xfrm>
          <a:prstGeom prst="rect">
            <a:avLst/>
          </a:prstGeom>
        </p:spPr>
      </p:pic>
      <p:sp>
        <p:nvSpPr>
          <p:cNvPr id="21" name="Left Arrow 20"/>
          <p:cNvSpPr/>
          <p:nvPr/>
        </p:nvSpPr>
        <p:spPr bwMode="auto">
          <a:xfrm>
            <a:off x="7239000" y="3276600"/>
            <a:ext cx="685800" cy="3048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3200" y="4876800"/>
            <a:ext cx="213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Ratchet came loose causing store assistant to fall backwards</a:t>
            </a:r>
          </a:p>
        </p:txBody>
      </p:sp>
      <p:cxnSp>
        <p:nvCxnSpPr>
          <p:cNvPr id="25" name="Straight Arrow Connector 24"/>
          <p:cNvCxnSpPr>
            <a:stCxn id="22" idx="0"/>
          </p:cNvCxnSpPr>
          <p:nvPr/>
        </p:nvCxnSpPr>
        <p:spPr bwMode="auto">
          <a:xfrm flipV="1">
            <a:off x="7620000" y="3124200"/>
            <a:ext cx="762000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91756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B91855C-D439-41C4-8759-975BF648F7EC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4880E4F8-4B7D-4BDD-91E3-E10D47036ECA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schemas.microsoft.com/office/2006/metadata/properties"/>
    <ds:schemaRef ds:uri="9d51eac6-a7d5-47f5-a119-63d146adb134"/>
    <ds:schemaRef ds:uri="4880e4f8-4b7d-4bdd-91e3-e10d47036eca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6172</TotalTime>
  <Words>133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681</cp:revision>
  <dcterms:created xsi:type="dcterms:W3CDTF">2001-05-03T06:07:08Z</dcterms:created>
  <dcterms:modified xsi:type="dcterms:W3CDTF">2024-04-21T06:46:56Z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