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572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537086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(#33)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1094854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29.09.2016 at 08:00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Hoist 68 Marmul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962400"/>
            <a:ext cx="4800600" cy="685800"/>
          </a:xfrm>
          <a:prstGeom prst="wedgeRoundRectCallout">
            <a:avLst>
              <a:gd name="adj1" fmla="val 66964"/>
              <a:gd name="adj2" fmla="val 114294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handle suspended loads with a tag line?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ensure you are out of the lifting zone?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always consider if you are in the line of fire?</a:t>
            </a: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38400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1200" dirty="0">
                <a:latin typeface="Calibri" pitchFamily="34" charset="0"/>
                <a:cs typeface="Calibri" pitchFamily="34" charset="0"/>
              </a:rPr>
              <a:t>A roustabout was raising the rig floor slips cover using a winch line when it became snagged on a pad eye.  The slips which were now under tension came free from the pad eye striking the roustabout in the face resulting in trauma to his upper lip. </a:t>
            </a:r>
            <a:r>
              <a:rPr lang="en-GB" sz="1200" dirty="0">
                <a:latin typeface="Calibri" pitchFamily="34" charset="0"/>
                <a:cs typeface="Calibri" pitchFamily="34" charset="0"/>
              </a:rPr>
              <a:t> 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7" name="Picture 16" descr="Dropped object on himsel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6073" y="762000"/>
            <a:ext cx="975267" cy="1295400"/>
          </a:xfrm>
          <a:prstGeom prst="rect">
            <a:avLst/>
          </a:prstGeom>
        </p:spPr>
      </p:pic>
      <p:pic>
        <p:nvPicPr>
          <p:cNvPr id="16" name="Picture 15" descr="IMG_102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72200" y="2057400"/>
            <a:ext cx="2743200" cy="27432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7086600" y="5011579"/>
            <a:ext cx="1905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1000" dirty="0">
                <a:solidFill>
                  <a:srgbClr val="FF0000"/>
                </a:solidFill>
                <a:latin typeface="+mj-lt"/>
              </a:rPr>
              <a:t>Flooring caught on Pad eye</a:t>
            </a:r>
          </a:p>
        </p:txBody>
      </p:sp>
      <p:cxnSp>
        <p:nvCxnSpPr>
          <p:cNvPr id="22" name="Straight Arrow Connector 21"/>
          <p:cNvCxnSpPr>
            <a:stCxn id="19" idx="0"/>
            <a:endCxn id="21" idx="4"/>
          </p:cNvCxnSpPr>
          <p:nvPr/>
        </p:nvCxnSpPr>
        <p:spPr bwMode="auto">
          <a:xfrm flipH="1" flipV="1">
            <a:off x="7315200" y="4038600"/>
            <a:ext cx="723900" cy="97297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27" idx="2"/>
          </p:cNvCxnSpPr>
          <p:nvPr/>
        </p:nvCxnSpPr>
        <p:spPr bwMode="auto">
          <a:xfrm flipH="1">
            <a:off x="7772400" y="1905000"/>
            <a:ext cx="76200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6934200" y="1658779"/>
            <a:ext cx="1828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1000" dirty="0">
                <a:solidFill>
                  <a:srgbClr val="FF0000"/>
                </a:solidFill>
                <a:latin typeface="+mj-lt"/>
              </a:rPr>
              <a:t>Winch line under tension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7162800" y="3733800"/>
            <a:ext cx="304800" cy="3048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91757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39B3AB07-8958-450E-9E58-DCF916323217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sharepoint/v3/fields"/>
    <ds:schemaRef ds:uri="http://schemas.microsoft.com/office/infopath/2007/PartnerControls"/>
    <ds:schemaRef ds:uri="http://purl.org/dc/elements/1.1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9d51eac6-a7d5-47f5-a119-63d146adb134"/>
    <ds:schemaRef ds:uri="4880e4f8-4b7d-4bdd-91e3-e10d47036eca"/>
    <ds:schemaRef ds:uri="4880E4F8-4B7D-4BDD-91E3-E10D47036E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6119</TotalTime>
  <Words>161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685</cp:revision>
  <dcterms:created xsi:type="dcterms:W3CDTF">2001-05-03T06:07:08Z</dcterms:created>
  <dcterms:modified xsi:type="dcterms:W3CDTF">2024-04-21T06:46:35Z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