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3" r:id="rId2"/>
    <p:sldId id="27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722235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0081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4953000" cy="34547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08.5.2016    MVI Fatality</a:t>
            </a:r>
            <a:endParaRPr lang="en-US" sz="14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 eaLnBrk="1" hangingPunct="1">
              <a:defRPr/>
            </a:pPr>
            <a:endParaRPr lang="en-US" sz="1200" dirty="0" smtClean="0">
              <a:solidFill>
                <a:srgbClr val="000000"/>
              </a:solidFill>
              <a:latin typeface="Arial" pitchFamily="34" charset="0"/>
            </a:endParaRPr>
          </a:p>
          <a:p>
            <a:pPr algn="just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At 05:37, a pickup truck was travelling from Nimr to Marmul. On the way the driver veered over the centre line and struck an oncoming 3</a:t>
            </a:r>
            <a:r>
              <a:rPr lang="en-US" sz="1400" baseline="30000" dirty="0" smtClean="0">
                <a:solidFill>
                  <a:srgbClr val="000000"/>
                </a:solidFill>
                <a:latin typeface="+mj-lt"/>
              </a:rPr>
              <a:t>rd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party 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heavy truck killing the pickup driver. The driver had departed on a unauthorised journey from Nimr prior to working hours and without a journey plan.</a:t>
            </a: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</a:p>
          <a:p>
            <a:pPr marL="114300" indent="-114300" algn="just"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 </a:t>
            </a:r>
            <a:r>
              <a:rPr lang="en-US" sz="1050" dirty="0" smtClean="0">
                <a:latin typeface="Arial" charset="0"/>
                <a:cs typeface="Tahoma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Always adhere to Journey Management procedures.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 Ensure you have adequate rest, don’t drive if you are tired.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 Don’t drive outside of working hours.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19191"/>
            <a:ext cx="7056438" cy="646113"/>
          </a:xfrm>
          <a:prstGeom prst="rect">
            <a:avLst/>
          </a:prstGeom>
          <a:solidFill>
            <a:srgbClr val="00A6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62600" y="838200"/>
            <a:ext cx="3429000" cy="2534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28956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62600" y="3448493"/>
            <a:ext cx="3429000" cy="255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382000" y="5562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304800" y="5486400"/>
            <a:ext cx="5181600" cy="369332"/>
          </a:xfrm>
          <a:prstGeom prst="rect">
            <a:avLst/>
          </a:prstGeom>
          <a:solidFill>
            <a:srgbClr val="392D93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b="1" dirty="0" smtClean="0">
                <a:solidFill>
                  <a:srgbClr val="FFFF00"/>
                </a:solidFill>
                <a:latin typeface="Tahoma" pitchFamily="34" charset="0"/>
              </a:rPr>
              <a:t>Always ensure your journey is authorised </a:t>
            </a:r>
            <a:endParaRPr lang="en-US" altLang="en-US" b="1" dirty="0">
              <a:solidFill>
                <a:srgbClr val="FFFF0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solidFill>
              <a:srgbClr val="00A65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28600" y="1066800"/>
            <a:ext cx="8667750" cy="269304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08.5.2016    MVI fatality</a:t>
            </a:r>
            <a:endParaRPr lang="en-US" sz="14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improvement, all contract managers must review their HSE HEMP against the questions asked below:</a:t>
            </a:r>
          </a:p>
          <a:p>
            <a:pPr marL="342900" indent="-342900" algn="just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algn="just" eaLnBrk="1" hangingPunct="1">
              <a:defRPr/>
            </a:pPr>
            <a:endParaRPr lang="en-US" sz="400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 you have a Journey Management procedure that clearly states what time drivers should start?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 you have a system that informs you if someone is driving outside of working hours?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 you ensure drivers have sufficient rest?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91766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07774C8-FA9F-4D69-A164-5B65B775605A}"/>
</file>

<file path=customXml/itemProps2.xml><?xml version="1.0" encoding="utf-8"?>
<ds:datastoreItem xmlns:ds="http://schemas.openxmlformats.org/officeDocument/2006/customXml" ds:itemID="{2821B362-E170-4E50-B79B-9369FBD250CE}"/>
</file>

<file path=customXml/itemProps3.xml><?xml version="1.0" encoding="utf-8"?>
<ds:datastoreItem xmlns:ds="http://schemas.openxmlformats.org/officeDocument/2006/customXml" ds:itemID="{86D6F510-4847-4A61-BAAC-50B886533567}"/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252</Words>
  <Application>Microsoft Office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18</cp:revision>
  <dcterms:created xsi:type="dcterms:W3CDTF">2016-03-28T05:48:29Z</dcterms:created>
  <dcterms:modified xsi:type="dcterms:W3CDTF">2016-10-06T03:48:11Z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