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75212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90586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9" y="1066800"/>
            <a:ext cx="5715001" cy="3677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08.05.2016     LTI Qarn Alam</a:t>
            </a:r>
            <a:endParaRPr lang="en-US" sz="14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happened?</a:t>
            </a:r>
            <a:endParaRPr lang="en-US" sz="1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At 02:07 hrs am while cleaning mud pump # 2 using wash gun, trainee </a:t>
            </a:r>
            <a:r>
              <a:rPr lang="en-US" altLang="en-US" sz="1400" dirty="0" smtClean="0">
                <a:latin typeface="+mj-lt"/>
              </a:rPr>
              <a:t>Night Tool Pusher was standing on top of the mud pump while it was running and the piston cover was </a:t>
            </a:r>
            <a:r>
              <a:rPr lang="en-US" altLang="en-US" sz="1400" dirty="0" smtClean="0">
                <a:latin typeface="+mj-lt"/>
              </a:rPr>
              <a:t>open. He </a:t>
            </a:r>
            <a:r>
              <a:rPr lang="en-US" altLang="en-US" sz="1400" dirty="0" smtClean="0">
                <a:latin typeface="+mj-lt"/>
              </a:rPr>
              <a:t>slipped, lost his balance and his right foot came in contact with the piston clamp and liner resulting in a fracture to his right foot</a:t>
            </a:r>
            <a:r>
              <a:rPr lang="en-US" altLang="en-US" sz="1600" dirty="0" smtClean="0">
                <a:latin typeface="+mj-lt"/>
              </a:rPr>
              <a:t>. </a:t>
            </a:r>
            <a:endParaRPr lang="en-US" sz="1600" dirty="0" smtClean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incident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400" dirty="0" smtClean="0">
              <a:latin typeface="+mj-lt"/>
              <a:cs typeface="Tahoma" pitchFamily="34" charset="0"/>
            </a:endParaRPr>
          </a:p>
          <a:p>
            <a:pPr indent="-285750" algn="just">
              <a:buFont typeface="Arial" pitchFamily="34" charset="0"/>
              <a:buChar char="•"/>
              <a:defRPr/>
            </a:pPr>
            <a:r>
              <a:rPr lang="en-US" altLang="en-US" sz="1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Supervisors to maintain adequate supervision at all </a:t>
            </a: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times.</a:t>
            </a:r>
          </a:p>
          <a:p>
            <a:pPr indent="-28575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Intervene </a:t>
            </a:r>
            <a:r>
              <a:rPr lang="en-US" altLang="en-US" sz="1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if you see unsafe acts or </a:t>
            </a: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conditions.</a:t>
            </a:r>
          </a:p>
          <a:p>
            <a:pPr indent="-28575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Always report any defect or faults in safety devices/designs.</a:t>
            </a:r>
          </a:p>
          <a:p>
            <a:pPr indent="-28575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Never </a:t>
            </a:r>
            <a:r>
              <a:rPr lang="en-US" altLang="en-US" sz="1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climb or stand on the top of mud pump </a:t>
            </a: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while in operation.</a:t>
            </a:r>
          </a:p>
          <a:p>
            <a:pPr indent="-28575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Piston </a:t>
            </a:r>
            <a:r>
              <a:rPr lang="en-US" altLang="en-US" sz="1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cover </a:t>
            </a:r>
            <a:r>
              <a:rPr lang="en-US" altLang="en-US" sz="1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shall always be kept closed.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99255" y="5257800"/>
            <a:ext cx="5287145" cy="646331"/>
          </a:xfrm>
          <a:prstGeom prst="rect">
            <a:avLst/>
          </a:prstGeom>
          <a:solidFill>
            <a:srgbClr val="392D93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>
                <a:solidFill>
                  <a:srgbClr val="FFFF00"/>
                </a:solidFill>
                <a:latin typeface="Tahoma" pitchFamily="34" charset="0"/>
              </a:rPr>
              <a:t>Ensure all safety covers and guards are secured and in place</a:t>
            </a:r>
            <a:endParaRPr lang="en-US" alt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17573"/>
            <a:ext cx="9143999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4" name="Picture 2" descr="C:\Users\murig64p\Desktop\Abdulmalik\DSCN45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6515" y="1143000"/>
            <a:ext cx="3050485" cy="2362200"/>
          </a:xfrm>
          <a:prstGeom prst="rect">
            <a:avLst/>
          </a:prstGeom>
          <a:solidFill>
            <a:srgbClr val="FFFFFF"/>
          </a:solidFill>
          <a:ln w="7620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021" y="3810000"/>
            <a:ext cx="1539841" cy="2206002"/>
          </a:xfrm>
          <a:prstGeom prst="rect">
            <a:avLst/>
          </a:prstGeom>
          <a:solidFill>
            <a:srgbClr val="FFFFFF"/>
          </a:solidFill>
          <a:ln w="7620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78850" y="2884487"/>
            <a:ext cx="336550" cy="544513"/>
            <a:chOff x="3504" y="544"/>
            <a:chExt cx="2287" cy="1855"/>
          </a:xfrm>
        </p:grpSpPr>
        <p:sp>
          <p:nvSpPr>
            <p:cNvPr id="2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598" y="3820507"/>
            <a:ext cx="1473202" cy="2209803"/>
          </a:xfrm>
          <a:prstGeom prst="rect">
            <a:avLst/>
          </a:prstGeom>
          <a:solidFill>
            <a:srgbClr val="FFFFFF"/>
          </a:solidFill>
          <a:ln w="7620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3" name="Freeform 132"/>
          <p:cNvSpPr>
            <a:spLocks/>
          </p:cNvSpPr>
          <p:nvPr/>
        </p:nvSpPr>
        <p:spPr bwMode="auto">
          <a:xfrm>
            <a:off x="8534400" y="5410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376" cy="1371600"/>
            <a:chOff x="9" y="-256"/>
            <a:chExt cx="6240" cy="736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9" y="-256"/>
              <a:ext cx="6240" cy="407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67750" cy="272382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 indent="-173038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08.05.2016     LTI </a:t>
            </a: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Qarn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Alam</a:t>
            </a:r>
            <a:endParaRPr lang="en-US" sz="14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improvement,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endParaRPr lang="en-US" sz="4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piston covers under lock in your organization?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your supervisors have clear instructions not to work hands on?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Is there any need to be on top of mud pump for cleaning? 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91767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D82ED49-97CA-4679-B58A-CF12019E12FB}"/>
</file>

<file path=customXml/itemProps2.xml><?xml version="1.0" encoding="utf-8"?>
<ds:datastoreItem xmlns:ds="http://schemas.openxmlformats.org/officeDocument/2006/customXml" ds:itemID="{DBD8B0F8-0189-4BDA-945B-647E5A00092F}"/>
</file>

<file path=customXml/itemProps3.xml><?xml version="1.0" encoding="utf-8"?>
<ds:datastoreItem xmlns:ds="http://schemas.openxmlformats.org/officeDocument/2006/customXml" ds:itemID="{4F6CD280-7074-4F6E-9735-4C877AD1B597}"/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219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18</cp:revision>
  <dcterms:created xsi:type="dcterms:W3CDTF">2016-03-28T05:48:29Z</dcterms:created>
  <dcterms:modified xsi:type="dcterms:W3CDTF">2016-10-06T03:49:29Z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