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9144000" cy="6858000" type="screen4x3"/>
  <p:notesSz cx="66706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40" autoAdjust="0"/>
    <p:restoredTop sz="95747" autoAdjust="0"/>
  </p:normalViewPr>
  <p:slideViewPr>
    <p:cSldViewPr>
      <p:cViewPr varScale="1">
        <p:scale>
          <a:sx n="73" d="100"/>
          <a:sy n="73" d="100"/>
        </p:scale>
        <p:origin x="145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8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7850DC-4B7B-4DDB-AF95-BE45BC8001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6463"/>
            <a:ext cx="4892675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9F01EB-EC81-47AB-BA30-57B6929156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41B58E-A7C1-4628-991B-46E81AD7F1F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F40A6A1-EDEA-49E7-9EBE-CCE48D7C39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8737962-356F-4FE4-81D9-35F7017D15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EA803EE-8FA3-4F22-9D29-81750D76E9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D438053-C4AA-4E08-BCC6-BC89ADAA5D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6026161-7E6D-47DA-9480-04F3657FA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0" y="1524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GB" b="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0" y="227013"/>
            <a:ext cx="3968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600" dirty="0">
              <a:latin typeface="Calibri" pitchFamily="34" charset="0"/>
              <a:cs typeface="Calibri" pitchFamily="34" charset="0"/>
            </a:endParaRPr>
          </a:p>
          <a:p>
            <a:r>
              <a:rPr lang="en-US" sz="1800" dirty="0">
                <a:latin typeface="Calibri" pitchFamily="34" charset="0"/>
                <a:cs typeface="Calibri" pitchFamily="34" charset="0"/>
              </a:rPr>
              <a:t>    </a:t>
            </a:r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152400" y="2067580"/>
            <a:ext cx="5562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accent2"/>
                </a:solidFill>
                <a:latin typeface="+mj-lt"/>
                <a:cs typeface="Calibri" pitchFamily="34" charset="0"/>
              </a:rPr>
              <a:t>What happened</a:t>
            </a:r>
          </a:p>
          <a:p>
            <a:endParaRPr lang="en-US" sz="1200" dirty="0"/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457200" y="3578225"/>
            <a:ext cx="4343400" cy="3079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Mr. Musleh asks the questions of can it happen to you?</a:t>
            </a:r>
          </a:p>
        </p:txBody>
      </p:sp>
      <p:pic>
        <p:nvPicPr>
          <p:cNvPr id="6178" name="Picture 18" descr="speakers-beu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52400" y="5562600"/>
            <a:ext cx="101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urved Down Arrow 19"/>
          <p:cNvSpPr/>
          <p:nvPr/>
        </p:nvSpPr>
        <p:spPr bwMode="auto">
          <a:xfrm>
            <a:off x="1066800" y="5410200"/>
            <a:ext cx="609600" cy="228600"/>
          </a:xfrm>
          <a:prstGeom prst="curved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83" name="Rounded Rectangle 20"/>
          <p:cNvSpPr>
            <a:spLocks noChangeArrowheads="1"/>
          </p:cNvSpPr>
          <p:nvPr/>
        </p:nvSpPr>
        <p:spPr bwMode="auto">
          <a:xfrm>
            <a:off x="1295400" y="5715000"/>
            <a:ext cx="3276600" cy="609600"/>
          </a:xfrm>
          <a:prstGeom prst="roundRect">
            <a:avLst>
              <a:gd name="adj" fmla="val 16667"/>
            </a:avLst>
          </a:prstGeom>
          <a:solidFill>
            <a:schemeClr val="bg1">
              <a:alpha val="0"/>
            </a:schemeClr>
          </a:solidFill>
          <a:ln w="1587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algn="justLow"/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Please disseminate this LTI notification to your teams and use it in your tool box talks and HSE meetings and notice boards.</a:t>
            </a:r>
            <a:endParaRPr lang="en-US" sz="1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1" name="Picture 30" descr="sad.pn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5543550" y="4572001"/>
            <a:ext cx="857250" cy="1905000"/>
          </a:xfrm>
          <a:prstGeom prst="rect">
            <a:avLst/>
          </a:prstGeom>
        </p:spPr>
      </p:pic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4417339"/>
              </p:ext>
            </p:extLst>
          </p:nvPr>
        </p:nvGraphicFramePr>
        <p:xfrm>
          <a:off x="1676401" y="762000"/>
          <a:ext cx="73914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9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51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95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Incident type </a:t>
                      </a:r>
                      <a:endParaRPr lang="en-US" sz="1200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LTI (#36)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PIM ID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1094831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Date/</a:t>
                      </a:r>
                      <a:r>
                        <a:rPr lang="en-US" sz="1400" b="1" baseline="0" dirty="0">
                          <a:latin typeface="Calibri" pitchFamily="34" charset="0"/>
                          <a:cs typeface="Calibri" pitchFamily="34" charset="0"/>
                        </a:rPr>
                        <a:t> time </a:t>
                      </a:r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27.09.2016 at 10:10 hrs.</a:t>
                      </a:r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Directorate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Location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Hoist 50 Yibal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Dept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" name="Rectangle 15"/>
          <p:cNvSpPr>
            <a:spLocks noChangeArrowheads="1"/>
          </p:cNvSpPr>
          <p:nvPr/>
        </p:nvSpPr>
        <p:spPr bwMode="auto">
          <a:xfrm>
            <a:off x="152400" y="152400"/>
            <a:ext cx="899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 dirty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PDO Incident First </a:t>
            </a:r>
            <a:r>
              <a:rPr lang="en-GB" b="1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Alert </a:t>
            </a:r>
            <a:endParaRPr lang="en-GB" sz="16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Rounded Rectangular Callout 20"/>
          <p:cNvSpPr>
            <a:spLocks noChangeArrowheads="1"/>
          </p:cNvSpPr>
          <p:nvPr/>
        </p:nvSpPr>
        <p:spPr bwMode="auto">
          <a:xfrm>
            <a:off x="304800" y="3962400"/>
            <a:ext cx="5257800" cy="838200"/>
          </a:xfrm>
          <a:prstGeom prst="wedgeRoundRectCallout">
            <a:avLst>
              <a:gd name="adj1" fmla="val 56153"/>
              <a:gd name="adj2" fmla="val 86775"/>
              <a:gd name="adj3" fmla="val 16667"/>
            </a:avLst>
          </a:prstGeom>
          <a:solidFill>
            <a:srgbClr val="FFC000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ensure you are standing in a safe 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position</a:t>
            </a:r>
            <a:r>
              <a:rPr lang="en-US" sz="12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when braking the joint?</a:t>
            </a:r>
          </a:p>
          <a:p>
            <a:pPr marL="342900" indent="-342900">
              <a:buFontTx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stay out of the red zone during operations?</a:t>
            </a:r>
          </a:p>
          <a:p>
            <a:pPr marL="342900" indent="-342900">
              <a:buFontTx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understand where stored energy will come from?</a:t>
            </a:r>
          </a:p>
          <a:p>
            <a:pPr marL="342900" indent="-342900">
              <a:buFontTx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consider if you are in the ‘line of fire’?</a:t>
            </a:r>
          </a:p>
          <a:p>
            <a:pPr marL="342900" indent="-342900">
              <a:buFontTx/>
              <a:buAutoNum type="arabicPeriod"/>
            </a:pPr>
            <a:endParaRPr lang="en-US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GB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GB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52400" y="2489537"/>
            <a:ext cx="5562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eaLnBrk="1" hangingPunct="1"/>
            <a:r>
              <a:rPr lang="en-US" sz="1200" dirty="0">
                <a:latin typeface="Calibri" pitchFamily="34" charset="0"/>
                <a:cs typeface="Calibri" pitchFamily="34" charset="0"/>
              </a:rPr>
              <a:t>After attaching the manual tong above the power swivel while disconnecting the drill pipe, the red zone was cleared to allow the breakout torque to be applied. The driller observed </a:t>
            </a:r>
            <a:r>
              <a:rPr lang="en-US" sz="1200">
                <a:latin typeface="Calibri" pitchFamily="34" charset="0"/>
                <a:cs typeface="Calibri" pitchFamily="34" charset="0"/>
              </a:rPr>
              <a:t>the floorman 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step into the red zone just as the connection broke loose hitting the floorman  on the left side of his face. </a:t>
            </a:r>
          </a:p>
        </p:txBody>
      </p:sp>
      <p:pic>
        <p:nvPicPr>
          <p:cNvPr id="17" name="Picture 16" descr="Dropped object on himself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26073" y="762000"/>
            <a:ext cx="975267" cy="1295400"/>
          </a:xfrm>
          <a:prstGeom prst="rect">
            <a:avLst/>
          </a:prstGeom>
        </p:spPr>
      </p:pic>
      <p:grpSp>
        <p:nvGrpSpPr>
          <p:cNvPr id="19" name="Group 18"/>
          <p:cNvGrpSpPr/>
          <p:nvPr/>
        </p:nvGrpSpPr>
        <p:grpSpPr>
          <a:xfrm>
            <a:off x="5943600" y="1828800"/>
            <a:ext cx="2944688" cy="2286000"/>
            <a:chOff x="179512" y="2420888"/>
            <a:chExt cx="4248472" cy="4149080"/>
          </a:xfrm>
        </p:grpSpPr>
        <p:pic>
          <p:nvPicPr>
            <p:cNvPr id="21" name="Picture 2" descr="C:\Users\mu56190\Desktop\Incident files\PIM # 1094831 Floorman hit in face by joint of DP\IMG_3361.jpg"/>
            <p:cNvPicPr>
              <a:picLocks noChangeAspect="1" noChangeArrowheads="1"/>
            </p:cNvPicPr>
            <p:nvPr/>
          </p:nvPicPr>
          <p:blipFill>
            <a:blip r:embed="rId6" cstate="print"/>
            <a:srcRect t="7985" r="29335"/>
            <a:stretch>
              <a:fillRect/>
            </a:stretch>
          </p:blipFill>
          <p:spPr bwMode="auto">
            <a:xfrm>
              <a:off x="179512" y="2420888"/>
              <a:ext cx="4248472" cy="4149080"/>
            </a:xfrm>
            <a:prstGeom prst="rect">
              <a:avLst/>
            </a:prstGeom>
            <a:noFill/>
          </p:spPr>
        </p:pic>
        <p:sp>
          <p:nvSpPr>
            <p:cNvPr id="22" name="Oval 21"/>
            <p:cNvSpPr/>
            <p:nvPr/>
          </p:nvSpPr>
          <p:spPr>
            <a:xfrm>
              <a:off x="827584" y="3717032"/>
              <a:ext cx="2088232" cy="2016224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 22"/>
            <p:cNvSpPr/>
            <p:nvPr/>
          </p:nvSpPr>
          <p:spPr>
            <a:xfrm>
              <a:off x="1394756" y="3845948"/>
              <a:ext cx="802025" cy="1880444"/>
            </a:xfrm>
            <a:custGeom>
              <a:avLst/>
              <a:gdLst>
                <a:gd name="connsiteX0" fmla="*/ 66833 w 811325"/>
                <a:gd name="connsiteY0" fmla="*/ 33417 h 1880444"/>
                <a:gd name="connsiteX1" fmla="*/ 66833 w 811325"/>
                <a:gd name="connsiteY1" fmla="*/ 33417 h 1880444"/>
                <a:gd name="connsiteX2" fmla="*/ 54682 w 811325"/>
                <a:gd name="connsiteY2" fmla="*/ 57720 h 1880444"/>
                <a:gd name="connsiteX3" fmla="*/ 48606 w 811325"/>
                <a:gd name="connsiteY3" fmla="*/ 66833 h 1880444"/>
                <a:gd name="connsiteX4" fmla="*/ 39492 w 811325"/>
                <a:gd name="connsiteY4" fmla="*/ 97212 h 1880444"/>
                <a:gd name="connsiteX5" fmla="*/ 33417 w 811325"/>
                <a:gd name="connsiteY5" fmla="*/ 115439 h 1880444"/>
                <a:gd name="connsiteX6" fmla="*/ 30379 w 811325"/>
                <a:gd name="connsiteY6" fmla="*/ 124553 h 1880444"/>
                <a:gd name="connsiteX7" fmla="*/ 27341 w 811325"/>
                <a:gd name="connsiteY7" fmla="*/ 133667 h 1880444"/>
                <a:gd name="connsiteX8" fmla="*/ 15189 w 811325"/>
                <a:gd name="connsiteY8" fmla="*/ 151894 h 1880444"/>
                <a:gd name="connsiteX9" fmla="*/ 12152 w 811325"/>
                <a:gd name="connsiteY9" fmla="*/ 161007 h 1880444"/>
                <a:gd name="connsiteX10" fmla="*/ 3038 w 811325"/>
                <a:gd name="connsiteY10" fmla="*/ 179235 h 1880444"/>
                <a:gd name="connsiteX11" fmla="*/ 6076 w 811325"/>
                <a:gd name="connsiteY11" fmla="*/ 212651 h 1880444"/>
                <a:gd name="connsiteX12" fmla="*/ 9114 w 811325"/>
                <a:gd name="connsiteY12" fmla="*/ 221765 h 1880444"/>
                <a:gd name="connsiteX13" fmla="*/ 12152 w 811325"/>
                <a:gd name="connsiteY13" fmla="*/ 233916 h 1880444"/>
                <a:gd name="connsiteX14" fmla="*/ 9114 w 811325"/>
                <a:gd name="connsiteY14" fmla="*/ 261257 h 1880444"/>
                <a:gd name="connsiteX15" fmla="*/ 6076 w 811325"/>
                <a:gd name="connsiteY15" fmla="*/ 270371 h 1880444"/>
                <a:gd name="connsiteX16" fmla="*/ 0 w 811325"/>
                <a:gd name="connsiteY16" fmla="*/ 315939 h 1880444"/>
                <a:gd name="connsiteX17" fmla="*/ 3038 w 811325"/>
                <a:gd name="connsiteY17" fmla="*/ 413151 h 1880444"/>
                <a:gd name="connsiteX18" fmla="*/ 6076 w 811325"/>
                <a:gd name="connsiteY18" fmla="*/ 425302 h 1880444"/>
                <a:gd name="connsiteX19" fmla="*/ 9114 w 811325"/>
                <a:gd name="connsiteY19" fmla="*/ 443530 h 1880444"/>
                <a:gd name="connsiteX20" fmla="*/ 12152 w 811325"/>
                <a:gd name="connsiteY20" fmla="*/ 458719 h 1880444"/>
                <a:gd name="connsiteX21" fmla="*/ 15189 w 811325"/>
                <a:gd name="connsiteY21" fmla="*/ 476946 h 1880444"/>
                <a:gd name="connsiteX22" fmla="*/ 21265 w 811325"/>
                <a:gd name="connsiteY22" fmla="*/ 510363 h 1880444"/>
                <a:gd name="connsiteX23" fmla="*/ 24303 w 811325"/>
                <a:gd name="connsiteY23" fmla="*/ 571120 h 1880444"/>
                <a:gd name="connsiteX24" fmla="*/ 30379 w 811325"/>
                <a:gd name="connsiteY24" fmla="*/ 610613 h 1880444"/>
                <a:gd name="connsiteX25" fmla="*/ 33417 w 811325"/>
                <a:gd name="connsiteY25" fmla="*/ 628840 h 1880444"/>
                <a:gd name="connsiteX26" fmla="*/ 30379 w 811325"/>
                <a:gd name="connsiteY26" fmla="*/ 1078445 h 1880444"/>
                <a:gd name="connsiteX27" fmla="*/ 30379 w 811325"/>
                <a:gd name="connsiteY27" fmla="*/ 1218188 h 1880444"/>
                <a:gd name="connsiteX28" fmla="*/ 36455 w 811325"/>
                <a:gd name="connsiteY28" fmla="*/ 1306286 h 1880444"/>
                <a:gd name="connsiteX29" fmla="*/ 39492 w 811325"/>
                <a:gd name="connsiteY29" fmla="*/ 1360968 h 1880444"/>
                <a:gd name="connsiteX30" fmla="*/ 45568 w 811325"/>
                <a:gd name="connsiteY30" fmla="*/ 1403498 h 1880444"/>
                <a:gd name="connsiteX31" fmla="*/ 51644 w 811325"/>
                <a:gd name="connsiteY31" fmla="*/ 1455142 h 1880444"/>
                <a:gd name="connsiteX32" fmla="*/ 57720 w 811325"/>
                <a:gd name="connsiteY32" fmla="*/ 1488558 h 1880444"/>
                <a:gd name="connsiteX33" fmla="*/ 72909 w 811325"/>
                <a:gd name="connsiteY33" fmla="*/ 1515899 h 1880444"/>
                <a:gd name="connsiteX34" fmla="*/ 75947 w 811325"/>
                <a:gd name="connsiteY34" fmla="*/ 1525013 h 1880444"/>
                <a:gd name="connsiteX35" fmla="*/ 78985 w 811325"/>
                <a:gd name="connsiteY35" fmla="*/ 1549316 h 1880444"/>
                <a:gd name="connsiteX36" fmla="*/ 82023 w 811325"/>
                <a:gd name="connsiteY36" fmla="*/ 1570581 h 1880444"/>
                <a:gd name="connsiteX37" fmla="*/ 85061 w 811325"/>
                <a:gd name="connsiteY37" fmla="*/ 1582732 h 1880444"/>
                <a:gd name="connsiteX38" fmla="*/ 106326 w 811325"/>
                <a:gd name="connsiteY38" fmla="*/ 1591846 h 1880444"/>
                <a:gd name="connsiteX39" fmla="*/ 136704 w 811325"/>
                <a:gd name="connsiteY39" fmla="*/ 1597922 h 1880444"/>
                <a:gd name="connsiteX40" fmla="*/ 164045 w 811325"/>
                <a:gd name="connsiteY40" fmla="*/ 1607035 h 1880444"/>
                <a:gd name="connsiteX41" fmla="*/ 173159 w 811325"/>
                <a:gd name="connsiteY41" fmla="*/ 1610073 h 1880444"/>
                <a:gd name="connsiteX42" fmla="*/ 185310 w 811325"/>
                <a:gd name="connsiteY42" fmla="*/ 1628301 h 1880444"/>
                <a:gd name="connsiteX43" fmla="*/ 188348 w 811325"/>
                <a:gd name="connsiteY43" fmla="*/ 1637414 h 1880444"/>
                <a:gd name="connsiteX44" fmla="*/ 197462 w 811325"/>
                <a:gd name="connsiteY44" fmla="*/ 1655641 h 1880444"/>
                <a:gd name="connsiteX45" fmla="*/ 203538 w 811325"/>
                <a:gd name="connsiteY45" fmla="*/ 1698172 h 1880444"/>
                <a:gd name="connsiteX46" fmla="*/ 206575 w 811325"/>
                <a:gd name="connsiteY46" fmla="*/ 1734626 h 1880444"/>
                <a:gd name="connsiteX47" fmla="*/ 209613 w 811325"/>
                <a:gd name="connsiteY47" fmla="*/ 1743740 h 1880444"/>
                <a:gd name="connsiteX48" fmla="*/ 212651 w 811325"/>
                <a:gd name="connsiteY48" fmla="*/ 1758929 h 1880444"/>
                <a:gd name="connsiteX49" fmla="*/ 218727 w 811325"/>
                <a:gd name="connsiteY49" fmla="*/ 1777156 h 1880444"/>
                <a:gd name="connsiteX50" fmla="*/ 221765 w 811325"/>
                <a:gd name="connsiteY50" fmla="*/ 1786270 h 1880444"/>
                <a:gd name="connsiteX51" fmla="*/ 239992 w 811325"/>
                <a:gd name="connsiteY51" fmla="*/ 1813611 h 1880444"/>
                <a:gd name="connsiteX52" fmla="*/ 267333 w 811325"/>
                <a:gd name="connsiteY52" fmla="*/ 1828800 h 1880444"/>
                <a:gd name="connsiteX53" fmla="*/ 294674 w 811325"/>
                <a:gd name="connsiteY53" fmla="*/ 1840952 h 1880444"/>
                <a:gd name="connsiteX54" fmla="*/ 303787 w 811325"/>
                <a:gd name="connsiteY54" fmla="*/ 1843990 h 1880444"/>
                <a:gd name="connsiteX55" fmla="*/ 312901 w 811325"/>
                <a:gd name="connsiteY55" fmla="*/ 1850065 h 1880444"/>
                <a:gd name="connsiteX56" fmla="*/ 331128 w 811325"/>
                <a:gd name="connsiteY56" fmla="*/ 1856141 h 1880444"/>
                <a:gd name="connsiteX57" fmla="*/ 349356 w 811325"/>
                <a:gd name="connsiteY57" fmla="*/ 1862217 h 1880444"/>
                <a:gd name="connsiteX58" fmla="*/ 373659 w 811325"/>
                <a:gd name="connsiteY58" fmla="*/ 1865255 h 1880444"/>
                <a:gd name="connsiteX59" fmla="*/ 428340 w 811325"/>
                <a:gd name="connsiteY59" fmla="*/ 1874368 h 1880444"/>
                <a:gd name="connsiteX60" fmla="*/ 473908 w 811325"/>
                <a:gd name="connsiteY60" fmla="*/ 1880444 h 1880444"/>
                <a:gd name="connsiteX61" fmla="*/ 513401 w 811325"/>
                <a:gd name="connsiteY61" fmla="*/ 1877406 h 1880444"/>
                <a:gd name="connsiteX62" fmla="*/ 531628 w 811325"/>
                <a:gd name="connsiteY62" fmla="*/ 1868293 h 1880444"/>
                <a:gd name="connsiteX63" fmla="*/ 558969 w 811325"/>
                <a:gd name="connsiteY63" fmla="*/ 1859179 h 1880444"/>
                <a:gd name="connsiteX64" fmla="*/ 595423 w 811325"/>
                <a:gd name="connsiteY64" fmla="*/ 1847027 h 1880444"/>
                <a:gd name="connsiteX65" fmla="*/ 604537 w 811325"/>
                <a:gd name="connsiteY65" fmla="*/ 1840952 h 1880444"/>
                <a:gd name="connsiteX66" fmla="*/ 610613 w 811325"/>
                <a:gd name="connsiteY66" fmla="*/ 1831838 h 1880444"/>
                <a:gd name="connsiteX67" fmla="*/ 628840 w 811325"/>
                <a:gd name="connsiteY67" fmla="*/ 1825762 h 1880444"/>
                <a:gd name="connsiteX68" fmla="*/ 665294 w 811325"/>
                <a:gd name="connsiteY68" fmla="*/ 1813611 h 1880444"/>
                <a:gd name="connsiteX69" fmla="*/ 674408 w 811325"/>
                <a:gd name="connsiteY69" fmla="*/ 1807535 h 1880444"/>
                <a:gd name="connsiteX70" fmla="*/ 695673 w 811325"/>
                <a:gd name="connsiteY70" fmla="*/ 1801459 h 1880444"/>
                <a:gd name="connsiteX71" fmla="*/ 713900 w 811325"/>
                <a:gd name="connsiteY71" fmla="*/ 1786270 h 1880444"/>
                <a:gd name="connsiteX72" fmla="*/ 726052 w 811325"/>
                <a:gd name="connsiteY72" fmla="*/ 1768043 h 1880444"/>
                <a:gd name="connsiteX73" fmla="*/ 735166 w 811325"/>
                <a:gd name="connsiteY73" fmla="*/ 1749815 h 1880444"/>
                <a:gd name="connsiteX74" fmla="*/ 735166 w 811325"/>
                <a:gd name="connsiteY74" fmla="*/ 1588808 h 1880444"/>
                <a:gd name="connsiteX75" fmla="*/ 741241 w 811325"/>
                <a:gd name="connsiteY75" fmla="*/ 1570581 h 1880444"/>
                <a:gd name="connsiteX76" fmla="*/ 750355 w 811325"/>
                <a:gd name="connsiteY76" fmla="*/ 1549316 h 1880444"/>
                <a:gd name="connsiteX77" fmla="*/ 768582 w 811325"/>
                <a:gd name="connsiteY77" fmla="*/ 1537164 h 1880444"/>
                <a:gd name="connsiteX78" fmla="*/ 777696 w 811325"/>
                <a:gd name="connsiteY78" fmla="*/ 1531089 h 1880444"/>
                <a:gd name="connsiteX79" fmla="*/ 789847 w 811325"/>
                <a:gd name="connsiteY79" fmla="*/ 1512861 h 1880444"/>
                <a:gd name="connsiteX80" fmla="*/ 795923 w 811325"/>
                <a:gd name="connsiteY80" fmla="*/ 1494634 h 1880444"/>
                <a:gd name="connsiteX81" fmla="*/ 798961 w 811325"/>
                <a:gd name="connsiteY81" fmla="*/ 1485520 h 1880444"/>
                <a:gd name="connsiteX82" fmla="*/ 801999 w 811325"/>
                <a:gd name="connsiteY82" fmla="*/ 1467293 h 1880444"/>
                <a:gd name="connsiteX83" fmla="*/ 795923 w 811325"/>
                <a:gd name="connsiteY83" fmla="*/ 1300210 h 1880444"/>
                <a:gd name="connsiteX84" fmla="*/ 792885 w 811325"/>
                <a:gd name="connsiteY84" fmla="*/ 1291097 h 1880444"/>
                <a:gd name="connsiteX85" fmla="*/ 789847 w 811325"/>
                <a:gd name="connsiteY85" fmla="*/ 1278945 h 1880444"/>
                <a:gd name="connsiteX86" fmla="*/ 783771 w 811325"/>
                <a:gd name="connsiteY86" fmla="*/ 1266794 h 1880444"/>
                <a:gd name="connsiteX87" fmla="*/ 777696 w 811325"/>
                <a:gd name="connsiteY87" fmla="*/ 1242491 h 1880444"/>
                <a:gd name="connsiteX88" fmla="*/ 771620 w 811325"/>
                <a:gd name="connsiteY88" fmla="*/ 1224263 h 1880444"/>
                <a:gd name="connsiteX89" fmla="*/ 774658 w 811325"/>
                <a:gd name="connsiteY89" fmla="*/ 1199960 h 1880444"/>
                <a:gd name="connsiteX90" fmla="*/ 786809 w 811325"/>
                <a:gd name="connsiteY90" fmla="*/ 1157430 h 1880444"/>
                <a:gd name="connsiteX91" fmla="*/ 792885 w 811325"/>
                <a:gd name="connsiteY91" fmla="*/ 1108824 h 1880444"/>
                <a:gd name="connsiteX92" fmla="*/ 798961 w 811325"/>
                <a:gd name="connsiteY92" fmla="*/ 1090597 h 1880444"/>
                <a:gd name="connsiteX93" fmla="*/ 801999 w 811325"/>
                <a:gd name="connsiteY93" fmla="*/ 1060218 h 1880444"/>
                <a:gd name="connsiteX94" fmla="*/ 798961 w 811325"/>
                <a:gd name="connsiteY94" fmla="*/ 1020726 h 1880444"/>
                <a:gd name="connsiteX95" fmla="*/ 795923 w 811325"/>
                <a:gd name="connsiteY95" fmla="*/ 1005536 h 1880444"/>
                <a:gd name="connsiteX96" fmla="*/ 792885 w 811325"/>
                <a:gd name="connsiteY96" fmla="*/ 984271 h 1880444"/>
                <a:gd name="connsiteX97" fmla="*/ 792885 w 811325"/>
                <a:gd name="connsiteY97" fmla="*/ 929590 h 1880444"/>
                <a:gd name="connsiteX98" fmla="*/ 786809 w 811325"/>
                <a:gd name="connsiteY98" fmla="*/ 920476 h 1880444"/>
                <a:gd name="connsiteX99" fmla="*/ 783771 w 811325"/>
                <a:gd name="connsiteY99" fmla="*/ 911362 h 1880444"/>
                <a:gd name="connsiteX100" fmla="*/ 786809 w 811325"/>
                <a:gd name="connsiteY100" fmla="*/ 355431 h 1880444"/>
                <a:gd name="connsiteX101" fmla="*/ 783771 w 811325"/>
                <a:gd name="connsiteY101" fmla="*/ 291636 h 1880444"/>
                <a:gd name="connsiteX102" fmla="*/ 765544 w 811325"/>
                <a:gd name="connsiteY102" fmla="*/ 264295 h 1880444"/>
                <a:gd name="connsiteX103" fmla="*/ 759468 w 811325"/>
                <a:gd name="connsiteY103" fmla="*/ 255182 h 1880444"/>
                <a:gd name="connsiteX104" fmla="*/ 756431 w 811325"/>
                <a:gd name="connsiteY104" fmla="*/ 239992 h 1880444"/>
                <a:gd name="connsiteX105" fmla="*/ 744279 w 811325"/>
                <a:gd name="connsiteY105" fmla="*/ 94174 h 1880444"/>
                <a:gd name="connsiteX106" fmla="*/ 735166 w 811325"/>
                <a:gd name="connsiteY106" fmla="*/ 75947 h 1880444"/>
                <a:gd name="connsiteX107" fmla="*/ 723014 w 811325"/>
                <a:gd name="connsiteY107" fmla="*/ 66833 h 1880444"/>
                <a:gd name="connsiteX108" fmla="*/ 704787 w 811325"/>
                <a:gd name="connsiteY108" fmla="*/ 51644 h 1880444"/>
                <a:gd name="connsiteX109" fmla="*/ 698711 w 811325"/>
                <a:gd name="connsiteY109" fmla="*/ 42530 h 1880444"/>
                <a:gd name="connsiteX110" fmla="*/ 689597 w 811325"/>
                <a:gd name="connsiteY110" fmla="*/ 36455 h 1880444"/>
                <a:gd name="connsiteX111" fmla="*/ 677446 w 811325"/>
                <a:gd name="connsiteY111" fmla="*/ 18227 h 1880444"/>
                <a:gd name="connsiteX112" fmla="*/ 671370 w 811325"/>
                <a:gd name="connsiteY112" fmla="*/ 9114 h 1880444"/>
                <a:gd name="connsiteX113" fmla="*/ 637954 w 811325"/>
                <a:gd name="connsiteY113" fmla="*/ 0 h 1880444"/>
                <a:gd name="connsiteX114" fmla="*/ 595423 w 811325"/>
                <a:gd name="connsiteY114" fmla="*/ 3038 h 1880444"/>
                <a:gd name="connsiteX115" fmla="*/ 583272 w 811325"/>
                <a:gd name="connsiteY115" fmla="*/ 6076 h 1880444"/>
                <a:gd name="connsiteX116" fmla="*/ 498211 w 811325"/>
                <a:gd name="connsiteY116" fmla="*/ 3038 h 1880444"/>
                <a:gd name="connsiteX117" fmla="*/ 422265 w 811325"/>
                <a:gd name="connsiteY117" fmla="*/ 6076 h 1880444"/>
                <a:gd name="connsiteX118" fmla="*/ 385810 w 811325"/>
                <a:gd name="connsiteY118" fmla="*/ 12152 h 1880444"/>
                <a:gd name="connsiteX119" fmla="*/ 276447 w 811325"/>
                <a:gd name="connsiteY119" fmla="*/ 18227 h 1880444"/>
                <a:gd name="connsiteX120" fmla="*/ 264295 w 811325"/>
                <a:gd name="connsiteY120" fmla="*/ 21265 h 1880444"/>
                <a:gd name="connsiteX121" fmla="*/ 218727 w 811325"/>
                <a:gd name="connsiteY121" fmla="*/ 27341 h 1880444"/>
                <a:gd name="connsiteX122" fmla="*/ 167083 w 811325"/>
                <a:gd name="connsiteY122" fmla="*/ 24303 h 1880444"/>
                <a:gd name="connsiteX123" fmla="*/ 145818 w 811325"/>
                <a:gd name="connsiteY123" fmla="*/ 21265 h 1880444"/>
                <a:gd name="connsiteX124" fmla="*/ 72909 w 811325"/>
                <a:gd name="connsiteY124" fmla="*/ 24303 h 1880444"/>
                <a:gd name="connsiteX125" fmla="*/ 60758 w 811325"/>
                <a:gd name="connsiteY125" fmla="*/ 27341 h 1880444"/>
                <a:gd name="connsiteX126" fmla="*/ 66833 w 811325"/>
                <a:gd name="connsiteY126" fmla="*/ 33417 h 1880444"/>
                <a:gd name="connsiteX0" fmla="*/ 66833 w 811325"/>
                <a:gd name="connsiteY0" fmla="*/ 33417 h 1880444"/>
                <a:gd name="connsiteX1" fmla="*/ 66833 w 811325"/>
                <a:gd name="connsiteY1" fmla="*/ 33417 h 1880444"/>
                <a:gd name="connsiteX2" fmla="*/ 54682 w 811325"/>
                <a:gd name="connsiteY2" fmla="*/ 57720 h 1880444"/>
                <a:gd name="connsiteX3" fmla="*/ 48606 w 811325"/>
                <a:gd name="connsiteY3" fmla="*/ 66833 h 1880444"/>
                <a:gd name="connsiteX4" fmla="*/ 39492 w 811325"/>
                <a:gd name="connsiteY4" fmla="*/ 97212 h 1880444"/>
                <a:gd name="connsiteX5" fmla="*/ 33417 w 811325"/>
                <a:gd name="connsiteY5" fmla="*/ 115439 h 1880444"/>
                <a:gd name="connsiteX6" fmla="*/ 30379 w 811325"/>
                <a:gd name="connsiteY6" fmla="*/ 124553 h 1880444"/>
                <a:gd name="connsiteX7" fmla="*/ 27341 w 811325"/>
                <a:gd name="connsiteY7" fmla="*/ 133667 h 1880444"/>
                <a:gd name="connsiteX8" fmla="*/ 15189 w 811325"/>
                <a:gd name="connsiteY8" fmla="*/ 151894 h 1880444"/>
                <a:gd name="connsiteX9" fmla="*/ 12152 w 811325"/>
                <a:gd name="connsiteY9" fmla="*/ 161007 h 1880444"/>
                <a:gd name="connsiteX10" fmla="*/ 3038 w 811325"/>
                <a:gd name="connsiteY10" fmla="*/ 179235 h 1880444"/>
                <a:gd name="connsiteX11" fmla="*/ 6076 w 811325"/>
                <a:gd name="connsiteY11" fmla="*/ 212651 h 1880444"/>
                <a:gd name="connsiteX12" fmla="*/ 9114 w 811325"/>
                <a:gd name="connsiteY12" fmla="*/ 221765 h 1880444"/>
                <a:gd name="connsiteX13" fmla="*/ 12152 w 811325"/>
                <a:gd name="connsiteY13" fmla="*/ 233916 h 1880444"/>
                <a:gd name="connsiteX14" fmla="*/ 9114 w 811325"/>
                <a:gd name="connsiteY14" fmla="*/ 261257 h 1880444"/>
                <a:gd name="connsiteX15" fmla="*/ 6076 w 811325"/>
                <a:gd name="connsiteY15" fmla="*/ 270371 h 1880444"/>
                <a:gd name="connsiteX16" fmla="*/ 0 w 811325"/>
                <a:gd name="connsiteY16" fmla="*/ 315939 h 1880444"/>
                <a:gd name="connsiteX17" fmla="*/ 3038 w 811325"/>
                <a:gd name="connsiteY17" fmla="*/ 413151 h 1880444"/>
                <a:gd name="connsiteX18" fmla="*/ 6076 w 811325"/>
                <a:gd name="connsiteY18" fmla="*/ 425302 h 1880444"/>
                <a:gd name="connsiteX19" fmla="*/ 9114 w 811325"/>
                <a:gd name="connsiteY19" fmla="*/ 443530 h 1880444"/>
                <a:gd name="connsiteX20" fmla="*/ 12152 w 811325"/>
                <a:gd name="connsiteY20" fmla="*/ 458719 h 1880444"/>
                <a:gd name="connsiteX21" fmla="*/ 15189 w 811325"/>
                <a:gd name="connsiteY21" fmla="*/ 476946 h 1880444"/>
                <a:gd name="connsiteX22" fmla="*/ 21265 w 811325"/>
                <a:gd name="connsiteY22" fmla="*/ 510363 h 1880444"/>
                <a:gd name="connsiteX23" fmla="*/ 24303 w 811325"/>
                <a:gd name="connsiteY23" fmla="*/ 571120 h 1880444"/>
                <a:gd name="connsiteX24" fmla="*/ 30379 w 811325"/>
                <a:gd name="connsiteY24" fmla="*/ 610613 h 1880444"/>
                <a:gd name="connsiteX25" fmla="*/ 33417 w 811325"/>
                <a:gd name="connsiteY25" fmla="*/ 628840 h 1880444"/>
                <a:gd name="connsiteX26" fmla="*/ 30379 w 811325"/>
                <a:gd name="connsiteY26" fmla="*/ 1078445 h 1880444"/>
                <a:gd name="connsiteX27" fmla="*/ 30379 w 811325"/>
                <a:gd name="connsiteY27" fmla="*/ 1218188 h 1880444"/>
                <a:gd name="connsiteX28" fmla="*/ 36455 w 811325"/>
                <a:gd name="connsiteY28" fmla="*/ 1306286 h 1880444"/>
                <a:gd name="connsiteX29" fmla="*/ 39492 w 811325"/>
                <a:gd name="connsiteY29" fmla="*/ 1360968 h 1880444"/>
                <a:gd name="connsiteX30" fmla="*/ 45568 w 811325"/>
                <a:gd name="connsiteY30" fmla="*/ 1403498 h 1880444"/>
                <a:gd name="connsiteX31" fmla="*/ 51644 w 811325"/>
                <a:gd name="connsiteY31" fmla="*/ 1455142 h 1880444"/>
                <a:gd name="connsiteX32" fmla="*/ 57720 w 811325"/>
                <a:gd name="connsiteY32" fmla="*/ 1488558 h 1880444"/>
                <a:gd name="connsiteX33" fmla="*/ 72909 w 811325"/>
                <a:gd name="connsiteY33" fmla="*/ 1515899 h 1880444"/>
                <a:gd name="connsiteX34" fmla="*/ 75947 w 811325"/>
                <a:gd name="connsiteY34" fmla="*/ 1525013 h 1880444"/>
                <a:gd name="connsiteX35" fmla="*/ 78985 w 811325"/>
                <a:gd name="connsiteY35" fmla="*/ 1549316 h 1880444"/>
                <a:gd name="connsiteX36" fmla="*/ 82023 w 811325"/>
                <a:gd name="connsiteY36" fmla="*/ 1570581 h 1880444"/>
                <a:gd name="connsiteX37" fmla="*/ 85061 w 811325"/>
                <a:gd name="connsiteY37" fmla="*/ 1582732 h 1880444"/>
                <a:gd name="connsiteX38" fmla="*/ 106326 w 811325"/>
                <a:gd name="connsiteY38" fmla="*/ 1591846 h 1880444"/>
                <a:gd name="connsiteX39" fmla="*/ 136704 w 811325"/>
                <a:gd name="connsiteY39" fmla="*/ 1597922 h 1880444"/>
                <a:gd name="connsiteX40" fmla="*/ 164045 w 811325"/>
                <a:gd name="connsiteY40" fmla="*/ 1607035 h 1880444"/>
                <a:gd name="connsiteX41" fmla="*/ 173159 w 811325"/>
                <a:gd name="connsiteY41" fmla="*/ 1610073 h 1880444"/>
                <a:gd name="connsiteX42" fmla="*/ 185310 w 811325"/>
                <a:gd name="connsiteY42" fmla="*/ 1628301 h 1880444"/>
                <a:gd name="connsiteX43" fmla="*/ 188348 w 811325"/>
                <a:gd name="connsiteY43" fmla="*/ 1637414 h 1880444"/>
                <a:gd name="connsiteX44" fmla="*/ 197462 w 811325"/>
                <a:gd name="connsiteY44" fmla="*/ 1655641 h 1880444"/>
                <a:gd name="connsiteX45" fmla="*/ 203538 w 811325"/>
                <a:gd name="connsiteY45" fmla="*/ 1698172 h 1880444"/>
                <a:gd name="connsiteX46" fmla="*/ 206575 w 811325"/>
                <a:gd name="connsiteY46" fmla="*/ 1734626 h 1880444"/>
                <a:gd name="connsiteX47" fmla="*/ 209613 w 811325"/>
                <a:gd name="connsiteY47" fmla="*/ 1743740 h 1880444"/>
                <a:gd name="connsiteX48" fmla="*/ 212651 w 811325"/>
                <a:gd name="connsiteY48" fmla="*/ 1758929 h 1880444"/>
                <a:gd name="connsiteX49" fmla="*/ 218727 w 811325"/>
                <a:gd name="connsiteY49" fmla="*/ 1777156 h 1880444"/>
                <a:gd name="connsiteX50" fmla="*/ 221765 w 811325"/>
                <a:gd name="connsiteY50" fmla="*/ 1786270 h 1880444"/>
                <a:gd name="connsiteX51" fmla="*/ 239992 w 811325"/>
                <a:gd name="connsiteY51" fmla="*/ 1813611 h 1880444"/>
                <a:gd name="connsiteX52" fmla="*/ 267333 w 811325"/>
                <a:gd name="connsiteY52" fmla="*/ 1828800 h 1880444"/>
                <a:gd name="connsiteX53" fmla="*/ 294674 w 811325"/>
                <a:gd name="connsiteY53" fmla="*/ 1840952 h 1880444"/>
                <a:gd name="connsiteX54" fmla="*/ 303787 w 811325"/>
                <a:gd name="connsiteY54" fmla="*/ 1843990 h 1880444"/>
                <a:gd name="connsiteX55" fmla="*/ 312901 w 811325"/>
                <a:gd name="connsiteY55" fmla="*/ 1850065 h 1880444"/>
                <a:gd name="connsiteX56" fmla="*/ 331128 w 811325"/>
                <a:gd name="connsiteY56" fmla="*/ 1856141 h 1880444"/>
                <a:gd name="connsiteX57" fmla="*/ 349356 w 811325"/>
                <a:gd name="connsiteY57" fmla="*/ 1862217 h 1880444"/>
                <a:gd name="connsiteX58" fmla="*/ 373659 w 811325"/>
                <a:gd name="connsiteY58" fmla="*/ 1865255 h 1880444"/>
                <a:gd name="connsiteX59" fmla="*/ 428340 w 811325"/>
                <a:gd name="connsiteY59" fmla="*/ 1874368 h 1880444"/>
                <a:gd name="connsiteX60" fmla="*/ 473908 w 811325"/>
                <a:gd name="connsiteY60" fmla="*/ 1880444 h 1880444"/>
                <a:gd name="connsiteX61" fmla="*/ 513401 w 811325"/>
                <a:gd name="connsiteY61" fmla="*/ 1877406 h 1880444"/>
                <a:gd name="connsiteX62" fmla="*/ 531628 w 811325"/>
                <a:gd name="connsiteY62" fmla="*/ 1868293 h 1880444"/>
                <a:gd name="connsiteX63" fmla="*/ 558969 w 811325"/>
                <a:gd name="connsiteY63" fmla="*/ 1859179 h 1880444"/>
                <a:gd name="connsiteX64" fmla="*/ 595423 w 811325"/>
                <a:gd name="connsiteY64" fmla="*/ 1847027 h 1880444"/>
                <a:gd name="connsiteX65" fmla="*/ 604537 w 811325"/>
                <a:gd name="connsiteY65" fmla="*/ 1840952 h 1880444"/>
                <a:gd name="connsiteX66" fmla="*/ 610613 w 811325"/>
                <a:gd name="connsiteY66" fmla="*/ 1831838 h 1880444"/>
                <a:gd name="connsiteX67" fmla="*/ 628840 w 811325"/>
                <a:gd name="connsiteY67" fmla="*/ 1825762 h 1880444"/>
                <a:gd name="connsiteX68" fmla="*/ 665294 w 811325"/>
                <a:gd name="connsiteY68" fmla="*/ 1813611 h 1880444"/>
                <a:gd name="connsiteX69" fmla="*/ 674408 w 811325"/>
                <a:gd name="connsiteY69" fmla="*/ 1807535 h 1880444"/>
                <a:gd name="connsiteX70" fmla="*/ 695673 w 811325"/>
                <a:gd name="connsiteY70" fmla="*/ 1801459 h 1880444"/>
                <a:gd name="connsiteX71" fmla="*/ 713900 w 811325"/>
                <a:gd name="connsiteY71" fmla="*/ 1786270 h 1880444"/>
                <a:gd name="connsiteX72" fmla="*/ 726052 w 811325"/>
                <a:gd name="connsiteY72" fmla="*/ 1768043 h 1880444"/>
                <a:gd name="connsiteX73" fmla="*/ 735166 w 811325"/>
                <a:gd name="connsiteY73" fmla="*/ 1749815 h 1880444"/>
                <a:gd name="connsiteX74" fmla="*/ 735166 w 811325"/>
                <a:gd name="connsiteY74" fmla="*/ 1588808 h 1880444"/>
                <a:gd name="connsiteX75" fmla="*/ 741241 w 811325"/>
                <a:gd name="connsiteY75" fmla="*/ 1570581 h 1880444"/>
                <a:gd name="connsiteX76" fmla="*/ 750355 w 811325"/>
                <a:gd name="connsiteY76" fmla="*/ 1549316 h 1880444"/>
                <a:gd name="connsiteX77" fmla="*/ 768582 w 811325"/>
                <a:gd name="connsiteY77" fmla="*/ 1537164 h 1880444"/>
                <a:gd name="connsiteX78" fmla="*/ 777696 w 811325"/>
                <a:gd name="connsiteY78" fmla="*/ 1531089 h 1880444"/>
                <a:gd name="connsiteX79" fmla="*/ 789847 w 811325"/>
                <a:gd name="connsiteY79" fmla="*/ 1512861 h 1880444"/>
                <a:gd name="connsiteX80" fmla="*/ 795923 w 811325"/>
                <a:gd name="connsiteY80" fmla="*/ 1494634 h 1880444"/>
                <a:gd name="connsiteX81" fmla="*/ 798961 w 811325"/>
                <a:gd name="connsiteY81" fmla="*/ 1485520 h 1880444"/>
                <a:gd name="connsiteX82" fmla="*/ 801999 w 811325"/>
                <a:gd name="connsiteY82" fmla="*/ 1467293 h 1880444"/>
                <a:gd name="connsiteX83" fmla="*/ 795923 w 811325"/>
                <a:gd name="connsiteY83" fmla="*/ 1300210 h 1880444"/>
                <a:gd name="connsiteX84" fmla="*/ 792885 w 811325"/>
                <a:gd name="connsiteY84" fmla="*/ 1291097 h 1880444"/>
                <a:gd name="connsiteX85" fmla="*/ 789847 w 811325"/>
                <a:gd name="connsiteY85" fmla="*/ 1278945 h 1880444"/>
                <a:gd name="connsiteX86" fmla="*/ 783771 w 811325"/>
                <a:gd name="connsiteY86" fmla="*/ 1266794 h 1880444"/>
                <a:gd name="connsiteX87" fmla="*/ 777696 w 811325"/>
                <a:gd name="connsiteY87" fmla="*/ 1242491 h 1880444"/>
                <a:gd name="connsiteX88" fmla="*/ 801352 w 811325"/>
                <a:gd name="connsiteY88" fmla="*/ 1167228 h 1880444"/>
                <a:gd name="connsiteX89" fmla="*/ 774658 w 811325"/>
                <a:gd name="connsiteY89" fmla="*/ 1199960 h 1880444"/>
                <a:gd name="connsiteX90" fmla="*/ 786809 w 811325"/>
                <a:gd name="connsiteY90" fmla="*/ 1157430 h 1880444"/>
                <a:gd name="connsiteX91" fmla="*/ 792885 w 811325"/>
                <a:gd name="connsiteY91" fmla="*/ 1108824 h 1880444"/>
                <a:gd name="connsiteX92" fmla="*/ 798961 w 811325"/>
                <a:gd name="connsiteY92" fmla="*/ 1090597 h 1880444"/>
                <a:gd name="connsiteX93" fmla="*/ 801999 w 811325"/>
                <a:gd name="connsiteY93" fmla="*/ 1060218 h 1880444"/>
                <a:gd name="connsiteX94" fmla="*/ 798961 w 811325"/>
                <a:gd name="connsiteY94" fmla="*/ 1020726 h 1880444"/>
                <a:gd name="connsiteX95" fmla="*/ 795923 w 811325"/>
                <a:gd name="connsiteY95" fmla="*/ 1005536 h 1880444"/>
                <a:gd name="connsiteX96" fmla="*/ 792885 w 811325"/>
                <a:gd name="connsiteY96" fmla="*/ 984271 h 1880444"/>
                <a:gd name="connsiteX97" fmla="*/ 792885 w 811325"/>
                <a:gd name="connsiteY97" fmla="*/ 929590 h 1880444"/>
                <a:gd name="connsiteX98" fmla="*/ 786809 w 811325"/>
                <a:gd name="connsiteY98" fmla="*/ 920476 h 1880444"/>
                <a:gd name="connsiteX99" fmla="*/ 783771 w 811325"/>
                <a:gd name="connsiteY99" fmla="*/ 911362 h 1880444"/>
                <a:gd name="connsiteX100" fmla="*/ 786809 w 811325"/>
                <a:gd name="connsiteY100" fmla="*/ 355431 h 1880444"/>
                <a:gd name="connsiteX101" fmla="*/ 783771 w 811325"/>
                <a:gd name="connsiteY101" fmla="*/ 291636 h 1880444"/>
                <a:gd name="connsiteX102" fmla="*/ 765544 w 811325"/>
                <a:gd name="connsiteY102" fmla="*/ 264295 h 1880444"/>
                <a:gd name="connsiteX103" fmla="*/ 759468 w 811325"/>
                <a:gd name="connsiteY103" fmla="*/ 255182 h 1880444"/>
                <a:gd name="connsiteX104" fmla="*/ 756431 w 811325"/>
                <a:gd name="connsiteY104" fmla="*/ 239992 h 1880444"/>
                <a:gd name="connsiteX105" fmla="*/ 744279 w 811325"/>
                <a:gd name="connsiteY105" fmla="*/ 94174 h 1880444"/>
                <a:gd name="connsiteX106" fmla="*/ 735166 w 811325"/>
                <a:gd name="connsiteY106" fmla="*/ 75947 h 1880444"/>
                <a:gd name="connsiteX107" fmla="*/ 723014 w 811325"/>
                <a:gd name="connsiteY107" fmla="*/ 66833 h 1880444"/>
                <a:gd name="connsiteX108" fmla="*/ 704787 w 811325"/>
                <a:gd name="connsiteY108" fmla="*/ 51644 h 1880444"/>
                <a:gd name="connsiteX109" fmla="*/ 698711 w 811325"/>
                <a:gd name="connsiteY109" fmla="*/ 42530 h 1880444"/>
                <a:gd name="connsiteX110" fmla="*/ 689597 w 811325"/>
                <a:gd name="connsiteY110" fmla="*/ 36455 h 1880444"/>
                <a:gd name="connsiteX111" fmla="*/ 677446 w 811325"/>
                <a:gd name="connsiteY111" fmla="*/ 18227 h 1880444"/>
                <a:gd name="connsiteX112" fmla="*/ 671370 w 811325"/>
                <a:gd name="connsiteY112" fmla="*/ 9114 h 1880444"/>
                <a:gd name="connsiteX113" fmla="*/ 637954 w 811325"/>
                <a:gd name="connsiteY113" fmla="*/ 0 h 1880444"/>
                <a:gd name="connsiteX114" fmla="*/ 595423 w 811325"/>
                <a:gd name="connsiteY114" fmla="*/ 3038 h 1880444"/>
                <a:gd name="connsiteX115" fmla="*/ 583272 w 811325"/>
                <a:gd name="connsiteY115" fmla="*/ 6076 h 1880444"/>
                <a:gd name="connsiteX116" fmla="*/ 498211 w 811325"/>
                <a:gd name="connsiteY116" fmla="*/ 3038 h 1880444"/>
                <a:gd name="connsiteX117" fmla="*/ 422265 w 811325"/>
                <a:gd name="connsiteY117" fmla="*/ 6076 h 1880444"/>
                <a:gd name="connsiteX118" fmla="*/ 385810 w 811325"/>
                <a:gd name="connsiteY118" fmla="*/ 12152 h 1880444"/>
                <a:gd name="connsiteX119" fmla="*/ 276447 w 811325"/>
                <a:gd name="connsiteY119" fmla="*/ 18227 h 1880444"/>
                <a:gd name="connsiteX120" fmla="*/ 264295 w 811325"/>
                <a:gd name="connsiteY120" fmla="*/ 21265 h 1880444"/>
                <a:gd name="connsiteX121" fmla="*/ 218727 w 811325"/>
                <a:gd name="connsiteY121" fmla="*/ 27341 h 1880444"/>
                <a:gd name="connsiteX122" fmla="*/ 167083 w 811325"/>
                <a:gd name="connsiteY122" fmla="*/ 24303 h 1880444"/>
                <a:gd name="connsiteX123" fmla="*/ 145818 w 811325"/>
                <a:gd name="connsiteY123" fmla="*/ 21265 h 1880444"/>
                <a:gd name="connsiteX124" fmla="*/ 72909 w 811325"/>
                <a:gd name="connsiteY124" fmla="*/ 24303 h 1880444"/>
                <a:gd name="connsiteX125" fmla="*/ 60758 w 811325"/>
                <a:gd name="connsiteY125" fmla="*/ 27341 h 1880444"/>
                <a:gd name="connsiteX126" fmla="*/ 66833 w 811325"/>
                <a:gd name="connsiteY126" fmla="*/ 33417 h 1880444"/>
                <a:gd name="connsiteX0" fmla="*/ 66833 w 811325"/>
                <a:gd name="connsiteY0" fmla="*/ 33417 h 1880444"/>
                <a:gd name="connsiteX1" fmla="*/ 66833 w 811325"/>
                <a:gd name="connsiteY1" fmla="*/ 33417 h 1880444"/>
                <a:gd name="connsiteX2" fmla="*/ 54682 w 811325"/>
                <a:gd name="connsiteY2" fmla="*/ 57720 h 1880444"/>
                <a:gd name="connsiteX3" fmla="*/ 48606 w 811325"/>
                <a:gd name="connsiteY3" fmla="*/ 66833 h 1880444"/>
                <a:gd name="connsiteX4" fmla="*/ 39492 w 811325"/>
                <a:gd name="connsiteY4" fmla="*/ 97212 h 1880444"/>
                <a:gd name="connsiteX5" fmla="*/ 33417 w 811325"/>
                <a:gd name="connsiteY5" fmla="*/ 115439 h 1880444"/>
                <a:gd name="connsiteX6" fmla="*/ 30379 w 811325"/>
                <a:gd name="connsiteY6" fmla="*/ 124553 h 1880444"/>
                <a:gd name="connsiteX7" fmla="*/ 27341 w 811325"/>
                <a:gd name="connsiteY7" fmla="*/ 133667 h 1880444"/>
                <a:gd name="connsiteX8" fmla="*/ 15189 w 811325"/>
                <a:gd name="connsiteY8" fmla="*/ 151894 h 1880444"/>
                <a:gd name="connsiteX9" fmla="*/ 12152 w 811325"/>
                <a:gd name="connsiteY9" fmla="*/ 161007 h 1880444"/>
                <a:gd name="connsiteX10" fmla="*/ 3038 w 811325"/>
                <a:gd name="connsiteY10" fmla="*/ 179235 h 1880444"/>
                <a:gd name="connsiteX11" fmla="*/ 6076 w 811325"/>
                <a:gd name="connsiteY11" fmla="*/ 212651 h 1880444"/>
                <a:gd name="connsiteX12" fmla="*/ 9114 w 811325"/>
                <a:gd name="connsiteY12" fmla="*/ 221765 h 1880444"/>
                <a:gd name="connsiteX13" fmla="*/ 12152 w 811325"/>
                <a:gd name="connsiteY13" fmla="*/ 233916 h 1880444"/>
                <a:gd name="connsiteX14" fmla="*/ 9114 w 811325"/>
                <a:gd name="connsiteY14" fmla="*/ 261257 h 1880444"/>
                <a:gd name="connsiteX15" fmla="*/ 6076 w 811325"/>
                <a:gd name="connsiteY15" fmla="*/ 270371 h 1880444"/>
                <a:gd name="connsiteX16" fmla="*/ 0 w 811325"/>
                <a:gd name="connsiteY16" fmla="*/ 315939 h 1880444"/>
                <a:gd name="connsiteX17" fmla="*/ 3038 w 811325"/>
                <a:gd name="connsiteY17" fmla="*/ 413151 h 1880444"/>
                <a:gd name="connsiteX18" fmla="*/ 6076 w 811325"/>
                <a:gd name="connsiteY18" fmla="*/ 425302 h 1880444"/>
                <a:gd name="connsiteX19" fmla="*/ 9114 w 811325"/>
                <a:gd name="connsiteY19" fmla="*/ 443530 h 1880444"/>
                <a:gd name="connsiteX20" fmla="*/ 12152 w 811325"/>
                <a:gd name="connsiteY20" fmla="*/ 458719 h 1880444"/>
                <a:gd name="connsiteX21" fmla="*/ 15189 w 811325"/>
                <a:gd name="connsiteY21" fmla="*/ 476946 h 1880444"/>
                <a:gd name="connsiteX22" fmla="*/ 21265 w 811325"/>
                <a:gd name="connsiteY22" fmla="*/ 510363 h 1880444"/>
                <a:gd name="connsiteX23" fmla="*/ 24303 w 811325"/>
                <a:gd name="connsiteY23" fmla="*/ 571120 h 1880444"/>
                <a:gd name="connsiteX24" fmla="*/ 30379 w 811325"/>
                <a:gd name="connsiteY24" fmla="*/ 610613 h 1880444"/>
                <a:gd name="connsiteX25" fmla="*/ 33417 w 811325"/>
                <a:gd name="connsiteY25" fmla="*/ 628840 h 1880444"/>
                <a:gd name="connsiteX26" fmla="*/ 30379 w 811325"/>
                <a:gd name="connsiteY26" fmla="*/ 1078445 h 1880444"/>
                <a:gd name="connsiteX27" fmla="*/ 30379 w 811325"/>
                <a:gd name="connsiteY27" fmla="*/ 1218188 h 1880444"/>
                <a:gd name="connsiteX28" fmla="*/ 36455 w 811325"/>
                <a:gd name="connsiteY28" fmla="*/ 1306286 h 1880444"/>
                <a:gd name="connsiteX29" fmla="*/ 39492 w 811325"/>
                <a:gd name="connsiteY29" fmla="*/ 1360968 h 1880444"/>
                <a:gd name="connsiteX30" fmla="*/ 45568 w 811325"/>
                <a:gd name="connsiteY30" fmla="*/ 1403498 h 1880444"/>
                <a:gd name="connsiteX31" fmla="*/ 51644 w 811325"/>
                <a:gd name="connsiteY31" fmla="*/ 1455142 h 1880444"/>
                <a:gd name="connsiteX32" fmla="*/ 57720 w 811325"/>
                <a:gd name="connsiteY32" fmla="*/ 1488558 h 1880444"/>
                <a:gd name="connsiteX33" fmla="*/ 72909 w 811325"/>
                <a:gd name="connsiteY33" fmla="*/ 1515899 h 1880444"/>
                <a:gd name="connsiteX34" fmla="*/ 75947 w 811325"/>
                <a:gd name="connsiteY34" fmla="*/ 1525013 h 1880444"/>
                <a:gd name="connsiteX35" fmla="*/ 78985 w 811325"/>
                <a:gd name="connsiteY35" fmla="*/ 1549316 h 1880444"/>
                <a:gd name="connsiteX36" fmla="*/ 82023 w 811325"/>
                <a:gd name="connsiteY36" fmla="*/ 1570581 h 1880444"/>
                <a:gd name="connsiteX37" fmla="*/ 85061 w 811325"/>
                <a:gd name="connsiteY37" fmla="*/ 1582732 h 1880444"/>
                <a:gd name="connsiteX38" fmla="*/ 106326 w 811325"/>
                <a:gd name="connsiteY38" fmla="*/ 1591846 h 1880444"/>
                <a:gd name="connsiteX39" fmla="*/ 136704 w 811325"/>
                <a:gd name="connsiteY39" fmla="*/ 1597922 h 1880444"/>
                <a:gd name="connsiteX40" fmla="*/ 164045 w 811325"/>
                <a:gd name="connsiteY40" fmla="*/ 1607035 h 1880444"/>
                <a:gd name="connsiteX41" fmla="*/ 173159 w 811325"/>
                <a:gd name="connsiteY41" fmla="*/ 1610073 h 1880444"/>
                <a:gd name="connsiteX42" fmla="*/ 185310 w 811325"/>
                <a:gd name="connsiteY42" fmla="*/ 1628301 h 1880444"/>
                <a:gd name="connsiteX43" fmla="*/ 188348 w 811325"/>
                <a:gd name="connsiteY43" fmla="*/ 1637414 h 1880444"/>
                <a:gd name="connsiteX44" fmla="*/ 197462 w 811325"/>
                <a:gd name="connsiteY44" fmla="*/ 1655641 h 1880444"/>
                <a:gd name="connsiteX45" fmla="*/ 203538 w 811325"/>
                <a:gd name="connsiteY45" fmla="*/ 1698172 h 1880444"/>
                <a:gd name="connsiteX46" fmla="*/ 206575 w 811325"/>
                <a:gd name="connsiteY46" fmla="*/ 1734626 h 1880444"/>
                <a:gd name="connsiteX47" fmla="*/ 209613 w 811325"/>
                <a:gd name="connsiteY47" fmla="*/ 1743740 h 1880444"/>
                <a:gd name="connsiteX48" fmla="*/ 212651 w 811325"/>
                <a:gd name="connsiteY48" fmla="*/ 1758929 h 1880444"/>
                <a:gd name="connsiteX49" fmla="*/ 218727 w 811325"/>
                <a:gd name="connsiteY49" fmla="*/ 1777156 h 1880444"/>
                <a:gd name="connsiteX50" fmla="*/ 221765 w 811325"/>
                <a:gd name="connsiteY50" fmla="*/ 1786270 h 1880444"/>
                <a:gd name="connsiteX51" fmla="*/ 239992 w 811325"/>
                <a:gd name="connsiteY51" fmla="*/ 1813611 h 1880444"/>
                <a:gd name="connsiteX52" fmla="*/ 267333 w 811325"/>
                <a:gd name="connsiteY52" fmla="*/ 1828800 h 1880444"/>
                <a:gd name="connsiteX53" fmla="*/ 294674 w 811325"/>
                <a:gd name="connsiteY53" fmla="*/ 1840952 h 1880444"/>
                <a:gd name="connsiteX54" fmla="*/ 303787 w 811325"/>
                <a:gd name="connsiteY54" fmla="*/ 1843990 h 1880444"/>
                <a:gd name="connsiteX55" fmla="*/ 312901 w 811325"/>
                <a:gd name="connsiteY55" fmla="*/ 1850065 h 1880444"/>
                <a:gd name="connsiteX56" fmla="*/ 331128 w 811325"/>
                <a:gd name="connsiteY56" fmla="*/ 1856141 h 1880444"/>
                <a:gd name="connsiteX57" fmla="*/ 349356 w 811325"/>
                <a:gd name="connsiteY57" fmla="*/ 1862217 h 1880444"/>
                <a:gd name="connsiteX58" fmla="*/ 373659 w 811325"/>
                <a:gd name="connsiteY58" fmla="*/ 1865255 h 1880444"/>
                <a:gd name="connsiteX59" fmla="*/ 428340 w 811325"/>
                <a:gd name="connsiteY59" fmla="*/ 1874368 h 1880444"/>
                <a:gd name="connsiteX60" fmla="*/ 473908 w 811325"/>
                <a:gd name="connsiteY60" fmla="*/ 1880444 h 1880444"/>
                <a:gd name="connsiteX61" fmla="*/ 513401 w 811325"/>
                <a:gd name="connsiteY61" fmla="*/ 1877406 h 1880444"/>
                <a:gd name="connsiteX62" fmla="*/ 531628 w 811325"/>
                <a:gd name="connsiteY62" fmla="*/ 1868293 h 1880444"/>
                <a:gd name="connsiteX63" fmla="*/ 558969 w 811325"/>
                <a:gd name="connsiteY63" fmla="*/ 1859179 h 1880444"/>
                <a:gd name="connsiteX64" fmla="*/ 595423 w 811325"/>
                <a:gd name="connsiteY64" fmla="*/ 1847027 h 1880444"/>
                <a:gd name="connsiteX65" fmla="*/ 604537 w 811325"/>
                <a:gd name="connsiteY65" fmla="*/ 1840952 h 1880444"/>
                <a:gd name="connsiteX66" fmla="*/ 610613 w 811325"/>
                <a:gd name="connsiteY66" fmla="*/ 1831838 h 1880444"/>
                <a:gd name="connsiteX67" fmla="*/ 628840 w 811325"/>
                <a:gd name="connsiteY67" fmla="*/ 1825762 h 1880444"/>
                <a:gd name="connsiteX68" fmla="*/ 665294 w 811325"/>
                <a:gd name="connsiteY68" fmla="*/ 1813611 h 1880444"/>
                <a:gd name="connsiteX69" fmla="*/ 674408 w 811325"/>
                <a:gd name="connsiteY69" fmla="*/ 1807535 h 1880444"/>
                <a:gd name="connsiteX70" fmla="*/ 695673 w 811325"/>
                <a:gd name="connsiteY70" fmla="*/ 1801459 h 1880444"/>
                <a:gd name="connsiteX71" fmla="*/ 713900 w 811325"/>
                <a:gd name="connsiteY71" fmla="*/ 1786270 h 1880444"/>
                <a:gd name="connsiteX72" fmla="*/ 726052 w 811325"/>
                <a:gd name="connsiteY72" fmla="*/ 1768043 h 1880444"/>
                <a:gd name="connsiteX73" fmla="*/ 735166 w 811325"/>
                <a:gd name="connsiteY73" fmla="*/ 1749815 h 1880444"/>
                <a:gd name="connsiteX74" fmla="*/ 735166 w 811325"/>
                <a:gd name="connsiteY74" fmla="*/ 1588808 h 1880444"/>
                <a:gd name="connsiteX75" fmla="*/ 741241 w 811325"/>
                <a:gd name="connsiteY75" fmla="*/ 1570581 h 1880444"/>
                <a:gd name="connsiteX76" fmla="*/ 750355 w 811325"/>
                <a:gd name="connsiteY76" fmla="*/ 1549316 h 1880444"/>
                <a:gd name="connsiteX77" fmla="*/ 768582 w 811325"/>
                <a:gd name="connsiteY77" fmla="*/ 1537164 h 1880444"/>
                <a:gd name="connsiteX78" fmla="*/ 777696 w 811325"/>
                <a:gd name="connsiteY78" fmla="*/ 1531089 h 1880444"/>
                <a:gd name="connsiteX79" fmla="*/ 789847 w 811325"/>
                <a:gd name="connsiteY79" fmla="*/ 1512861 h 1880444"/>
                <a:gd name="connsiteX80" fmla="*/ 795923 w 811325"/>
                <a:gd name="connsiteY80" fmla="*/ 1494634 h 1880444"/>
                <a:gd name="connsiteX81" fmla="*/ 798961 w 811325"/>
                <a:gd name="connsiteY81" fmla="*/ 1485520 h 1880444"/>
                <a:gd name="connsiteX82" fmla="*/ 801999 w 811325"/>
                <a:gd name="connsiteY82" fmla="*/ 1467293 h 1880444"/>
                <a:gd name="connsiteX83" fmla="*/ 795923 w 811325"/>
                <a:gd name="connsiteY83" fmla="*/ 1300210 h 1880444"/>
                <a:gd name="connsiteX84" fmla="*/ 792885 w 811325"/>
                <a:gd name="connsiteY84" fmla="*/ 1291097 h 1880444"/>
                <a:gd name="connsiteX85" fmla="*/ 789847 w 811325"/>
                <a:gd name="connsiteY85" fmla="*/ 1278945 h 1880444"/>
                <a:gd name="connsiteX86" fmla="*/ 801352 w 811325"/>
                <a:gd name="connsiteY86" fmla="*/ 1311244 h 1880444"/>
                <a:gd name="connsiteX87" fmla="*/ 777696 w 811325"/>
                <a:gd name="connsiteY87" fmla="*/ 1242491 h 1880444"/>
                <a:gd name="connsiteX88" fmla="*/ 801352 w 811325"/>
                <a:gd name="connsiteY88" fmla="*/ 1167228 h 1880444"/>
                <a:gd name="connsiteX89" fmla="*/ 774658 w 811325"/>
                <a:gd name="connsiteY89" fmla="*/ 1199960 h 1880444"/>
                <a:gd name="connsiteX90" fmla="*/ 786809 w 811325"/>
                <a:gd name="connsiteY90" fmla="*/ 1157430 h 1880444"/>
                <a:gd name="connsiteX91" fmla="*/ 792885 w 811325"/>
                <a:gd name="connsiteY91" fmla="*/ 1108824 h 1880444"/>
                <a:gd name="connsiteX92" fmla="*/ 798961 w 811325"/>
                <a:gd name="connsiteY92" fmla="*/ 1090597 h 1880444"/>
                <a:gd name="connsiteX93" fmla="*/ 801999 w 811325"/>
                <a:gd name="connsiteY93" fmla="*/ 1060218 h 1880444"/>
                <a:gd name="connsiteX94" fmla="*/ 798961 w 811325"/>
                <a:gd name="connsiteY94" fmla="*/ 1020726 h 1880444"/>
                <a:gd name="connsiteX95" fmla="*/ 795923 w 811325"/>
                <a:gd name="connsiteY95" fmla="*/ 1005536 h 1880444"/>
                <a:gd name="connsiteX96" fmla="*/ 792885 w 811325"/>
                <a:gd name="connsiteY96" fmla="*/ 984271 h 1880444"/>
                <a:gd name="connsiteX97" fmla="*/ 792885 w 811325"/>
                <a:gd name="connsiteY97" fmla="*/ 929590 h 1880444"/>
                <a:gd name="connsiteX98" fmla="*/ 786809 w 811325"/>
                <a:gd name="connsiteY98" fmla="*/ 920476 h 1880444"/>
                <a:gd name="connsiteX99" fmla="*/ 783771 w 811325"/>
                <a:gd name="connsiteY99" fmla="*/ 911362 h 1880444"/>
                <a:gd name="connsiteX100" fmla="*/ 786809 w 811325"/>
                <a:gd name="connsiteY100" fmla="*/ 355431 h 1880444"/>
                <a:gd name="connsiteX101" fmla="*/ 783771 w 811325"/>
                <a:gd name="connsiteY101" fmla="*/ 291636 h 1880444"/>
                <a:gd name="connsiteX102" fmla="*/ 765544 w 811325"/>
                <a:gd name="connsiteY102" fmla="*/ 264295 h 1880444"/>
                <a:gd name="connsiteX103" fmla="*/ 759468 w 811325"/>
                <a:gd name="connsiteY103" fmla="*/ 255182 h 1880444"/>
                <a:gd name="connsiteX104" fmla="*/ 756431 w 811325"/>
                <a:gd name="connsiteY104" fmla="*/ 239992 h 1880444"/>
                <a:gd name="connsiteX105" fmla="*/ 744279 w 811325"/>
                <a:gd name="connsiteY105" fmla="*/ 94174 h 1880444"/>
                <a:gd name="connsiteX106" fmla="*/ 735166 w 811325"/>
                <a:gd name="connsiteY106" fmla="*/ 75947 h 1880444"/>
                <a:gd name="connsiteX107" fmla="*/ 723014 w 811325"/>
                <a:gd name="connsiteY107" fmla="*/ 66833 h 1880444"/>
                <a:gd name="connsiteX108" fmla="*/ 704787 w 811325"/>
                <a:gd name="connsiteY108" fmla="*/ 51644 h 1880444"/>
                <a:gd name="connsiteX109" fmla="*/ 698711 w 811325"/>
                <a:gd name="connsiteY109" fmla="*/ 42530 h 1880444"/>
                <a:gd name="connsiteX110" fmla="*/ 689597 w 811325"/>
                <a:gd name="connsiteY110" fmla="*/ 36455 h 1880444"/>
                <a:gd name="connsiteX111" fmla="*/ 677446 w 811325"/>
                <a:gd name="connsiteY111" fmla="*/ 18227 h 1880444"/>
                <a:gd name="connsiteX112" fmla="*/ 671370 w 811325"/>
                <a:gd name="connsiteY112" fmla="*/ 9114 h 1880444"/>
                <a:gd name="connsiteX113" fmla="*/ 637954 w 811325"/>
                <a:gd name="connsiteY113" fmla="*/ 0 h 1880444"/>
                <a:gd name="connsiteX114" fmla="*/ 595423 w 811325"/>
                <a:gd name="connsiteY114" fmla="*/ 3038 h 1880444"/>
                <a:gd name="connsiteX115" fmla="*/ 583272 w 811325"/>
                <a:gd name="connsiteY115" fmla="*/ 6076 h 1880444"/>
                <a:gd name="connsiteX116" fmla="*/ 498211 w 811325"/>
                <a:gd name="connsiteY116" fmla="*/ 3038 h 1880444"/>
                <a:gd name="connsiteX117" fmla="*/ 422265 w 811325"/>
                <a:gd name="connsiteY117" fmla="*/ 6076 h 1880444"/>
                <a:gd name="connsiteX118" fmla="*/ 385810 w 811325"/>
                <a:gd name="connsiteY118" fmla="*/ 12152 h 1880444"/>
                <a:gd name="connsiteX119" fmla="*/ 276447 w 811325"/>
                <a:gd name="connsiteY119" fmla="*/ 18227 h 1880444"/>
                <a:gd name="connsiteX120" fmla="*/ 264295 w 811325"/>
                <a:gd name="connsiteY120" fmla="*/ 21265 h 1880444"/>
                <a:gd name="connsiteX121" fmla="*/ 218727 w 811325"/>
                <a:gd name="connsiteY121" fmla="*/ 27341 h 1880444"/>
                <a:gd name="connsiteX122" fmla="*/ 167083 w 811325"/>
                <a:gd name="connsiteY122" fmla="*/ 24303 h 1880444"/>
                <a:gd name="connsiteX123" fmla="*/ 145818 w 811325"/>
                <a:gd name="connsiteY123" fmla="*/ 21265 h 1880444"/>
                <a:gd name="connsiteX124" fmla="*/ 72909 w 811325"/>
                <a:gd name="connsiteY124" fmla="*/ 24303 h 1880444"/>
                <a:gd name="connsiteX125" fmla="*/ 60758 w 811325"/>
                <a:gd name="connsiteY125" fmla="*/ 27341 h 1880444"/>
                <a:gd name="connsiteX126" fmla="*/ 66833 w 811325"/>
                <a:gd name="connsiteY126" fmla="*/ 33417 h 1880444"/>
                <a:gd name="connsiteX0" fmla="*/ 801352 w 892792"/>
                <a:gd name="connsiteY0" fmla="*/ 1311244 h 1880444"/>
                <a:gd name="connsiteX1" fmla="*/ 777696 w 892792"/>
                <a:gd name="connsiteY1" fmla="*/ 1242491 h 1880444"/>
                <a:gd name="connsiteX2" fmla="*/ 801352 w 892792"/>
                <a:gd name="connsiteY2" fmla="*/ 1167228 h 1880444"/>
                <a:gd name="connsiteX3" fmla="*/ 774658 w 892792"/>
                <a:gd name="connsiteY3" fmla="*/ 1199960 h 1880444"/>
                <a:gd name="connsiteX4" fmla="*/ 786809 w 892792"/>
                <a:gd name="connsiteY4" fmla="*/ 1157430 h 1880444"/>
                <a:gd name="connsiteX5" fmla="*/ 792885 w 892792"/>
                <a:gd name="connsiteY5" fmla="*/ 1108824 h 1880444"/>
                <a:gd name="connsiteX6" fmla="*/ 798961 w 892792"/>
                <a:gd name="connsiteY6" fmla="*/ 1090597 h 1880444"/>
                <a:gd name="connsiteX7" fmla="*/ 801999 w 892792"/>
                <a:gd name="connsiteY7" fmla="*/ 1060218 h 1880444"/>
                <a:gd name="connsiteX8" fmla="*/ 798961 w 892792"/>
                <a:gd name="connsiteY8" fmla="*/ 1020726 h 1880444"/>
                <a:gd name="connsiteX9" fmla="*/ 795923 w 892792"/>
                <a:gd name="connsiteY9" fmla="*/ 1005536 h 1880444"/>
                <a:gd name="connsiteX10" fmla="*/ 792885 w 892792"/>
                <a:gd name="connsiteY10" fmla="*/ 984271 h 1880444"/>
                <a:gd name="connsiteX11" fmla="*/ 792885 w 892792"/>
                <a:gd name="connsiteY11" fmla="*/ 929590 h 1880444"/>
                <a:gd name="connsiteX12" fmla="*/ 786809 w 892792"/>
                <a:gd name="connsiteY12" fmla="*/ 920476 h 1880444"/>
                <a:gd name="connsiteX13" fmla="*/ 783771 w 892792"/>
                <a:gd name="connsiteY13" fmla="*/ 911362 h 1880444"/>
                <a:gd name="connsiteX14" fmla="*/ 786809 w 892792"/>
                <a:gd name="connsiteY14" fmla="*/ 355431 h 1880444"/>
                <a:gd name="connsiteX15" fmla="*/ 783771 w 892792"/>
                <a:gd name="connsiteY15" fmla="*/ 291636 h 1880444"/>
                <a:gd name="connsiteX16" fmla="*/ 765544 w 892792"/>
                <a:gd name="connsiteY16" fmla="*/ 264295 h 1880444"/>
                <a:gd name="connsiteX17" fmla="*/ 759468 w 892792"/>
                <a:gd name="connsiteY17" fmla="*/ 255182 h 1880444"/>
                <a:gd name="connsiteX18" fmla="*/ 756431 w 892792"/>
                <a:gd name="connsiteY18" fmla="*/ 239992 h 1880444"/>
                <a:gd name="connsiteX19" fmla="*/ 744279 w 892792"/>
                <a:gd name="connsiteY19" fmla="*/ 94174 h 1880444"/>
                <a:gd name="connsiteX20" fmla="*/ 735166 w 892792"/>
                <a:gd name="connsiteY20" fmla="*/ 75947 h 1880444"/>
                <a:gd name="connsiteX21" fmla="*/ 723014 w 892792"/>
                <a:gd name="connsiteY21" fmla="*/ 66833 h 1880444"/>
                <a:gd name="connsiteX22" fmla="*/ 704787 w 892792"/>
                <a:gd name="connsiteY22" fmla="*/ 51644 h 1880444"/>
                <a:gd name="connsiteX23" fmla="*/ 698711 w 892792"/>
                <a:gd name="connsiteY23" fmla="*/ 42530 h 1880444"/>
                <a:gd name="connsiteX24" fmla="*/ 689597 w 892792"/>
                <a:gd name="connsiteY24" fmla="*/ 36455 h 1880444"/>
                <a:gd name="connsiteX25" fmla="*/ 677446 w 892792"/>
                <a:gd name="connsiteY25" fmla="*/ 18227 h 1880444"/>
                <a:gd name="connsiteX26" fmla="*/ 671370 w 892792"/>
                <a:gd name="connsiteY26" fmla="*/ 9114 h 1880444"/>
                <a:gd name="connsiteX27" fmla="*/ 637954 w 892792"/>
                <a:gd name="connsiteY27" fmla="*/ 0 h 1880444"/>
                <a:gd name="connsiteX28" fmla="*/ 595423 w 892792"/>
                <a:gd name="connsiteY28" fmla="*/ 3038 h 1880444"/>
                <a:gd name="connsiteX29" fmla="*/ 583272 w 892792"/>
                <a:gd name="connsiteY29" fmla="*/ 6076 h 1880444"/>
                <a:gd name="connsiteX30" fmla="*/ 498211 w 892792"/>
                <a:gd name="connsiteY30" fmla="*/ 3038 h 1880444"/>
                <a:gd name="connsiteX31" fmla="*/ 422265 w 892792"/>
                <a:gd name="connsiteY31" fmla="*/ 6076 h 1880444"/>
                <a:gd name="connsiteX32" fmla="*/ 385810 w 892792"/>
                <a:gd name="connsiteY32" fmla="*/ 12152 h 1880444"/>
                <a:gd name="connsiteX33" fmla="*/ 276447 w 892792"/>
                <a:gd name="connsiteY33" fmla="*/ 18227 h 1880444"/>
                <a:gd name="connsiteX34" fmla="*/ 264295 w 892792"/>
                <a:gd name="connsiteY34" fmla="*/ 21265 h 1880444"/>
                <a:gd name="connsiteX35" fmla="*/ 218727 w 892792"/>
                <a:gd name="connsiteY35" fmla="*/ 27341 h 1880444"/>
                <a:gd name="connsiteX36" fmla="*/ 167083 w 892792"/>
                <a:gd name="connsiteY36" fmla="*/ 24303 h 1880444"/>
                <a:gd name="connsiteX37" fmla="*/ 145818 w 892792"/>
                <a:gd name="connsiteY37" fmla="*/ 21265 h 1880444"/>
                <a:gd name="connsiteX38" fmla="*/ 72909 w 892792"/>
                <a:gd name="connsiteY38" fmla="*/ 24303 h 1880444"/>
                <a:gd name="connsiteX39" fmla="*/ 60758 w 892792"/>
                <a:gd name="connsiteY39" fmla="*/ 27341 h 1880444"/>
                <a:gd name="connsiteX40" fmla="*/ 66833 w 892792"/>
                <a:gd name="connsiteY40" fmla="*/ 33417 h 1880444"/>
                <a:gd name="connsiteX41" fmla="*/ 66833 w 892792"/>
                <a:gd name="connsiteY41" fmla="*/ 33417 h 1880444"/>
                <a:gd name="connsiteX42" fmla="*/ 54682 w 892792"/>
                <a:gd name="connsiteY42" fmla="*/ 57720 h 1880444"/>
                <a:gd name="connsiteX43" fmla="*/ 48606 w 892792"/>
                <a:gd name="connsiteY43" fmla="*/ 66833 h 1880444"/>
                <a:gd name="connsiteX44" fmla="*/ 39492 w 892792"/>
                <a:gd name="connsiteY44" fmla="*/ 97212 h 1880444"/>
                <a:gd name="connsiteX45" fmla="*/ 33417 w 892792"/>
                <a:gd name="connsiteY45" fmla="*/ 115439 h 1880444"/>
                <a:gd name="connsiteX46" fmla="*/ 30379 w 892792"/>
                <a:gd name="connsiteY46" fmla="*/ 124553 h 1880444"/>
                <a:gd name="connsiteX47" fmla="*/ 27341 w 892792"/>
                <a:gd name="connsiteY47" fmla="*/ 133667 h 1880444"/>
                <a:gd name="connsiteX48" fmla="*/ 15189 w 892792"/>
                <a:gd name="connsiteY48" fmla="*/ 151894 h 1880444"/>
                <a:gd name="connsiteX49" fmla="*/ 12152 w 892792"/>
                <a:gd name="connsiteY49" fmla="*/ 161007 h 1880444"/>
                <a:gd name="connsiteX50" fmla="*/ 3038 w 892792"/>
                <a:gd name="connsiteY50" fmla="*/ 179235 h 1880444"/>
                <a:gd name="connsiteX51" fmla="*/ 6076 w 892792"/>
                <a:gd name="connsiteY51" fmla="*/ 212651 h 1880444"/>
                <a:gd name="connsiteX52" fmla="*/ 9114 w 892792"/>
                <a:gd name="connsiteY52" fmla="*/ 221765 h 1880444"/>
                <a:gd name="connsiteX53" fmla="*/ 12152 w 892792"/>
                <a:gd name="connsiteY53" fmla="*/ 233916 h 1880444"/>
                <a:gd name="connsiteX54" fmla="*/ 9114 w 892792"/>
                <a:gd name="connsiteY54" fmla="*/ 261257 h 1880444"/>
                <a:gd name="connsiteX55" fmla="*/ 6076 w 892792"/>
                <a:gd name="connsiteY55" fmla="*/ 270371 h 1880444"/>
                <a:gd name="connsiteX56" fmla="*/ 0 w 892792"/>
                <a:gd name="connsiteY56" fmla="*/ 315939 h 1880444"/>
                <a:gd name="connsiteX57" fmla="*/ 3038 w 892792"/>
                <a:gd name="connsiteY57" fmla="*/ 413151 h 1880444"/>
                <a:gd name="connsiteX58" fmla="*/ 6076 w 892792"/>
                <a:gd name="connsiteY58" fmla="*/ 425302 h 1880444"/>
                <a:gd name="connsiteX59" fmla="*/ 9114 w 892792"/>
                <a:gd name="connsiteY59" fmla="*/ 443530 h 1880444"/>
                <a:gd name="connsiteX60" fmla="*/ 12152 w 892792"/>
                <a:gd name="connsiteY60" fmla="*/ 458719 h 1880444"/>
                <a:gd name="connsiteX61" fmla="*/ 15189 w 892792"/>
                <a:gd name="connsiteY61" fmla="*/ 476946 h 1880444"/>
                <a:gd name="connsiteX62" fmla="*/ 21265 w 892792"/>
                <a:gd name="connsiteY62" fmla="*/ 510363 h 1880444"/>
                <a:gd name="connsiteX63" fmla="*/ 24303 w 892792"/>
                <a:gd name="connsiteY63" fmla="*/ 571120 h 1880444"/>
                <a:gd name="connsiteX64" fmla="*/ 30379 w 892792"/>
                <a:gd name="connsiteY64" fmla="*/ 610613 h 1880444"/>
                <a:gd name="connsiteX65" fmla="*/ 33417 w 892792"/>
                <a:gd name="connsiteY65" fmla="*/ 628840 h 1880444"/>
                <a:gd name="connsiteX66" fmla="*/ 30379 w 892792"/>
                <a:gd name="connsiteY66" fmla="*/ 1078445 h 1880444"/>
                <a:gd name="connsiteX67" fmla="*/ 30379 w 892792"/>
                <a:gd name="connsiteY67" fmla="*/ 1218188 h 1880444"/>
                <a:gd name="connsiteX68" fmla="*/ 36455 w 892792"/>
                <a:gd name="connsiteY68" fmla="*/ 1306286 h 1880444"/>
                <a:gd name="connsiteX69" fmla="*/ 39492 w 892792"/>
                <a:gd name="connsiteY69" fmla="*/ 1360968 h 1880444"/>
                <a:gd name="connsiteX70" fmla="*/ 45568 w 892792"/>
                <a:gd name="connsiteY70" fmla="*/ 1403498 h 1880444"/>
                <a:gd name="connsiteX71" fmla="*/ 51644 w 892792"/>
                <a:gd name="connsiteY71" fmla="*/ 1455142 h 1880444"/>
                <a:gd name="connsiteX72" fmla="*/ 57720 w 892792"/>
                <a:gd name="connsiteY72" fmla="*/ 1488558 h 1880444"/>
                <a:gd name="connsiteX73" fmla="*/ 72909 w 892792"/>
                <a:gd name="connsiteY73" fmla="*/ 1515899 h 1880444"/>
                <a:gd name="connsiteX74" fmla="*/ 75947 w 892792"/>
                <a:gd name="connsiteY74" fmla="*/ 1525013 h 1880444"/>
                <a:gd name="connsiteX75" fmla="*/ 78985 w 892792"/>
                <a:gd name="connsiteY75" fmla="*/ 1549316 h 1880444"/>
                <a:gd name="connsiteX76" fmla="*/ 82023 w 892792"/>
                <a:gd name="connsiteY76" fmla="*/ 1570581 h 1880444"/>
                <a:gd name="connsiteX77" fmla="*/ 85061 w 892792"/>
                <a:gd name="connsiteY77" fmla="*/ 1582732 h 1880444"/>
                <a:gd name="connsiteX78" fmla="*/ 106326 w 892792"/>
                <a:gd name="connsiteY78" fmla="*/ 1591846 h 1880444"/>
                <a:gd name="connsiteX79" fmla="*/ 136704 w 892792"/>
                <a:gd name="connsiteY79" fmla="*/ 1597922 h 1880444"/>
                <a:gd name="connsiteX80" fmla="*/ 164045 w 892792"/>
                <a:gd name="connsiteY80" fmla="*/ 1607035 h 1880444"/>
                <a:gd name="connsiteX81" fmla="*/ 173159 w 892792"/>
                <a:gd name="connsiteY81" fmla="*/ 1610073 h 1880444"/>
                <a:gd name="connsiteX82" fmla="*/ 185310 w 892792"/>
                <a:gd name="connsiteY82" fmla="*/ 1628301 h 1880444"/>
                <a:gd name="connsiteX83" fmla="*/ 188348 w 892792"/>
                <a:gd name="connsiteY83" fmla="*/ 1637414 h 1880444"/>
                <a:gd name="connsiteX84" fmla="*/ 197462 w 892792"/>
                <a:gd name="connsiteY84" fmla="*/ 1655641 h 1880444"/>
                <a:gd name="connsiteX85" fmla="*/ 203538 w 892792"/>
                <a:gd name="connsiteY85" fmla="*/ 1698172 h 1880444"/>
                <a:gd name="connsiteX86" fmla="*/ 206575 w 892792"/>
                <a:gd name="connsiteY86" fmla="*/ 1734626 h 1880444"/>
                <a:gd name="connsiteX87" fmla="*/ 209613 w 892792"/>
                <a:gd name="connsiteY87" fmla="*/ 1743740 h 1880444"/>
                <a:gd name="connsiteX88" fmla="*/ 212651 w 892792"/>
                <a:gd name="connsiteY88" fmla="*/ 1758929 h 1880444"/>
                <a:gd name="connsiteX89" fmla="*/ 218727 w 892792"/>
                <a:gd name="connsiteY89" fmla="*/ 1777156 h 1880444"/>
                <a:gd name="connsiteX90" fmla="*/ 221765 w 892792"/>
                <a:gd name="connsiteY90" fmla="*/ 1786270 h 1880444"/>
                <a:gd name="connsiteX91" fmla="*/ 239992 w 892792"/>
                <a:gd name="connsiteY91" fmla="*/ 1813611 h 1880444"/>
                <a:gd name="connsiteX92" fmla="*/ 267333 w 892792"/>
                <a:gd name="connsiteY92" fmla="*/ 1828800 h 1880444"/>
                <a:gd name="connsiteX93" fmla="*/ 294674 w 892792"/>
                <a:gd name="connsiteY93" fmla="*/ 1840952 h 1880444"/>
                <a:gd name="connsiteX94" fmla="*/ 303787 w 892792"/>
                <a:gd name="connsiteY94" fmla="*/ 1843990 h 1880444"/>
                <a:gd name="connsiteX95" fmla="*/ 312901 w 892792"/>
                <a:gd name="connsiteY95" fmla="*/ 1850065 h 1880444"/>
                <a:gd name="connsiteX96" fmla="*/ 331128 w 892792"/>
                <a:gd name="connsiteY96" fmla="*/ 1856141 h 1880444"/>
                <a:gd name="connsiteX97" fmla="*/ 349356 w 892792"/>
                <a:gd name="connsiteY97" fmla="*/ 1862217 h 1880444"/>
                <a:gd name="connsiteX98" fmla="*/ 373659 w 892792"/>
                <a:gd name="connsiteY98" fmla="*/ 1865255 h 1880444"/>
                <a:gd name="connsiteX99" fmla="*/ 428340 w 892792"/>
                <a:gd name="connsiteY99" fmla="*/ 1874368 h 1880444"/>
                <a:gd name="connsiteX100" fmla="*/ 473908 w 892792"/>
                <a:gd name="connsiteY100" fmla="*/ 1880444 h 1880444"/>
                <a:gd name="connsiteX101" fmla="*/ 513401 w 892792"/>
                <a:gd name="connsiteY101" fmla="*/ 1877406 h 1880444"/>
                <a:gd name="connsiteX102" fmla="*/ 531628 w 892792"/>
                <a:gd name="connsiteY102" fmla="*/ 1868293 h 1880444"/>
                <a:gd name="connsiteX103" fmla="*/ 558969 w 892792"/>
                <a:gd name="connsiteY103" fmla="*/ 1859179 h 1880444"/>
                <a:gd name="connsiteX104" fmla="*/ 595423 w 892792"/>
                <a:gd name="connsiteY104" fmla="*/ 1847027 h 1880444"/>
                <a:gd name="connsiteX105" fmla="*/ 604537 w 892792"/>
                <a:gd name="connsiteY105" fmla="*/ 1840952 h 1880444"/>
                <a:gd name="connsiteX106" fmla="*/ 610613 w 892792"/>
                <a:gd name="connsiteY106" fmla="*/ 1831838 h 1880444"/>
                <a:gd name="connsiteX107" fmla="*/ 628840 w 892792"/>
                <a:gd name="connsiteY107" fmla="*/ 1825762 h 1880444"/>
                <a:gd name="connsiteX108" fmla="*/ 665294 w 892792"/>
                <a:gd name="connsiteY108" fmla="*/ 1813611 h 1880444"/>
                <a:gd name="connsiteX109" fmla="*/ 674408 w 892792"/>
                <a:gd name="connsiteY109" fmla="*/ 1807535 h 1880444"/>
                <a:gd name="connsiteX110" fmla="*/ 695673 w 892792"/>
                <a:gd name="connsiteY110" fmla="*/ 1801459 h 1880444"/>
                <a:gd name="connsiteX111" fmla="*/ 713900 w 892792"/>
                <a:gd name="connsiteY111" fmla="*/ 1786270 h 1880444"/>
                <a:gd name="connsiteX112" fmla="*/ 726052 w 892792"/>
                <a:gd name="connsiteY112" fmla="*/ 1768043 h 1880444"/>
                <a:gd name="connsiteX113" fmla="*/ 735166 w 892792"/>
                <a:gd name="connsiteY113" fmla="*/ 1749815 h 1880444"/>
                <a:gd name="connsiteX114" fmla="*/ 735166 w 892792"/>
                <a:gd name="connsiteY114" fmla="*/ 1588808 h 1880444"/>
                <a:gd name="connsiteX115" fmla="*/ 741241 w 892792"/>
                <a:gd name="connsiteY115" fmla="*/ 1570581 h 1880444"/>
                <a:gd name="connsiteX116" fmla="*/ 750355 w 892792"/>
                <a:gd name="connsiteY116" fmla="*/ 1549316 h 1880444"/>
                <a:gd name="connsiteX117" fmla="*/ 768582 w 892792"/>
                <a:gd name="connsiteY117" fmla="*/ 1537164 h 1880444"/>
                <a:gd name="connsiteX118" fmla="*/ 777696 w 892792"/>
                <a:gd name="connsiteY118" fmla="*/ 1531089 h 1880444"/>
                <a:gd name="connsiteX119" fmla="*/ 789847 w 892792"/>
                <a:gd name="connsiteY119" fmla="*/ 1512861 h 1880444"/>
                <a:gd name="connsiteX120" fmla="*/ 795923 w 892792"/>
                <a:gd name="connsiteY120" fmla="*/ 1494634 h 1880444"/>
                <a:gd name="connsiteX121" fmla="*/ 798961 w 892792"/>
                <a:gd name="connsiteY121" fmla="*/ 1485520 h 1880444"/>
                <a:gd name="connsiteX122" fmla="*/ 801999 w 892792"/>
                <a:gd name="connsiteY122" fmla="*/ 1467293 h 1880444"/>
                <a:gd name="connsiteX123" fmla="*/ 795923 w 892792"/>
                <a:gd name="connsiteY123" fmla="*/ 1300210 h 1880444"/>
                <a:gd name="connsiteX124" fmla="*/ 792885 w 892792"/>
                <a:gd name="connsiteY124" fmla="*/ 1291097 h 1880444"/>
                <a:gd name="connsiteX125" fmla="*/ 789847 w 892792"/>
                <a:gd name="connsiteY125" fmla="*/ 1278945 h 1880444"/>
                <a:gd name="connsiteX126" fmla="*/ 892792 w 892792"/>
                <a:gd name="connsiteY126" fmla="*/ 1402684 h 1880444"/>
                <a:gd name="connsiteX0" fmla="*/ 801352 w 945367"/>
                <a:gd name="connsiteY0" fmla="*/ 1311244 h 1880444"/>
                <a:gd name="connsiteX1" fmla="*/ 777696 w 945367"/>
                <a:gd name="connsiteY1" fmla="*/ 1242491 h 1880444"/>
                <a:gd name="connsiteX2" fmla="*/ 801352 w 945367"/>
                <a:gd name="connsiteY2" fmla="*/ 1167228 h 1880444"/>
                <a:gd name="connsiteX3" fmla="*/ 774658 w 945367"/>
                <a:gd name="connsiteY3" fmla="*/ 1199960 h 1880444"/>
                <a:gd name="connsiteX4" fmla="*/ 786809 w 945367"/>
                <a:gd name="connsiteY4" fmla="*/ 1157430 h 1880444"/>
                <a:gd name="connsiteX5" fmla="*/ 792885 w 945367"/>
                <a:gd name="connsiteY5" fmla="*/ 1108824 h 1880444"/>
                <a:gd name="connsiteX6" fmla="*/ 798961 w 945367"/>
                <a:gd name="connsiteY6" fmla="*/ 1090597 h 1880444"/>
                <a:gd name="connsiteX7" fmla="*/ 801999 w 945367"/>
                <a:gd name="connsiteY7" fmla="*/ 1060218 h 1880444"/>
                <a:gd name="connsiteX8" fmla="*/ 798961 w 945367"/>
                <a:gd name="connsiteY8" fmla="*/ 1020726 h 1880444"/>
                <a:gd name="connsiteX9" fmla="*/ 795923 w 945367"/>
                <a:gd name="connsiteY9" fmla="*/ 1005536 h 1880444"/>
                <a:gd name="connsiteX10" fmla="*/ 792885 w 945367"/>
                <a:gd name="connsiteY10" fmla="*/ 984271 h 1880444"/>
                <a:gd name="connsiteX11" fmla="*/ 792885 w 945367"/>
                <a:gd name="connsiteY11" fmla="*/ 929590 h 1880444"/>
                <a:gd name="connsiteX12" fmla="*/ 786809 w 945367"/>
                <a:gd name="connsiteY12" fmla="*/ 920476 h 1880444"/>
                <a:gd name="connsiteX13" fmla="*/ 783771 w 945367"/>
                <a:gd name="connsiteY13" fmla="*/ 911362 h 1880444"/>
                <a:gd name="connsiteX14" fmla="*/ 786809 w 945367"/>
                <a:gd name="connsiteY14" fmla="*/ 355431 h 1880444"/>
                <a:gd name="connsiteX15" fmla="*/ 783771 w 945367"/>
                <a:gd name="connsiteY15" fmla="*/ 291636 h 1880444"/>
                <a:gd name="connsiteX16" fmla="*/ 765544 w 945367"/>
                <a:gd name="connsiteY16" fmla="*/ 264295 h 1880444"/>
                <a:gd name="connsiteX17" fmla="*/ 759468 w 945367"/>
                <a:gd name="connsiteY17" fmla="*/ 255182 h 1880444"/>
                <a:gd name="connsiteX18" fmla="*/ 756431 w 945367"/>
                <a:gd name="connsiteY18" fmla="*/ 239992 h 1880444"/>
                <a:gd name="connsiteX19" fmla="*/ 744279 w 945367"/>
                <a:gd name="connsiteY19" fmla="*/ 94174 h 1880444"/>
                <a:gd name="connsiteX20" fmla="*/ 735166 w 945367"/>
                <a:gd name="connsiteY20" fmla="*/ 75947 h 1880444"/>
                <a:gd name="connsiteX21" fmla="*/ 723014 w 945367"/>
                <a:gd name="connsiteY21" fmla="*/ 66833 h 1880444"/>
                <a:gd name="connsiteX22" fmla="*/ 704787 w 945367"/>
                <a:gd name="connsiteY22" fmla="*/ 51644 h 1880444"/>
                <a:gd name="connsiteX23" fmla="*/ 698711 w 945367"/>
                <a:gd name="connsiteY23" fmla="*/ 42530 h 1880444"/>
                <a:gd name="connsiteX24" fmla="*/ 689597 w 945367"/>
                <a:gd name="connsiteY24" fmla="*/ 36455 h 1880444"/>
                <a:gd name="connsiteX25" fmla="*/ 677446 w 945367"/>
                <a:gd name="connsiteY25" fmla="*/ 18227 h 1880444"/>
                <a:gd name="connsiteX26" fmla="*/ 671370 w 945367"/>
                <a:gd name="connsiteY26" fmla="*/ 9114 h 1880444"/>
                <a:gd name="connsiteX27" fmla="*/ 637954 w 945367"/>
                <a:gd name="connsiteY27" fmla="*/ 0 h 1880444"/>
                <a:gd name="connsiteX28" fmla="*/ 595423 w 945367"/>
                <a:gd name="connsiteY28" fmla="*/ 3038 h 1880444"/>
                <a:gd name="connsiteX29" fmla="*/ 583272 w 945367"/>
                <a:gd name="connsiteY29" fmla="*/ 6076 h 1880444"/>
                <a:gd name="connsiteX30" fmla="*/ 498211 w 945367"/>
                <a:gd name="connsiteY30" fmla="*/ 3038 h 1880444"/>
                <a:gd name="connsiteX31" fmla="*/ 422265 w 945367"/>
                <a:gd name="connsiteY31" fmla="*/ 6076 h 1880444"/>
                <a:gd name="connsiteX32" fmla="*/ 385810 w 945367"/>
                <a:gd name="connsiteY32" fmla="*/ 12152 h 1880444"/>
                <a:gd name="connsiteX33" fmla="*/ 276447 w 945367"/>
                <a:gd name="connsiteY33" fmla="*/ 18227 h 1880444"/>
                <a:gd name="connsiteX34" fmla="*/ 264295 w 945367"/>
                <a:gd name="connsiteY34" fmla="*/ 21265 h 1880444"/>
                <a:gd name="connsiteX35" fmla="*/ 218727 w 945367"/>
                <a:gd name="connsiteY35" fmla="*/ 27341 h 1880444"/>
                <a:gd name="connsiteX36" fmla="*/ 167083 w 945367"/>
                <a:gd name="connsiteY36" fmla="*/ 24303 h 1880444"/>
                <a:gd name="connsiteX37" fmla="*/ 145818 w 945367"/>
                <a:gd name="connsiteY37" fmla="*/ 21265 h 1880444"/>
                <a:gd name="connsiteX38" fmla="*/ 72909 w 945367"/>
                <a:gd name="connsiteY38" fmla="*/ 24303 h 1880444"/>
                <a:gd name="connsiteX39" fmla="*/ 60758 w 945367"/>
                <a:gd name="connsiteY39" fmla="*/ 27341 h 1880444"/>
                <a:gd name="connsiteX40" fmla="*/ 66833 w 945367"/>
                <a:gd name="connsiteY40" fmla="*/ 33417 h 1880444"/>
                <a:gd name="connsiteX41" fmla="*/ 66833 w 945367"/>
                <a:gd name="connsiteY41" fmla="*/ 33417 h 1880444"/>
                <a:gd name="connsiteX42" fmla="*/ 54682 w 945367"/>
                <a:gd name="connsiteY42" fmla="*/ 57720 h 1880444"/>
                <a:gd name="connsiteX43" fmla="*/ 48606 w 945367"/>
                <a:gd name="connsiteY43" fmla="*/ 66833 h 1880444"/>
                <a:gd name="connsiteX44" fmla="*/ 39492 w 945367"/>
                <a:gd name="connsiteY44" fmla="*/ 97212 h 1880444"/>
                <a:gd name="connsiteX45" fmla="*/ 33417 w 945367"/>
                <a:gd name="connsiteY45" fmla="*/ 115439 h 1880444"/>
                <a:gd name="connsiteX46" fmla="*/ 30379 w 945367"/>
                <a:gd name="connsiteY46" fmla="*/ 124553 h 1880444"/>
                <a:gd name="connsiteX47" fmla="*/ 27341 w 945367"/>
                <a:gd name="connsiteY47" fmla="*/ 133667 h 1880444"/>
                <a:gd name="connsiteX48" fmla="*/ 15189 w 945367"/>
                <a:gd name="connsiteY48" fmla="*/ 151894 h 1880444"/>
                <a:gd name="connsiteX49" fmla="*/ 12152 w 945367"/>
                <a:gd name="connsiteY49" fmla="*/ 161007 h 1880444"/>
                <a:gd name="connsiteX50" fmla="*/ 3038 w 945367"/>
                <a:gd name="connsiteY50" fmla="*/ 179235 h 1880444"/>
                <a:gd name="connsiteX51" fmla="*/ 6076 w 945367"/>
                <a:gd name="connsiteY51" fmla="*/ 212651 h 1880444"/>
                <a:gd name="connsiteX52" fmla="*/ 9114 w 945367"/>
                <a:gd name="connsiteY52" fmla="*/ 221765 h 1880444"/>
                <a:gd name="connsiteX53" fmla="*/ 12152 w 945367"/>
                <a:gd name="connsiteY53" fmla="*/ 233916 h 1880444"/>
                <a:gd name="connsiteX54" fmla="*/ 9114 w 945367"/>
                <a:gd name="connsiteY54" fmla="*/ 261257 h 1880444"/>
                <a:gd name="connsiteX55" fmla="*/ 6076 w 945367"/>
                <a:gd name="connsiteY55" fmla="*/ 270371 h 1880444"/>
                <a:gd name="connsiteX56" fmla="*/ 0 w 945367"/>
                <a:gd name="connsiteY56" fmla="*/ 315939 h 1880444"/>
                <a:gd name="connsiteX57" fmla="*/ 3038 w 945367"/>
                <a:gd name="connsiteY57" fmla="*/ 413151 h 1880444"/>
                <a:gd name="connsiteX58" fmla="*/ 6076 w 945367"/>
                <a:gd name="connsiteY58" fmla="*/ 425302 h 1880444"/>
                <a:gd name="connsiteX59" fmla="*/ 9114 w 945367"/>
                <a:gd name="connsiteY59" fmla="*/ 443530 h 1880444"/>
                <a:gd name="connsiteX60" fmla="*/ 12152 w 945367"/>
                <a:gd name="connsiteY60" fmla="*/ 458719 h 1880444"/>
                <a:gd name="connsiteX61" fmla="*/ 15189 w 945367"/>
                <a:gd name="connsiteY61" fmla="*/ 476946 h 1880444"/>
                <a:gd name="connsiteX62" fmla="*/ 21265 w 945367"/>
                <a:gd name="connsiteY62" fmla="*/ 510363 h 1880444"/>
                <a:gd name="connsiteX63" fmla="*/ 24303 w 945367"/>
                <a:gd name="connsiteY63" fmla="*/ 571120 h 1880444"/>
                <a:gd name="connsiteX64" fmla="*/ 30379 w 945367"/>
                <a:gd name="connsiteY64" fmla="*/ 610613 h 1880444"/>
                <a:gd name="connsiteX65" fmla="*/ 33417 w 945367"/>
                <a:gd name="connsiteY65" fmla="*/ 628840 h 1880444"/>
                <a:gd name="connsiteX66" fmla="*/ 30379 w 945367"/>
                <a:gd name="connsiteY66" fmla="*/ 1078445 h 1880444"/>
                <a:gd name="connsiteX67" fmla="*/ 30379 w 945367"/>
                <a:gd name="connsiteY67" fmla="*/ 1218188 h 1880444"/>
                <a:gd name="connsiteX68" fmla="*/ 36455 w 945367"/>
                <a:gd name="connsiteY68" fmla="*/ 1306286 h 1880444"/>
                <a:gd name="connsiteX69" fmla="*/ 39492 w 945367"/>
                <a:gd name="connsiteY69" fmla="*/ 1360968 h 1880444"/>
                <a:gd name="connsiteX70" fmla="*/ 45568 w 945367"/>
                <a:gd name="connsiteY70" fmla="*/ 1403498 h 1880444"/>
                <a:gd name="connsiteX71" fmla="*/ 51644 w 945367"/>
                <a:gd name="connsiteY71" fmla="*/ 1455142 h 1880444"/>
                <a:gd name="connsiteX72" fmla="*/ 57720 w 945367"/>
                <a:gd name="connsiteY72" fmla="*/ 1488558 h 1880444"/>
                <a:gd name="connsiteX73" fmla="*/ 72909 w 945367"/>
                <a:gd name="connsiteY73" fmla="*/ 1515899 h 1880444"/>
                <a:gd name="connsiteX74" fmla="*/ 75947 w 945367"/>
                <a:gd name="connsiteY74" fmla="*/ 1525013 h 1880444"/>
                <a:gd name="connsiteX75" fmla="*/ 78985 w 945367"/>
                <a:gd name="connsiteY75" fmla="*/ 1549316 h 1880444"/>
                <a:gd name="connsiteX76" fmla="*/ 82023 w 945367"/>
                <a:gd name="connsiteY76" fmla="*/ 1570581 h 1880444"/>
                <a:gd name="connsiteX77" fmla="*/ 85061 w 945367"/>
                <a:gd name="connsiteY77" fmla="*/ 1582732 h 1880444"/>
                <a:gd name="connsiteX78" fmla="*/ 106326 w 945367"/>
                <a:gd name="connsiteY78" fmla="*/ 1591846 h 1880444"/>
                <a:gd name="connsiteX79" fmla="*/ 136704 w 945367"/>
                <a:gd name="connsiteY79" fmla="*/ 1597922 h 1880444"/>
                <a:gd name="connsiteX80" fmla="*/ 164045 w 945367"/>
                <a:gd name="connsiteY80" fmla="*/ 1607035 h 1880444"/>
                <a:gd name="connsiteX81" fmla="*/ 173159 w 945367"/>
                <a:gd name="connsiteY81" fmla="*/ 1610073 h 1880444"/>
                <a:gd name="connsiteX82" fmla="*/ 185310 w 945367"/>
                <a:gd name="connsiteY82" fmla="*/ 1628301 h 1880444"/>
                <a:gd name="connsiteX83" fmla="*/ 188348 w 945367"/>
                <a:gd name="connsiteY83" fmla="*/ 1637414 h 1880444"/>
                <a:gd name="connsiteX84" fmla="*/ 197462 w 945367"/>
                <a:gd name="connsiteY84" fmla="*/ 1655641 h 1880444"/>
                <a:gd name="connsiteX85" fmla="*/ 203538 w 945367"/>
                <a:gd name="connsiteY85" fmla="*/ 1698172 h 1880444"/>
                <a:gd name="connsiteX86" fmla="*/ 206575 w 945367"/>
                <a:gd name="connsiteY86" fmla="*/ 1734626 h 1880444"/>
                <a:gd name="connsiteX87" fmla="*/ 209613 w 945367"/>
                <a:gd name="connsiteY87" fmla="*/ 1743740 h 1880444"/>
                <a:gd name="connsiteX88" fmla="*/ 212651 w 945367"/>
                <a:gd name="connsiteY88" fmla="*/ 1758929 h 1880444"/>
                <a:gd name="connsiteX89" fmla="*/ 218727 w 945367"/>
                <a:gd name="connsiteY89" fmla="*/ 1777156 h 1880444"/>
                <a:gd name="connsiteX90" fmla="*/ 221765 w 945367"/>
                <a:gd name="connsiteY90" fmla="*/ 1786270 h 1880444"/>
                <a:gd name="connsiteX91" fmla="*/ 239992 w 945367"/>
                <a:gd name="connsiteY91" fmla="*/ 1813611 h 1880444"/>
                <a:gd name="connsiteX92" fmla="*/ 267333 w 945367"/>
                <a:gd name="connsiteY92" fmla="*/ 1828800 h 1880444"/>
                <a:gd name="connsiteX93" fmla="*/ 294674 w 945367"/>
                <a:gd name="connsiteY93" fmla="*/ 1840952 h 1880444"/>
                <a:gd name="connsiteX94" fmla="*/ 303787 w 945367"/>
                <a:gd name="connsiteY94" fmla="*/ 1843990 h 1880444"/>
                <a:gd name="connsiteX95" fmla="*/ 312901 w 945367"/>
                <a:gd name="connsiteY95" fmla="*/ 1850065 h 1880444"/>
                <a:gd name="connsiteX96" fmla="*/ 331128 w 945367"/>
                <a:gd name="connsiteY96" fmla="*/ 1856141 h 1880444"/>
                <a:gd name="connsiteX97" fmla="*/ 349356 w 945367"/>
                <a:gd name="connsiteY97" fmla="*/ 1862217 h 1880444"/>
                <a:gd name="connsiteX98" fmla="*/ 373659 w 945367"/>
                <a:gd name="connsiteY98" fmla="*/ 1865255 h 1880444"/>
                <a:gd name="connsiteX99" fmla="*/ 428340 w 945367"/>
                <a:gd name="connsiteY99" fmla="*/ 1874368 h 1880444"/>
                <a:gd name="connsiteX100" fmla="*/ 473908 w 945367"/>
                <a:gd name="connsiteY100" fmla="*/ 1880444 h 1880444"/>
                <a:gd name="connsiteX101" fmla="*/ 513401 w 945367"/>
                <a:gd name="connsiteY101" fmla="*/ 1877406 h 1880444"/>
                <a:gd name="connsiteX102" fmla="*/ 531628 w 945367"/>
                <a:gd name="connsiteY102" fmla="*/ 1868293 h 1880444"/>
                <a:gd name="connsiteX103" fmla="*/ 558969 w 945367"/>
                <a:gd name="connsiteY103" fmla="*/ 1859179 h 1880444"/>
                <a:gd name="connsiteX104" fmla="*/ 595423 w 945367"/>
                <a:gd name="connsiteY104" fmla="*/ 1847027 h 1880444"/>
                <a:gd name="connsiteX105" fmla="*/ 604537 w 945367"/>
                <a:gd name="connsiteY105" fmla="*/ 1840952 h 1880444"/>
                <a:gd name="connsiteX106" fmla="*/ 610613 w 945367"/>
                <a:gd name="connsiteY106" fmla="*/ 1831838 h 1880444"/>
                <a:gd name="connsiteX107" fmla="*/ 628840 w 945367"/>
                <a:gd name="connsiteY107" fmla="*/ 1825762 h 1880444"/>
                <a:gd name="connsiteX108" fmla="*/ 665294 w 945367"/>
                <a:gd name="connsiteY108" fmla="*/ 1813611 h 1880444"/>
                <a:gd name="connsiteX109" fmla="*/ 674408 w 945367"/>
                <a:gd name="connsiteY109" fmla="*/ 1807535 h 1880444"/>
                <a:gd name="connsiteX110" fmla="*/ 695673 w 945367"/>
                <a:gd name="connsiteY110" fmla="*/ 1801459 h 1880444"/>
                <a:gd name="connsiteX111" fmla="*/ 713900 w 945367"/>
                <a:gd name="connsiteY111" fmla="*/ 1786270 h 1880444"/>
                <a:gd name="connsiteX112" fmla="*/ 726052 w 945367"/>
                <a:gd name="connsiteY112" fmla="*/ 1768043 h 1880444"/>
                <a:gd name="connsiteX113" fmla="*/ 735166 w 945367"/>
                <a:gd name="connsiteY113" fmla="*/ 1749815 h 1880444"/>
                <a:gd name="connsiteX114" fmla="*/ 735166 w 945367"/>
                <a:gd name="connsiteY114" fmla="*/ 1588808 h 1880444"/>
                <a:gd name="connsiteX115" fmla="*/ 741241 w 945367"/>
                <a:gd name="connsiteY115" fmla="*/ 1570581 h 1880444"/>
                <a:gd name="connsiteX116" fmla="*/ 750355 w 945367"/>
                <a:gd name="connsiteY116" fmla="*/ 1549316 h 1880444"/>
                <a:gd name="connsiteX117" fmla="*/ 768582 w 945367"/>
                <a:gd name="connsiteY117" fmla="*/ 1537164 h 1880444"/>
                <a:gd name="connsiteX118" fmla="*/ 777696 w 945367"/>
                <a:gd name="connsiteY118" fmla="*/ 1531089 h 1880444"/>
                <a:gd name="connsiteX119" fmla="*/ 789847 w 945367"/>
                <a:gd name="connsiteY119" fmla="*/ 1512861 h 1880444"/>
                <a:gd name="connsiteX120" fmla="*/ 795923 w 945367"/>
                <a:gd name="connsiteY120" fmla="*/ 1494634 h 1880444"/>
                <a:gd name="connsiteX121" fmla="*/ 798961 w 945367"/>
                <a:gd name="connsiteY121" fmla="*/ 1485520 h 1880444"/>
                <a:gd name="connsiteX122" fmla="*/ 801999 w 945367"/>
                <a:gd name="connsiteY122" fmla="*/ 1467293 h 1880444"/>
                <a:gd name="connsiteX123" fmla="*/ 795923 w 945367"/>
                <a:gd name="connsiteY123" fmla="*/ 1300210 h 1880444"/>
                <a:gd name="connsiteX124" fmla="*/ 792885 w 945367"/>
                <a:gd name="connsiteY124" fmla="*/ 1291097 h 1880444"/>
                <a:gd name="connsiteX125" fmla="*/ 789847 w 945367"/>
                <a:gd name="connsiteY125" fmla="*/ 1278945 h 1880444"/>
                <a:gd name="connsiteX126" fmla="*/ 945367 w 945367"/>
                <a:gd name="connsiteY126" fmla="*/ 1239236 h 1880444"/>
                <a:gd name="connsiteX0" fmla="*/ 801352 w 945367"/>
                <a:gd name="connsiteY0" fmla="*/ 1311244 h 1880444"/>
                <a:gd name="connsiteX1" fmla="*/ 777696 w 945367"/>
                <a:gd name="connsiteY1" fmla="*/ 1242491 h 1880444"/>
                <a:gd name="connsiteX2" fmla="*/ 873359 w 945367"/>
                <a:gd name="connsiteY2" fmla="*/ 1167228 h 1880444"/>
                <a:gd name="connsiteX3" fmla="*/ 774658 w 945367"/>
                <a:gd name="connsiteY3" fmla="*/ 1199960 h 1880444"/>
                <a:gd name="connsiteX4" fmla="*/ 786809 w 945367"/>
                <a:gd name="connsiteY4" fmla="*/ 1157430 h 1880444"/>
                <a:gd name="connsiteX5" fmla="*/ 792885 w 945367"/>
                <a:gd name="connsiteY5" fmla="*/ 1108824 h 1880444"/>
                <a:gd name="connsiteX6" fmla="*/ 798961 w 945367"/>
                <a:gd name="connsiteY6" fmla="*/ 1090597 h 1880444"/>
                <a:gd name="connsiteX7" fmla="*/ 801999 w 945367"/>
                <a:gd name="connsiteY7" fmla="*/ 1060218 h 1880444"/>
                <a:gd name="connsiteX8" fmla="*/ 798961 w 945367"/>
                <a:gd name="connsiteY8" fmla="*/ 1020726 h 1880444"/>
                <a:gd name="connsiteX9" fmla="*/ 795923 w 945367"/>
                <a:gd name="connsiteY9" fmla="*/ 1005536 h 1880444"/>
                <a:gd name="connsiteX10" fmla="*/ 792885 w 945367"/>
                <a:gd name="connsiteY10" fmla="*/ 984271 h 1880444"/>
                <a:gd name="connsiteX11" fmla="*/ 792885 w 945367"/>
                <a:gd name="connsiteY11" fmla="*/ 929590 h 1880444"/>
                <a:gd name="connsiteX12" fmla="*/ 786809 w 945367"/>
                <a:gd name="connsiteY12" fmla="*/ 920476 h 1880444"/>
                <a:gd name="connsiteX13" fmla="*/ 783771 w 945367"/>
                <a:gd name="connsiteY13" fmla="*/ 911362 h 1880444"/>
                <a:gd name="connsiteX14" fmla="*/ 786809 w 945367"/>
                <a:gd name="connsiteY14" fmla="*/ 355431 h 1880444"/>
                <a:gd name="connsiteX15" fmla="*/ 783771 w 945367"/>
                <a:gd name="connsiteY15" fmla="*/ 291636 h 1880444"/>
                <a:gd name="connsiteX16" fmla="*/ 765544 w 945367"/>
                <a:gd name="connsiteY16" fmla="*/ 264295 h 1880444"/>
                <a:gd name="connsiteX17" fmla="*/ 759468 w 945367"/>
                <a:gd name="connsiteY17" fmla="*/ 255182 h 1880444"/>
                <a:gd name="connsiteX18" fmla="*/ 756431 w 945367"/>
                <a:gd name="connsiteY18" fmla="*/ 239992 h 1880444"/>
                <a:gd name="connsiteX19" fmla="*/ 744279 w 945367"/>
                <a:gd name="connsiteY19" fmla="*/ 94174 h 1880444"/>
                <a:gd name="connsiteX20" fmla="*/ 735166 w 945367"/>
                <a:gd name="connsiteY20" fmla="*/ 75947 h 1880444"/>
                <a:gd name="connsiteX21" fmla="*/ 723014 w 945367"/>
                <a:gd name="connsiteY21" fmla="*/ 66833 h 1880444"/>
                <a:gd name="connsiteX22" fmla="*/ 704787 w 945367"/>
                <a:gd name="connsiteY22" fmla="*/ 51644 h 1880444"/>
                <a:gd name="connsiteX23" fmla="*/ 698711 w 945367"/>
                <a:gd name="connsiteY23" fmla="*/ 42530 h 1880444"/>
                <a:gd name="connsiteX24" fmla="*/ 689597 w 945367"/>
                <a:gd name="connsiteY24" fmla="*/ 36455 h 1880444"/>
                <a:gd name="connsiteX25" fmla="*/ 677446 w 945367"/>
                <a:gd name="connsiteY25" fmla="*/ 18227 h 1880444"/>
                <a:gd name="connsiteX26" fmla="*/ 671370 w 945367"/>
                <a:gd name="connsiteY26" fmla="*/ 9114 h 1880444"/>
                <a:gd name="connsiteX27" fmla="*/ 637954 w 945367"/>
                <a:gd name="connsiteY27" fmla="*/ 0 h 1880444"/>
                <a:gd name="connsiteX28" fmla="*/ 595423 w 945367"/>
                <a:gd name="connsiteY28" fmla="*/ 3038 h 1880444"/>
                <a:gd name="connsiteX29" fmla="*/ 583272 w 945367"/>
                <a:gd name="connsiteY29" fmla="*/ 6076 h 1880444"/>
                <a:gd name="connsiteX30" fmla="*/ 498211 w 945367"/>
                <a:gd name="connsiteY30" fmla="*/ 3038 h 1880444"/>
                <a:gd name="connsiteX31" fmla="*/ 422265 w 945367"/>
                <a:gd name="connsiteY31" fmla="*/ 6076 h 1880444"/>
                <a:gd name="connsiteX32" fmla="*/ 385810 w 945367"/>
                <a:gd name="connsiteY32" fmla="*/ 12152 h 1880444"/>
                <a:gd name="connsiteX33" fmla="*/ 276447 w 945367"/>
                <a:gd name="connsiteY33" fmla="*/ 18227 h 1880444"/>
                <a:gd name="connsiteX34" fmla="*/ 264295 w 945367"/>
                <a:gd name="connsiteY34" fmla="*/ 21265 h 1880444"/>
                <a:gd name="connsiteX35" fmla="*/ 218727 w 945367"/>
                <a:gd name="connsiteY35" fmla="*/ 27341 h 1880444"/>
                <a:gd name="connsiteX36" fmla="*/ 167083 w 945367"/>
                <a:gd name="connsiteY36" fmla="*/ 24303 h 1880444"/>
                <a:gd name="connsiteX37" fmla="*/ 145818 w 945367"/>
                <a:gd name="connsiteY37" fmla="*/ 21265 h 1880444"/>
                <a:gd name="connsiteX38" fmla="*/ 72909 w 945367"/>
                <a:gd name="connsiteY38" fmla="*/ 24303 h 1880444"/>
                <a:gd name="connsiteX39" fmla="*/ 60758 w 945367"/>
                <a:gd name="connsiteY39" fmla="*/ 27341 h 1880444"/>
                <a:gd name="connsiteX40" fmla="*/ 66833 w 945367"/>
                <a:gd name="connsiteY40" fmla="*/ 33417 h 1880444"/>
                <a:gd name="connsiteX41" fmla="*/ 66833 w 945367"/>
                <a:gd name="connsiteY41" fmla="*/ 33417 h 1880444"/>
                <a:gd name="connsiteX42" fmla="*/ 54682 w 945367"/>
                <a:gd name="connsiteY42" fmla="*/ 57720 h 1880444"/>
                <a:gd name="connsiteX43" fmla="*/ 48606 w 945367"/>
                <a:gd name="connsiteY43" fmla="*/ 66833 h 1880444"/>
                <a:gd name="connsiteX44" fmla="*/ 39492 w 945367"/>
                <a:gd name="connsiteY44" fmla="*/ 97212 h 1880444"/>
                <a:gd name="connsiteX45" fmla="*/ 33417 w 945367"/>
                <a:gd name="connsiteY45" fmla="*/ 115439 h 1880444"/>
                <a:gd name="connsiteX46" fmla="*/ 30379 w 945367"/>
                <a:gd name="connsiteY46" fmla="*/ 124553 h 1880444"/>
                <a:gd name="connsiteX47" fmla="*/ 27341 w 945367"/>
                <a:gd name="connsiteY47" fmla="*/ 133667 h 1880444"/>
                <a:gd name="connsiteX48" fmla="*/ 15189 w 945367"/>
                <a:gd name="connsiteY48" fmla="*/ 151894 h 1880444"/>
                <a:gd name="connsiteX49" fmla="*/ 12152 w 945367"/>
                <a:gd name="connsiteY49" fmla="*/ 161007 h 1880444"/>
                <a:gd name="connsiteX50" fmla="*/ 3038 w 945367"/>
                <a:gd name="connsiteY50" fmla="*/ 179235 h 1880444"/>
                <a:gd name="connsiteX51" fmla="*/ 6076 w 945367"/>
                <a:gd name="connsiteY51" fmla="*/ 212651 h 1880444"/>
                <a:gd name="connsiteX52" fmla="*/ 9114 w 945367"/>
                <a:gd name="connsiteY52" fmla="*/ 221765 h 1880444"/>
                <a:gd name="connsiteX53" fmla="*/ 12152 w 945367"/>
                <a:gd name="connsiteY53" fmla="*/ 233916 h 1880444"/>
                <a:gd name="connsiteX54" fmla="*/ 9114 w 945367"/>
                <a:gd name="connsiteY54" fmla="*/ 261257 h 1880444"/>
                <a:gd name="connsiteX55" fmla="*/ 6076 w 945367"/>
                <a:gd name="connsiteY55" fmla="*/ 270371 h 1880444"/>
                <a:gd name="connsiteX56" fmla="*/ 0 w 945367"/>
                <a:gd name="connsiteY56" fmla="*/ 315939 h 1880444"/>
                <a:gd name="connsiteX57" fmla="*/ 3038 w 945367"/>
                <a:gd name="connsiteY57" fmla="*/ 413151 h 1880444"/>
                <a:gd name="connsiteX58" fmla="*/ 6076 w 945367"/>
                <a:gd name="connsiteY58" fmla="*/ 425302 h 1880444"/>
                <a:gd name="connsiteX59" fmla="*/ 9114 w 945367"/>
                <a:gd name="connsiteY59" fmla="*/ 443530 h 1880444"/>
                <a:gd name="connsiteX60" fmla="*/ 12152 w 945367"/>
                <a:gd name="connsiteY60" fmla="*/ 458719 h 1880444"/>
                <a:gd name="connsiteX61" fmla="*/ 15189 w 945367"/>
                <a:gd name="connsiteY61" fmla="*/ 476946 h 1880444"/>
                <a:gd name="connsiteX62" fmla="*/ 21265 w 945367"/>
                <a:gd name="connsiteY62" fmla="*/ 510363 h 1880444"/>
                <a:gd name="connsiteX63" fmla="*/ 24303 w 945367"/>
                <a:gd name="connsiteY63" fmla="*/ 571120 h 1880444"/>
                <a:gd name="connsiteX64" fmla="*/ 30379 w 945367"/>
                <a:gd name="connsiteY64" fmla="*/ 610613 h 1880444"/>
                <a:gd name="connsiteX65" fmla="*/ 33417 w 945367"/>
                <a:gd name="connsiteY65" fmla="*/ 628840 h 1880444"/>
                <a:gd name="connsiteX66" fmla="*/ 30379 w 945367"/>
                <a:gd name="connsiteY66" fmla="*/ 1078445 h 1880444"/>
                <a:gd name="connsiteX67" fmla="*/ 30379 w 945367"/>
                <a:gd name="connsiteY67" fmla="*/ 1218188 h 1880444"/>
                <a:gd name="connsiteX68" fmla="*/ 36455 w 945367"/>
                <a:gd name="connsiteY68" fmla="*/ 1306286 h 1880444"/>
                <a:gd name="connsiteX69" fmla="*/ 39492 w 945367"/>
                <a:gd name="connsiteY69" fmla="*/ 1360968 h 1880444"/>
                <a:gd name="connsiteX70" fmla="*/ 45568 w 945367"/>
                <a:gd name="connsiteY70" fmla="*/ 1403498 h 1880444"/>
                <a:gd name="connsiteX71" fmla="*/ 51644 w 945367"/>
                <a:gd name="connsiteY71" fmla="*/ 1455142 h 1880444"/>
                <a:gd name="connsiteX72" fmla="*/ 57720 w 945367"/>
                <a:gd name="connsiteY72" fmla="*/ 1488558 h 1880444"/>
                <a:gd name="connsiteX73" fmla="*/ 72909 w 945367"/>
                <a:gd name="connsiteY73" fmla="*/ 1515899 h 1880444"/>
                <a:gd name="connsiteX74" fmla="*/ 75947 w 945367"/>
                <a:gd name="connsiteY74" fmla="*/ 1525013 h 1880444"/>
                <a:gd name="connsiteX75" fmla="*/ 78985 w 945367"/>
                <a:gd name="connsiteY75" fmla="*/ 1549316 h 1880444"/>
                <a:gd name="connsiteX76" fmla="*/ 82023 w 945367"/>
                <a:gd name="connsiteY76" fmla="*/ 1570581 h 1880444"/>
                <a:gd name="connsiteX77" fmla="*/ 85061 w 945367"/>
                <a:gd name="connsiteY77" fmla="*/ 1582732 h 1880444"/>
                <a:gd name="connsiteX78" fmla="*/ 106326 w 945367"/>
                <a:gd name="connsiteY78" fmla="*/ 1591846 h 1880444"/>
                <a:gd name="connsiteX79" fmla="*/ 136704 w 945367"/>
                <a:gd name="connsiteY79" fmla="*/ 1597922 h 1880444"/>
                <a:gd name="connsiteX80" fmla="*/ 164045 w 945367"/>
                <a:gd name="connsiteY80" fmla="*/ 1607035 h 1880444"/>
                <a:gd name="connsiteX81" fmla="*/ 173159 w 945367"/>
                <a:gd name="connsiteY81" fmla="*/ 1610073 h 1880444"/>
                <a:gd name="connsiteX82" fmla="*/ 185310 w 945367"/>
                <a:gd name="connsiteY82" fmla="*/ 1628301 h 1880444"/>
                <a:gd name="connsiteX83" fmla="*/ 188348 w 945367"/>
                <a:gd name="connsiteY83" fmla="*/ 1637414 h 1880444"/>
                <a:gd name="connsiteX84" fmla="*/ 197462 w 945367"/>
                <a:gd name="connsiteY84" fmla="*/ 1655641 h 1880444"/>
                <a:gd name="connsiteX85" fmla="*/ 203538 w 945367"/>
                <a:gd name="connsiteY85" fmla="*/ 1698172 h 1880444"/>
                <a:gd name="connsiteX86" fmla="*/ 206575 w 945367"/>
                <a:gd name="connsiteY86" fmla="*/ 1734626 h 1880444"/>
                <a:gd name="connsiteX87" fmla="*/ 209613 w 945367"/>
                <a:gd name="connsiteY87" fmla="*/ 1743740 h 1880444"/>
                <a:gd name="connsiteX88" fmla="*/ 212651 w 945367"/>
                <a:gd name="connsiteY88" fmla="*/ 1758929 h 1880444"/>
                <a:gd name="connsiteX89" fmla="*/ 218727 w 945367"/>
                <a:gd name="connsiteY89" fmla="*/ 1777156 h 1880444"/>
                <a:gd name="connsiteX90" fmla="*/ 221765 w 945367"/>
                <a:gd name="connsiteY90" fmla="*/ 1786270 h 1880444"/>
                <a:gd name="connsiteX91" fmla="*/ 239992 w 945367"/>
                <a:gd name="connsiteY91" fmla="*/ 1813611 h 1880444"/>
                <a:gd name="connsiteX92" fmla="*/ 267333 w 945367"/>
                <a:gd name="connsiteY92" fmla="*/ 1828800 h 1880444"/>
                <a:gd name="connsiteX93" fmla="*/ 294674 w 945367"/>
                <a:gd name="connsiteY93" fmla="*/ 1840952 h 1880444"/>
                <a:gd name="connsiteX94" fmla="*/ 303787 w 945367"/>
                <a:gd name="connsiteY94" fmla="*/ 1843990 h 1880444"/>
                <a:gd name="connsiteX95" fmla="*/ 312901 w 945367"/>
                <a:gd name="connsiteY95" fmla="*/ 1850065 h 1880444"/>
                <a:gd name="connsiteX96" fmla="*/ 331128 w 945367"/>
                <a:gd name="connsiteY96" fmla="*/ 1856141 h 1880444"/>
                <a:gd name="connsiteX97" fmla="*/ 349356 w 945367"/>
                <a:gd name="connsiteY97" fmla="*/ 1862217 h 1880444"/>
                <a:gd name="connsiteX98" fmla="*/ 373659 w 945367"/>
                <a:gd name="connsiteY98" fmla="*/ 1865255 h 1880444"/>
                <a:gd name="connsiteX99" fmla="*/ 428340 w 945367"/>
                <a:gd name="connsiteY99" fmla="*/ 1874368 h 1880444"/>
                <a:gd name="connsiteX100" fmla="*/ 473908 w 945367"/>
                <a:gd name="connsiteY100" fmla="*/ 1880444 h 1880444"/>
                <a:gd name="connsiteX101" fmla="*/ 513401 w 945367"/>
                <a:gd name="connsiteY101" fmla="*/ 1877406 h 1880444"/>
                <a:gd name="connsiteX102" fmla="*/ 531628 w 945367"/>
                <a:gd name="connsiteY102" fmla="*/ 1868293 h 1880444"/>
                <a:gd name="connsiteX103" fmla="*/ 558969 w 945367"/>
                <a:gd name="connsiteY103" fmla="*/ 1859179 h 1880444"/>
                <a:gd name="connsiteX104" fmla="*/ 595423 w 945367"/>
                <a:gd name="connsiteY104" fmla="*/ 1847027 h 1880444"/>
                <a:gd name="connsiteX105" fmla="*/ 604537 w 945367"/>
                <a:gd name="connsiteY105" fmla="*/ 1840952 h 1880444"/>
                <a:gd name="connsiteX106" fmla="*/ 610613 w 945367"/>
                <a:gd name="connsiteY106" fmla="*/ 1831838 h 1880444"/>
                <a:gd name="connsiteX107" fmla="*/ 628840 w 945367"/>
                <a:gd name="connsiteY107" fmla="*/ 1825762 h 1880444"/>
                <a:gd name="connsiteX108" fmla="*/ 665294 w 945367"/>
                <a:gd name="connsiteY108" fmla="*/ 1813611 h 1880444"/>
                <a:gd name="connsiteX109" fmla="*/ 674408 w 945367"/>
                <a:gd name="connsiteY109" fmla="*/ 1807535 h 1880444"/>
                <a:gd name="connsiteX110" fmla="*/ 695673 w 945367"/>
                <a:gd name="connsiteY110" fmla="*/ 1801459 h 1880444"/>
                <a:gd name="connsiteX111" fmla="*/ 713900 w 945367"/>
                <a:gd name="connsiteY111" fmla="*/ 1786270 h 1880444"/>
                <a:gd name="connsiteX112" fmla="*/ 726052 w 945367"/>
                <a:gd name="connsiteY112" fmla="*/ 1768043 h 1880444"/>
                <a:gd name="connsiteX113" fmla="*/ 735166 w 945367"/>
                <a:gd name="connsiteY113" fmla="*/ 1749815 h 1880444"/>
                <a:gd name="connsiteX114" fmla="*/ 735166 w 945367"/>
                <a:gd name="connsiteY114" fmla="*/ 1588808 h 1880444"/>
                <a:gd name="connsiteX115" fmla="*/ 741241 w 945367"/>
                <a:gd name="connsiteY115" fmla="*/ 1570581 h 1880444"/>
                <a:gd name="connsiteX116" fmla="*/ 750355 w 945367"/>
                <a:gd name="connsiteY116" fmla="*/ 1549316 h 1880444"/>
                <a:gd name="connsiteX117" fmla="*/ 768582 w 945367"/>
                <a:gd name="connsiteY117" fmla="*/ 1537164 h 1880444"/>
                <a:gd name="connsiteX118" fmla="*/ 777696 w 945367"/>
                <a:gd name="connsiteY118" fmla="*/ 1531089 h 1880444"/>
                <a:gd name="connsiteX119" fmla="*/ 789847 w 945367"/>
                <a:gd name="connsiteY119" fmla="*/ 1512861 h 1880444"/>
                <a:gd name="connsiteX120" fmla="*/ 795923 w 945367"/>
                <a:gd name="connsiteY120" fmla="*/ 1494634 h 1880444"/>
                <a:gd name="connsiteX121" fmla="*/ 798961 w 945367"/>
                <a:gd name="connsiteY121" fmla="*/ 1485520 h 1880444"/>
                <a:gd name="connsiteX122" fmla="*/ 801999 w 945367"/>
                <a:gd name="connsiteY122" fmla="*/ 1467293 h 1880444"/>
                <a:gd name="connsiteX123" fmla="*/ 795923 w 945367"/>
                <a:gd name="connsiteY123" fmla="*/ 1300210 h 1880444"/>
                <a:gd name="connsiteX124" fmla="*/ 792885 w 945367"/>
                <a:gd name="connsiteY124" fmla="*/ 1291097 h 1880444"/>
                <a:gd name="connsiteX125" fmla="*/ 789847 w 945367"/>
                <a:gd name="connsiteY125" fmla="*/ 1278945 h 1880444"/>
                <a:gd name="connsiteX126" fmla="*/ 945367 w 945367"/>
                <a:gd name="connsiteY126" fmla="*/ 1239236 h 1880444"/>
                <a:gd name="connsiteX0" fmla="*/ 801352 w 945367"/>
                <a:gd name="connsiteY0" fmla="*/ 1311244 h 1880444"/>
                <a:gd name="connsiteX1" fmla="*/ 777696 w 945367"/>
                <a:gd name="connsiteY1" fmla="*/ 1242491 h 1880444"/>
                <a:gd name="connsiteX2" fmla="*/ 873359 w 945367"/>
                <a:gd name="connsiteY2" fmla="*/ 1167228 h 1880444"/>
                <a:gd name="connsiteX3" fmla="*/ 774658 w 945367"/>
                <a:gd name="connsiteY3" fmla="*/ 1199960 h 1880444"/>
                <a:gd name="connsiteX4" fmla="*/ 786809 w 945367"/>
                <a:gd name="connsiteY4" fmla="*/ 1157430 h 1880444"/>
                <a:gd name="connsiteX5" fmla="*/ 792885 w 945367"/>
                <a:gd name="connsiteY5" fmla="*/ 1108824 h 1880444"/>
                <a:gd name="connsiteX6" fmla="*/ 798961 w 945367"/>
                <a:gd name="connsiteY6" fmla="*/ 1090597 h 1880444"/>
                <a:gd name="connsiteX7" fmla="*/ 801999 w 945367"/>
                <a:gd name="connsiteY7" fmla="*/ 1060218 h 1880444"/>
                <a:gd name="connsiteX8" fmla="*/ 798961 w 945367"/>
                <a:gd name="connsiteY8" fmla="*/ 1020726 h 1880444"/>
                <a:gd name="connsiteX9" fmla="*/ 795923 w 945367"/>
                <a:gd name="connsiteY9" fmla="*/ 1005536 h 1880444"/>
                <a:gd name="connsiteX10" fmla="*/ 792885 w 945367"/>
                <a:gd name="connsiteY10" fmla="*/ 984271 h 1880444"/>
                <a:gd name="connsiteX11" fmla="*/ 792885 w 945367"/>
                <a:gd name="connsiteY11" fmla="*/ 929590 h 1880444"/>
                <a:gd name="connsiteX12" fmla="*/ 786809 w 945367"/>
                <a:gd name="connsiteY12" fmla="*/ 920476 h 1880444"/>
                <a:gd name="connsiteX13" fmla="*/ 783771 w 945367"/>
                <a:gd name="connsiteY13" fmla="*/ 911362 h 1880444"/>
                <a:gd name="connsiteX14" fmla="*/ 786809 w 945367"/>
                <a:gd name="connsiteY14" fmla="*/ 355431 h 1880444"/>
                <a:gd name="connsiteX15" fmla="*/ 783771 w 945367"/>
                <a:gd name="connsiteY15" fmla="*/ 291636 h 1880444"/>
                <a:gd name="connsiteX16" fmla="*/ 765544 w 945367"/>
                <a:gd name="connsiteY16" fmla="*/ 264295 h 1880444"/>
                <a:gd name="connsiteX17" fmla="*/ 759468 w 945367"/>
                <a:gd name="connsiteY17" fmla="*/ 255182 h 1880444"/>
                <a:gd name="connsiteX18" fmla="*/ 756431 w 945367"/>
                <a:gd name="connsiteY18" fmla="*/ 239992 h 1880444"/>
                <a:gd name="connsiteX19" fmla="*/ 744279 w 945367"/>
                <a:gd name="connsiteY19" fmla="*/ 94174 h 1880444"/>
                <a:gd name="connsiteX20" fmla="*/ 735166 w 945367"/>
                <a:gd name="connsiteY20" fmla="*/ 75947 h 1880444"/>
                <a:gd name="connsiteX21" fmla="*/ 723014 w 945367"/>
                <a:gd name="connsiteY21" fmla="*/ 66833 h 1880444"/>
                <a:gd name="connsiteX22" fmla="*/ 704787 w 945367"/>
                <a:gd name="connsiteY22" fmla="*/ 51644 h 1880444"/>
                <a:gd name="connsiteX23" fmla="*/ 698711 w 945367"/>
                <a:gd name="connsiteY23" fmla="*/ 42530 h 1880444"/>
                <a:gd name="connsiteX24" fmla="*/ 689597 w 945367"/>
                <a:gd name="connsiteY24" fmla="*/ 36455 h 1880444"/>
                <a:gd name="connsiteX25" fmla="*/ 677446 w 945367"/>
                <a:gd name="connsiteY25" fmla="*/ 18227 h 1880444"/>
                <a:gd name="connsiteX26" fmla="*/ 671370 w 945367"/>
                <a:gd name="connsiteY26" fmla="*/ 9114 h 1880444"/>
                <a:gd name="connsiteX27" fmla="*/ 637954 w 945367"/>
                <a:gd name="connsiteY27" fmla="*/ 0 h 1880444"/>
                <a:gd name="connsiteX28" fmla="*/ 595423 w 945367"/>
                <a:gd name="connsiteY28" fmla="*/ 3038 h 1880444"/>
                <a:gd name="connsiteX29" fmla="*/ 583272 w 945367"/>
                <a:gd name="connsiteY29" fmla="*/ 6076 h 1880444"/>
                <a:gd name="connsiteX30" fmla="*/ 498211 w 945367"/>
                <a:gd name="connsiteY30" fmla="*/ 3038 h 1880444"/>
                <a:gd name="connsiteX31" fmla="*/ 422265 w 945367"/>
                <a:gd name="connsiteY31" fmla="*/ 6076 h 1880444"/>
                <a:gd name="connsiteX32" fmla="*/ 385810 w 945367"/>
                <a:gd name="connsiteY32" fmla="*/ 12152 h 1880444"/>
                <a:gd name="connsiteX33" fmla="*/ 276447 w 945367"/>
                <a:gd name="connsiteY33" fmla="*/ 18227 h 1880444"/>
                <a:gd name="connsiteX34" fmla="*/ 264295 w 945367"/>
                <a:gd name="connsiteY34" fmla="*/ 21265 h 1880444"/>
                <a:gd name="connsiteX35" fmla="*/ 218727 w 945367"/>
                <a:gd name="connsiteY35" fmla="*/ 27341 h 1880444"/>
                <a:gd name="connsiteX36" fmla="*/ 167083 w 945367"/>
                <a:gd name="connsiteY36" fmla="*/ 24303 h 1880444"/>
                <a:gd name="connsiteX37" fmla="*/ 145818 w 945367"/>
                <a:gd name="connsiteY37" fmla="*/ 21265 h 1880444"/>
                <a:gd name="connsiteX38" fmla="*/ 72909 w 945367"/>
                <a:gd name="connsiteY38" fmla="*/ 24303 h 1880444"/>
                <a:gd name="connsiteX39" fmla="*/ 60758 w 945367"/>
                <a:gd name="connsiteY39" fmla="*/ 27341 h 1880444"/>
                <a:gd name="connsiteX40" fmla="*/ 66833 w 945367"/>
                <a:gd name="connsiteY40" fmla="*/ 33417 h 1880444"/>
                <a:gd name="connsiteX41" fmla="*/ 66833 w 945367"/>
                <a:gd name="connsiteY41" fmla="*/ 33417 h 1880444"/>
                <a:gd name="connsiteX42" fmla="*/ 54682 w 945367"/>
                <a:gd name="connsiteY42" fmla="*/ 57720 h 1880444"/>
                <a:gd name="connsiteX43" fmla="*/ 48606 w 945367"/>
                <a:gd name="connsiteY43" fmla="*/ 66833 h 1880444"/>
                <a:gd name="connsiteX44" fmla="*/ 39492 w 945367"/>
                <a:gd name="connsiteY44" fmla="*/ 97212 h 1880444"/>
                <a:gd name="connsiteX45" fmla="*/ 33417 w 945367"/>
                <a:gd name="connsiteY45" fmla="*/ 115439 h 1880444"/>
                <a:gd name="connsiteX46" fmla="*/ 30379 w 945367"/>
                <a:gd name="connsiteY46" fmla="*/ 124553 h 1880444"/>
                <a:gd name="connsiteX47" fmla="*/ 27341 w 945367"/>
                <a:gd name="connsiteY47" fmla="*/ 133667 h 1880444"/>
                <a:gd name="connsiteX48" fmla="*/ 15189 w 945367"/>
                <a:gd name="connsiteY48" fmla="*/ 151894 h 1880444"/>
                <a:gd name="connsiteX49" fmla="*/ 12152 w 945367"/>
                <a:gd name="connsiteY49" fmla="*/ 161007 h 1880444"/>
                <a:gd name="connsiteX50" fmla="*/ 3038 w 945367"/>
                <a:gd name="connsiteY50" fmla="*/ 179235 h 1880444"/>
                <a:gd name="connsiteX51" fmla="*/ 6076 w 945367"/>
                <a:gd name="connsiteY51" fmla="*/ 212651 h 1880444"/>
                <a:gd name="connsiteX52" fmla="*/ 9114 w 945367"/>
                <a:gd name="connsiteY52" fmla="*/ 221765 h 1880444"/>
                <a:gd name="connsiteX53" fmla="*/ 12152 w 945367"/>
                <a:gd name="connsiteY53" fmla="*/ 233916 h 1880444"/>
                <a:gd name="connsiteX54" fmla="*/ 9114 w 945367"/>
                <a:gd name="connsiteY54" fmla="*/ 261257 h 1880444"/>
                <a:gd name="connsiteX55" fmla="*/ 6076 w 945367"/>
                <a:gd name="connsiteY55" fmla="*/ 270371 h 1880444"/>
                <a:gd name="connsiteX56" fmla="*/ 0 w 945367"/>
                <a:gd name="connsiteY56" fmla="*/ 315939 h 1880444"/>
                <a:gd name="connsiteX57" fmla="*/ 3038 w 945367"/>
                <a:gd name="connsiteY57" fmla="*/ 413151 h 1880444"/>
                <a:gd name="connsiteX58" fmla="*/ 6076 w 945367"/>
                <a:gd name="connsiteY58" fmla="*/ 425302 h 1880444"/>
                <a:gd name="connsiteX59" fmla="*/ 9114 w 945367"/>
                <a:gd name="connsiteY59" fmla="*/ 443530 h 1880444"/>
                <a:gd name="connsiteX60" fmla="*/ 12152 w 945367"/>
                <a:gd name="connsiteY60" fmla="*/ 458719 h 1880444"/>
                <a:gd name="connsiteX61" fmla="*/ 15189 w 945367"/>
                <a:gd name="connsiteY61" fmla="*/ 476946 h 1880444"/>
                <a:gd name="connsiteX62" fmla="*/ 21265 w 945367"/>
                <a:gd name="connsiteY62" fmla="*/ 510363 h 1880444"/>
                <a:gd name="connsiteX63" fmla="*/ 24303 w 945367"/>
                <a:gd name="connsiteY63" fmla="*/ 571120 h 1880444"/>
                <a:gd name="connsiteX64" fmla="*/ 30379 w 945367"/>
                <a:gd name="connsiteY64" fmla="*/ 610613 h 1880444"/>
                <a:gd name="connsiteX65" fmla="*/ 33417 w 945367"/>
                <a:gd name="connsiteY65" fmla="*/ 628840 h 1880444"/>
                <a:gd name="connsiteX66" fmla="*/ 30379 w 945367"/>
                <a:gd name="connsiteY66" fmla="*/ 1078445 h 1880444"/>
                <a:gd name="connsiteX67" fmla="*/ 30379 w 945367"/>
                <a:gd name="connsiteY67" fmla="*/ 1218188 h 1880444"/>
                <a:gd name="connsiteX68" fmla="*/ 36455 w 945367"/>
                <a:gd name="connsiteY68" fmla="*/ 1306286 h 1880444"/>
                <a:gd name="connsiteX69" fmla="*/ 39492 w 945367"/>
                <a:gd name="connsiteY69" fmla="*/ 1360968 h 1880444"/>
                <a:gd name="connsiteX70" fmla="*/ 45568 w 945367"/>
                <a:gd name="connsiteY70" fmla="*/ 1403498 h 1880444"/>
                <a:gd name="connsiteX71" fmla="*/ 51644 w 945367"/>
                <a:gd name="connsiteY71" fmla="*/ 1455142 h 1880444"/>
                <a:gd name="connsiteX72" fmla="*/ 57720 w 945367"/>
                <a:gd name="connsiteY72" fmla="*/ 1488558 h 1880444"/>
                <a:gd name="connsiteX73" fmla="*/ 72909 w 945367"/>
                <a:gd name="connsiteY73" fmla="*/ 1515899 h 1880444"/>
                <a:gd name="connsiteX74" fmla="*/ 75947 w 945367"/>
                <a:gd name="connsiteY74" fmla="*/ 1525013 h 1880444"/>
                <a:gd name="connsiteX75" fmla="*/ 78985 w 945367"/>
                <a:gd name="connsiteY75" fmla="*/ 1549316 h 1880444"/>
                <a:gd name="connsiteX76" fmla="*/ 82023 w 945367"/>
                <a:gd name="connsiteY76" fmla="*/ 1570581 h 1880444"/>
                <a:gd name="connsiteX77" fmla="*/ 85061 w 945367"/>
                <a:gd name="connsiteY77" fmla="*/ 1582732 h 1880444"/>
                <a:gd name="connsiteX78" fmla="*/ 106326 w 945367"/>
                <a:gd name="connsiteY78" fmla="*/ 1591846 h 1880444"/>
                <a:gd name="connsiteX79" fmla="*/ 136704 w 945367"/>
                <a:gd name="connsiteY79" fmla="*/ 1597922 h 1880444"/>
                <a:gd name="connsiteX80" fmla="*/ 164045 w 945367"/>
                <a:gd name="connsiteY80" fmla="*/ 1607035 h 1880444"/>
                <a:gd name="connsiteX81" fmla="*/ 173159 w 945367"/>
                <a:gd name="connsiteY81" fmla="*/ 1610073 h 1880444"/>
                <a:gd name="connsiteX82" fmla="*/ 185310 w 945367"/>
                <a:gd name="connsiteY82" fmla="*/ 1628301 h 1880444"/>
                <a:gd name="connsiteX83" fmla="*/ 188348 w 945367"/>
                <a:gd name="connsiteY83" fmla="*/ 1637414 h 1880444"/>
                <a:gd name="connsiteX84" fmla="*/ 197462 w 945367"/>
                <a:gd name="connsiteY84" fmla="*/ 1655641 h 1880444"/>
                <a:gd name="connsiteX85" fmla="*/ 203538 w 945367"/>
                <a:gd name="connsiteY85" fmla="*/ 1698172 h 1880444"/>
                <a:gd name="connsiteX86" fmla="*/ 206575 w 945367"/>
                <a:gd name="connsiteY86" fmla="*/ 1734626 h 1880444"/>
                <a:gd name="connsiteX87" fmla="*/ 209613 w 945367"/>
                <a:gd name="connsiteY87" fmla="*/ 1743740 h 1880444"/>
                <a:gd name="connsiteX88" fmla="*/ 212651 w 945367"/>
                <a:gd name="connsiteY88" fmla="*/ 1758929 h 1880444"/>
                <a:gd name="connsiteX89" fmla="*/ 218727 w 945367"/>
                <a:gd name="connsiteY89" fmla="*/ 1777156 h 1880444"/>
                <a:gd name="connsiteX90" fmla="*/ 221765 w 945367"/>
                <a:gd name="connsiteY90" fmla="*/ 1786270 h 1880444"/>
                <a:gd name="connsiteX91" fmla="*/ 239992 w 945367"/>
                <a:gd name="connsiteY91" fmla="*/ 1813611 h 1880444"/>
                <a:gd name="connsiteX92" fmla="*/ 267333 w 945367"/>
                <a:gd name="connsiteY92" fmla="*/ 1828800 h 1880444"/>
                <a:gd name="connsiteX93" fmla="*/ 294674 w 945367"/>
                <a:gd name="connsiteY93" fmla="*/ 1840952 h 1880444"/>
                <a:gd name="connsiteX94" fmla="*/ 303787 w 945367"/>
                <a:gd name="connsiteY94" fmla="*/ 1843990 h 1880444"/>
                <a:gd name="connsiteX95" fmla="*/ 312901 w 945367"/>
                <a:gd name="connsiteY95" fmla="*/ 1850065 h 1880444"/>
                <a:gd name="connsiteX96" fmla="*/ 331128 w 945367"/>
                <a:gd name="connsiteY96" fmla="*/ 1856141 h 1880444"/>
                <a:gd name="connsiteX97" fmla="*/ 349356 w 945367"/>
                <a:gd name="connsiteY97" fmla="*/ 1862217 h 1880444"/>
                <a:gd name="connsiteX98" fmla="*/ 373659 w 945367"/>
                <a:gd name="connsiteY98" fmla="*/ 1865255 h 1880444"/>
                <a:gd name="connsiteX99" fmla="*/ 428340 w 945367"/>
                <a:gd name="connsiteY99" fmla="*/ 1874368 h 1880444"/>
                <a:gd name="connsiteX100" fmla="*/ 473908 w 945367"/>
                <a:gd name="connsiteY100" fmla="*/ 1880444 h 1880444"/>
                <a:gd name="connsiteX101" fmla="*/ 513401 w 945367"/>
                <a:gd name="connsiteY101" fmla="*/ 1877406 h 1880444"/>
                <a:gd name="connsiteX102" fmla="*/ 531628 w 945367"/>
                <a:gd name="connsiteY102" fmla="*/ 1868293 h 1880444"/>
                <a:gd name="connsiteX103" fmla="*/ 558969 w 945367"/>
                <a:gd name="connsiteY103" fmla="*/ 1859179 h 1880444"/>
                <a:gd name="connsiteX104" fmla="*/ 595423 w 945367"/>
                <a:gd name="connsiteY104" fmla="*/ 1847027 h 1880444"/>
                <a:gd name="connsiteX105" fmla="*/ 604537 w 945367"/>
                <a:gd name="connsiteY105" fmla="*/ 1840952 h 1880444"/>
                <a:gd name="connsiteX106" fmla="*/ 610613 w 945367"/>
                <a:gd name="connsiteY106" fmla="*/ 1831838 h 1880444"/>
                <a:gd name="connsiteX107" fmla="*/ 628840 w 945367"/>
                <a:gd name="connsiteY107" fmla="*/ 1825762 h 1880444"/>
                <a:gd name="connsiteX108" fmla="*/ 665294 w 945367"/>
                <a:gd name="connsiteY108" fmla="*/ 1813611 h 1880444"/>
                <a:gd name="connsiteX109" fmla="*/ 674408 w 945367"/>
                <a:gd name="connsiteY109" fmla="*/ 1807535 h 1880444"/>
                <a:gd name="connsiteX110" fmla="*/ 695673 w 945367"/>
                <a:gd name="connsiteY110" fmla="*/ 1801459 h 1880444"/>
                <a:gd name="connsiteX111" fmla="*/ 713900 w 945367"/>
                <a:gd name="connsiteY111" fmla="*/ 1786270 h 1880444"/>
                <a:gd name="connsiteX112" fmla="*/ 726052 w 945367"/>
                <a:gd name="connsiteY112" fmla="*/ 1768043 h 1880444"/>
                <a:gd name="connsiteX113" fmla="*/ 735166 w 945367"/>
                <a:gd name="connsiteY113" fmla="*/ 1749815 h 1880444"/>
                <a:gd name="connsiteX114" fmla="*/ 735166 w 945367"/>
                <a:gd name="connsiteY114" fmla="*/ 1588808 h 1880444"/>
                <a:gd name="connsiteX115" fmla="*/ 741241 w 945367"/>
                <a:gd name="connsiteY115" fmla="*/ 1570581 h 1880444"/>
                <a:gd name="connsiteX116" fmla="*/ 750355 w 945367"/>
                <a:gd name="connsiteY116" fmla="*/ 1549316 h 1880444"/>
                <a:gd name="connsiteX117" fmla="*/ 768582 w 945367"/>
                <a:gd name="connsiteY117" fmla="*/ 1537164 h 1880444"/>
                <a:gd name="connsiteX118" fmla="*/ 777696 w 945367"/>
                <a:gd name="connsiteY118" fmla="*/ 1531089 h 1880444"/>
                <a:gd name="connsiteX119" fmla="*/ 789847 w 945367"/>
                <a:gd name="connsiteY119" fmla="*/ 1512861 h 1880444"/>
                <a:gd name="connsiteX120" fmla="*/ 795923 w 945367"/>
                <a:gd name="connsiteY120" fmla="*/ 1494634 h 1880444"/>
                <a:gd name="connsiteX121" fmla="*/ 798961 w 945367"/>
                <a:gd name="connsiteY121" fmla="*/ 1485520 h 1880444"/>
                <a:gd name="connsiteX122" fmla="*/ 801999 w 945367"/>
                <a:gd name="connsiteY122" fmla="*/ 1467293 h 1880444"/>
                <a:gd name="connsiteX123" fmla="*/ 795923 w 945367"/>
                <a:gd name="connsiteY123" fmla="*/ 1300210 h 1880444"/>
                <a:gd name="connsiteX124" fmla="*/ 792885 w 945367"/>
                <a:gd name="connsiteY124" fmla="*/ 1291097 h 1880444"/>
                <a:gd name="connsiteX125" fmla="*/ 789847 w 945367"/>
                <a:gd name="connsiteY125" fmla="*/ 1278945 h 1880444"/>
                <a:gd name="connsiteX126" fmla="*/ 945367 w 945367"/>
                <a:gd name="connsiteY126" fmla="*/ 1239236 h 1880444"/>
                <a:gd name="connsiteX127" fmla="*/ 801352 w 945367"/>
                <a:gd name="connsiteY127" fmla="*/ 1311244 h 1880444"/>
                <a:gd name="connsiteX0" fmla="*/ 945367 w 945367"/>
                <a:gd name="connsiteY0" fmla="*/ 1239236 h 1880444"/>
                <a:gd name="connsiteX1" fmla="*/ 801352 w 945367"/>
                <a:gd name="connsiteY1" fmla="*/ 1311244 h 1880444"/>
                <a:gd name="connsiteX2" fmla="*/ 777696 w 945367"/>
                <a:gd name="connsiteY2" fmla="*/ 1242491 h 1880444"/>
                <a:gd name="connsiteX3" fmla="*/ 873359 w 945367"/>
                <a:gd name="connsiteY3" fmla="*/ 1167228 h 1880444"/>
                <a:gd name="connsiteX4" fmla="*/ 774658 w 945367"/>
                <a:gd name="connsiteY4" fmla="*/ 1199960 h 1880444"/>
                <a:gd name="connsiteX5" fmla="*/ 786809 w 945367"/>
                <a:gd name="connsiteY5" fmla="*/ 1157430 h 1880444"/>
                <a:gd name="connsiteX6" fmla="*/ 792885 w 945367"/>
                <a:gd name="connsiteY6" fmla="*/ 1108824 h 1880444"/>
                <a:gd name="connsiteX7" fmla="*/ 798961 w 945367"/>
                <a:gd name="connsiteY7" fmla="*/ 1090597 h 1880444"/>
                <a:gd name="connsiteX8" fmla="*/ 801999 w 945367"/>
                <a:gd name="connsiteY8" fmla="*/ 1060218 h 1880444"/>
                <a:gd name="connsiteX9" fmla="*/ 798961 w 945367"/>
                <a:gd name="connsiteY9" fmla="*/ 1020726 h 1880444"/>
                <a:gd name="connsiteX10" fmla="*/ 795923 w 945367"/>
                <a:gd name="connsiteY10" fmla="*/ 1005536 h 1880444"/>
                <a:gd name="connsiteX11" fmla="*/ 792885 w 945367"/>
                <a:gd name="connsiteY11" fmla="*/ 984271 h 1880444"/>
                <a:gd name="connsiteX12" fmla="*/ 792885 w 945367"/>
                <a:gd name="connsiteY12" fmla="*/ 929590 h 1880444"/>
                <a:gd name="connsiteX13" fmla="*/ 786809 w 945367"/>
                <a:gd name="connsiteY13" fmla="*/ 920476 h 1880444"/>
                <a:gd name="connsiteX14" fmla="*/ 783771 w 945367"/>
                <a:gd name="connsiteY14" fmla="*/ 911362 h 1880444"/>
                <a:gd name="connsiteX15" fmla="*/ 786809 w 945367"/>
                <a:gd name="connsiteY15" fmla="*/ 355431 h 1880444"/>
                <a:gd name="connsiteX16" fmla="*/ 783771 w 945367"/>
                <a:gd name="connsiteY16" fmla="*/ 291636 h 1880444"/>
                <a:gd name="connsiteX17" fmla="*/ 765544 w 945367"/>
                <a:gd name="connsiteY17" fmla="*/ 264295 h 1880444"/>
                <a:gd name="connsiteX18" fmla="*/ 759468 w 945367"/>
                <a:gd name="connsiteY18" fmla="*/ 255182 h 1880444"/>
                <a:gd name="connsiteX19" fmla="*/ 756431 w 945367"/>
                <a:gd name="connsiteY19" fmla="*/ 239992 h 1880444"/>
                <a:gd name="connsiteX20" fmla="*/ 744279 w 945367"/>
                <a:gd name="connsiteY20" fmla="*/ 94174 h 1880444"/>
                <a:gd name="connsiteX21" fmla="*/ 735166 w 945367"/>
                <a:gd name="connsiteY21" fmla="*/ 75947 h 1880444"/>
                <a:gd name="connsiteX22" fmla="*/ 723014 w 945367"/>
                <a:gd name="connsiteY22" fmla="*/ 66833 h 1880444"/>
                <a:gd name="connsiteX23" fmla="*/ 704787 w 945367"/>
                <a:gd name="connsiteY23" fmla="*/ 51644 h 1880444"/>
                <a:gd name="connsiteX24" fmla="*/ 698711 w 945367"/>
                <a:gd name="connsiteY24" fmla="*/ 42530 h 1880444"/>
                <a:gd name="connsiteX25" fmla="*/ 689597 w 945367"/>
                <a:gd name="connsiteY25" fmla="*/ 36455 h 1880444"/>
                <a:gd name="connsiteX26" fmla="*/ 677446 w 945367"/>
                <a:gd name="connsiteY26" fmla="*/ 18227 h 1880444"/>
                <a:gd name="connsiteX27" fmla="*/ 671370 w 945367"/>
                <a:gd name="connsiteY27" fmla="*/ 9114 h 1880444"/>
                <a:gd name="connsiteX28" fmla="*/ 637954 w 945367"/>
                <a:gd name="connsiteY28" fmla="*/ 0 h 1880444"/>
                <a:gd name="connsiteX29" fmla="*/ 595423 w 945367"/>
                <a:gd name="connsiteY29" fmla="*/ 3038 h 1880444"/>
                <a:gd name="connsiteX30" fmla="*/ 583272 w 945367"/>
                <a:gd name="connsiteY30" fmla="*/ 6076 h 1880444"/>
                <a:gd name="connsiteX31" fmla="*/ 498211 w 945367"/>
                <a:gd name="connsiteY31" fmla="*/ 3038 h 1880444"/>
                <a:gd name="connsiteX32" fmla="*/ 422265 w 945367"/>
                <a:gd name="connsiteY32" fmla="*/ 6076 h 1880444"/>
                <a:gd name="connsiteX33" fmla="*/ 385810 w 945367"/>
                <a:gd name="connsiteY33" fmla="*/ 12152 h 1880444"/>
                <a:gd name="connsiteX34" fmla="*/ 276447 w 945367"/>
                <a:gd name="connsiteY34" fmla="*/ 18227 h 1880444"/>
                <a:gd name="connsiteX35" fmla="*/ 264295 w 945367"/>
                <a:gd name="connsiteY35" fmla="*/ 21265 h 1880444"/>
                <a:gd name="connsiteX36" fmla="*/ 218727 w 945367"/>
                <a:gd name="connsiteY36" fmla="*/ 27341 h 1880444"/>
                <a:gd name="connsiteX37" fmla="*/ 167083 w 945367"/>
                <a:gd name="connsiteY37" fmla="*/ 24303 h 1880444"/>
                <a:gd name="connsiteX38" fmla="*/ 145818 w 945367"/>
                <a:gd name="connsiteY38" fmla="*/ 21265 h 1880444"/>
                <a:gd name="connsiteX39" fmla="*/ 72909 w 945367"/>
                <a:gd name="connsiteY39" fmla="*/ 24303 h 1880444"/>
                <a:gd name="connsiteX40" fmla="*/ 60758 w 945367"/>
                <a:gd name="connsiteY40" fmla="*/ 27341 h 1880444"/>
                <a:gd name="connsiteX41" fmla="*/ 66833 w 945367"/>
                <a:gd name="connsiteY41" fmla="*/ 33417 h 1880444"/>
                <a:gd name="connsiteX42" fmla="*/ 66833 w 945367"/>
                <a:gd name="connsiteY42" fmla="*/ 33417 h 1880444"/>
                <a:gd name="connsiteX43" fmla="*/ 54682 w 945367"/>
                <a:gd name="connsiteY43" fmla="*/ 57720 h 1880444"/>
                <a:gd name="connsiteX44" fmla="*/ 48606 w 945367"/>
                <a:gd name="connsiteY44" fmla="*/ 66833 h 1880444"/>
                <a:gd name="connsiteX45" fmla="*/ 39492 w 945367"/>
                <a:gd name="connsiteY45" fmla="*/ 97212 h 1880444"/>
                <a:gd name="connsiteX46" fmla="*/ 33417 w 945367"/>
                <a:gd name="connsiteY46" fmla="*/ 115439 h 1880444"/>
                <a:gd name="connsiteX47" fmla="*/ 30379 w 945367"/>
                <a:gd name="connsiteY47" fmla="*/ 124553 h 1880444"/>
                <a:gd name="connsiteX48" fmla="*/ 27341 w 945367"/>
                <a:gd name="connsiteY48" fmla="*/ 133667 h 1880444"/>
                <a:gd name="connsiteX49" fmla="*/ 15189 w 945367"/>
                <a:gd name="connsiteY49" fmla="*/ 151894 h 1880444"/>
                <a:gd name="connsiteX50" fmla="*/ 12152 w 945367"/>
                <a:gd name="connsiteY50" fmla="*/ 161007 h 1880444"/>
                <a:gd name="connsiteX51" fmla="*/ 3038 w 945367"/>
                <a:gd name="connsiteY51" fmla="*/ 179235 h 1880444"/>
                <a:gd name="connsiteX52" fmla="*/ 6076 w 945367"/>
                <a:gd name="connsiteY52" fmla="*/ 212651 h 1880444"/>
                <a:gd name="connsiteX53" fmla="*/ 9114 w 945367"/>
                <a:gd name="connsiteY53" fmla="*/ 221765 h 1880444"/>
                <a:gd name="connsiteX54" fmla="*/ 12152 w 945367"/>
                <a:gd name="connsiteY54" fmla="*/ 233916 h 1880444"/>
                <a:gd name="connsiteX55" fmla="*/ 9114 w 945367"/>
                <a:gd name="connsiteY55" fmla="*/ 261257 h 1880444"/>
                <a:gd name="connsiteX56" fmla="*/ 6076 w 945367"/>
                <a:gd name="connsiteY56" fmla="*/ 270371 h 1880444"/>
                <a:gd name="connsiteX57" fmla="*/ 0 w 945367"/>
                <a:gd name="connsiteY57" fmla="*/ 315939 h 1880444"/>
                <a:gd name="connsiteX58" fmla="*/ 3038 w 945367"/>
                <a:gd name="connsiteY58" fmla="*/ 413151 h 1880444"/>
                <a:gd name="connsiteX59" fmla="*/ 6076 w 945367"/>
                <a:gd name="connsiteY59" fmla="*/ 425302 h 1880444"/>
                <a:gd name="connsiteX60" fmla="*/ 9114 w 945367"/>
                <a:gd name="connsiteY60" fmla="*/ 443530 h 1880444"/>
                <a:gd name="connsiteX61" fmla="*/ 12152 w 945367"/>
                <a:gd name="connsiteY61" fmla="*/ 458719 h 1880444"/>
                <a:gd name="connsiteX62" fmla="*/ 15189 w 945367"/>
                <a:gd name="connsiteY62" fmla="*/ 476946 h 1880444"/>
                <a:gd name="connsiteX63" fmla="*/ 21265 w 945367"/>
                <a:gd name="connsiteY63" fmla="*/ 510363 h 1880444"/>
                <a:gd name="connsiteX64" fmla="*/ 24303 w 945367"/>
                <a:gd name="connsiteY64" fmla="*/ 571120 h 1880444"/>
                <a:gd name="connsiteX65" fmla="*/ 30379 w 945367"/>
                <a:gd name="connsiteY65" fmla="*/ 610613 h 1880444"/>
                <a:gd name="connsiteX66" fmla="*/ 33417 w 945367"/>
                <a:gd name="connsiteY66" fmla="*/ 628840 h 1880444"/>
                <a:gd name="connsiteX67" fmla="*/ 30379 w 945367"/>
                <a:gd name="connsiteY67" fmla="*/ 1078445 h 1880444"/>
                <a:gd name="connsiteX68" fmla="*/ 30379 w 945367"/>
                <a:gd name="connsiteY68" fmla="*/ 1218188 h 1880444"/>
                <a:gd name="connsiteX69" fmla="*/ 36455 w 945367"/>
                <a:gd name="connsiteY69" fmla="*/ 1306286 h 1880444"/>
                <a:gd name="connsiteX70" fmla="*/ 39492 w 945367"/>
                <a:gd name="connsiteY70" fmla="*/ 1360968 h 1880444"/>
                <a:gd name="connsiteX71" fmla="*/ 45568 w 945367"/>
                <a:gd name="connsiteY71" fmla="*/ 1403498 h 1880444"/>
                <a:gd name="connsiteX72" fmla="*/ 51644 w 945367"/>
                <a:gd name="connsiteY72" fmla="*/ 1455142 h 1880444"/>
                <a:gd name="connsiteX73" fmla="*/ 57720 w 945367"/>
                <a:gd name="connsiteY73" fmla="*/ 1488558 h 1880444"/>
                <a:gd name="connsiteX74" fmla="*/ 72909 w 945367"/>
                <a:gd name="connsiteY74" fmla="*/ 1515899 h 1880444"/>
                <a:gd name="connsiteX75" fmla="*/ 75947 w 945367"/>
                <a:gd name="connsiteY75" fmla="*/ 1525013 h 1880444"/>
                <a:gd name="connsiteX76" fmla="*/ 78985 w 945367"/>
                <a:gd name="connsiteY76" fmla="*/ 1549316 h 1880444"/>
                <a:gd name="connsiteX77" fmla="*/ 82023 w 945367"/>
                <a:gd name="connsiteY77" fmla="*/ 1570581 h 1880444"/>
                <a:gd name="connsiteX78" fmla="*/ 85061 w 945367"/>
                <a:gd name="connsiteY78" fmla="*/ 1582732 h 1880444"/>
                <a:gd name="connsiteX79" fmla="*/ 106326 w 945367"/>
                <a:gd name="connsiteY79" fmla="*/ 1591846 h 1880444"/>
                <a:gd name="connsiteX80" fmla="*/ 136704 w 945367"/>
                <a:gd name="connsiteY80" fmla="*/ 1597922 h 1880444"/>
                <a:gd name="connsiteX81" fmla="*/ 164045 w 945367"/>
                <a:gd name="connsiteY81" fmla="*/ 1607035 h 1880444"/>
                <a:gd name="connsiteX82" fmla="*/ 173159 w 945367"/>
                <a:gd name="connsiteY82" fmla="*/ 1610073 h 1880444"/>
                <a:gd name="connsiteX83" fmla="*/ 185310 w 945367"/>
                <a:gd name="connsiteY83" fmla="*/ 1628301 h 1880444"/>
                <a:gd name="connsiteX84" fmla="*/ 188348 w 945367"/>
                <a:gd name="connsiteY84" fmla="*/ 1637414 h 1880444"/>
                <a:gd name="connsiteX85" fmla="*/ 197462 w 945367"/>
                <a:gd name="connsiteY85" fmla="*/ 1655641 h 1880444"/>
                <a:gd name="connsiteX86" fmla="*/ 203538 w 945367"/>
                <a:gd name="connsiteY86" fmla="*/ 1698172 h 1880444"/>
                <a:gd name="connsiteX87" fmla="*/ 206575 w 945367"/>
                <a:gd name="connsiteY87" fmla="*/ 1734626 h 1880444"/>
                <a:gd name="connsiteX88" fmla="*/ 209613 w 945367"/>
                <a:gd name="connsiteY88" fmla="*/ 1743740 h 1880444"/>
                <a:gd name="connsiteX89" fmla="*/ 212651 w 945367"/>
                <a:gd name="connsiteY89" fmla="*/ 1758929 h 1880444"/>
                <a:gd name="connsiteX90" fmla="*/ 218727 w 945367"/>
                <a:gd name="connsiteY90" fmla="*/ 1777156 h 1880444"/>
                <a:gd name="connsiteX91" fmla="*/ 221765 w 945367"/>
                <a:gd name="connsiteY91" fmla="*/ 1786270 h 1880444"/>
                <a:gd name="connsiteX92" fmla="*/ 239992 w 945367"/>
                <a:gd name="connsiteY92" fmla="*/ 1813611 h 1880444"/>
                <a:gd name="connsiteX93" fmla="*/ 267333 w 945367"/>
                <a:gd name="connsiteY93" fmla="*/ 1828800 h 1880444"/>
                <a:gd name="connsiteX94" fmla="*/ 294674 w 945367"/>
                <a:gd name="connsiteY94" fmla="*/ 1840952 h 1880444"/>
                <a:gd name="connsiteX95" fmla="*/ 303787 w 945367"/>
                <a:gd name="connsiteY95" fmla="*/ 1843990 h 1880444"/>
                <a:gd name="connsiteX96" fmla="*/ 312901 w 945367"/>
                <a:gd name="connsiteY96" fmla="*/ 1850065 h 1880444"/>
                <a:gd name="connsiteX97" fmla="*/ 331128 w 945367"/>
                <a:gd name="connsiteY97" fmla="*/ 1856141 h 1880444"/>
                <a:gd name="connsiteX98" fmla="*/ 349356 w 945367"/>
                <a:gd name="connsiteY98" fmla="*/ 1862217 h 1880444"/>
                <a:gd name="connsiteX99" fmla="*/ 373659 w 945367"/>
                <a:gd name="connsiteY99" fmla="*/ 1865255 h 1880444"/>
                <a:gd name="connsiteX100" fmla="*/ 428340 w 945367"/>
                <a:gd name="connsiteY100" fmla="*/ 1874368 h 1880444"/>
                <a:gd name="connsiteX101" fmla="*/ 473908 w 945367"/>
                <a:gd name="connsiteY101" fmla="*/ 1880444 h 1880444"/>
                <a:gd name="connsiteX102" fmla="*/ 513401 w 945367"/>
                <a:gd name="connsiteY102" fmla="*/ 1877406 h 1880444"/>
                <a:gd name="connsiteX103" fmla="*/ 531628 w 945367"/>
                <a:gd name="connsiteY103" fmla="*/ 1868293 h 1880444"/>
                <a:gd name="connsiteX104" fmla="*/ 558969 w 945367"/>
                <a:gd name="connsiteY104" fmla="*/ 1859179 h 1880444"/>
                <a:gd name="connsiteX105" fmla="*/ 595423 w 945367"/>
                <a:gd name="connsiteY105" fmla="*/ 1847027 h 1880444"/>
                <a:gd name="connsiteX106" fmla="*/ 604537 w 945367"/>
                <a:gd name="connsiteY106" fmla="*/ 1840952 h 1880444"/>
                <a:gd name="connsiteX107" fmla="*/ 610613 w 945367"/>
                <a:gd name="connsiteY107" fmla="*/ 1831838 h 1880444"/>
                <a:gd name="connsiteX108" fmla="*/ 628840 w 945367"/>
                <a:gd name="connsiteY108" fmla="*/ 1825762 h 1880444"/>
                <a:gd name="connsiteX109" fmla="*/ 665294 w 945367"/>
                <a:gd name="connsiteY109" fmla="*/ 1813611 h 1880444"/>
                <a:gd name="connsiteX110" fmla="*/ 674408 w 945367"/>
                <a:gd name="connsiteY110" fmla="*/ 1807535 h 1880444"/>
                <a:gd name="connsiteX111" fmla="*/ 695673 w 945367"/>
                <a:gd name="connsiteY111" fmla="*/ 1801459 h 1880444"/>
                <a:gd name="connsiteX112" fmla="*/ 713900 w 945367"/>
                <a:gd name="connsiteY112" fmla="*/ 1786270 h 1880444"/>
                <a:gd name="connsiteX113" fmla="*/ 726052 w 945367"/>
                <a:gd name="connsiteY113" fmla="*/ 1768043 h 1880444"/>
                <a:gd name="connsiteX114" fmla="*/ 735166 w 945367"/>
                <a:gd name="connsiteY114" fmla="*/ 1749815 h 1880444"/>
                <a:gd name="connsiteX115" fmla="*/ 735166 w 945367"/>
                <a:gd name="connsiteY115" fmla="*/ 1588808 h 1880444"/>
                <a:gd name="connsiteX116" fmla="*/ 741241 w 945367"/>
                <a:gd name="connsiteY116" fmla="*/ 1570581 h 1880444"/>
                <a:gd name="connsiteX117" fmla="*/ 750355 w 945367"/>
                <a:gd name="connsiteY117" fmla="*/ 1549316 h 1880444"/>
                <a:gd name="connsiteX118" fmla="*/ 768582 w 945367"/>
                <a:gd name="connsiteY118" fmla="*/ 1537164 h 1880444"/>
                <a:gd name="connsiteX119" fmla="*/ 777696 w 945367"/>
                <a:gd name="connsiteY119" fmla="*/ 1531089 h 1880444"/>
                <a:gd name="connsiteX120" fmla="*/ 789847 w 945367"/>
                <a:gd name="connsiteY120" fmla="*/ 1512861 h 1880444"/>
                <a:gd name="connsiteX121" fmla="*/ 795923 w 945367"/>
                <a:gd name="connsiteY121" fmla="*/ 1494634 h 1880444"/>
                <a:gd name="connsiteX122" fmla="*/ 798961 w 945367"/>
                <a:gd name="connsiteY122" fmla="*/ 1485520 h 1880444"/>
                <a:gd name="connsiteX123" fmla="*/ 801999 w 945367"/>
                <a:gd name="connsiteY123" fmla="*/ 1467293 h 1880444"/>
                <a:gd name="connsiteX124" fmla="*/ 795923 w 945367"/>
                <a:gd name="connsiteY124" fmla="*/ 1300210 h 1880444"/>
                <a:gd name="connsiteX125" fmla="*/ 792885 w 945367"/>
                <a:gd name="connsiteY125" fmla="*/ 1291097 h 1880444"/>
                <a:gd name="connsiteX126" fmla="*/ 881287 w 945367"/>
                <a:gd name="connsiteY126" fmla="*/ 1370385 h 1880444"/>
                <a:gd name="connsiteX0" fmla="*/ 945367 w 945367"/>
                <a:gd name="connsiteY0" fmla="*/ 1239236 h 1880444"/>
                <a:gd name="connsiteX1" fmla="*/ 801352 w 945367"/>
                <a:gd name="connsiteY1" fmla="*/ 1311244 h 1880444"/>
                <a:gd name="connsiteX2" fmla="*/ 777696 w 945367"/>
                <a:gd name="connsiteY2" fmla="*/ 1242491 h 1880444"/>
                <a:gd name="connsiteX3" fmla="*/ 873359 w 945367"/>
                <a:gd name="connsiteY3" fmla="*/ 1167228 h 1880444"/>
                <a:gd name="connsiteX4" fmla="*/ 774658 w 945367"/>
                <a:gd name="connsiteY4" fmla="*/ 1199960 h 1880444"/>
                <a:gd name="connsiteX5" fmla="*/ 786809 w 945367"/>
                <a:gd name="connsiteY5" fmla="*/ 1157430 h 1880444"/>
                <a:gd name="connsiteX6" fmla="*/ 792885 w 945367"/>
                <a:gd name="connsiteY6" fmla="*/ 1108824 h 1880444"/>
                <a:gd name="connsiteX7" fmla="*/ 798961 w 945367"/>
                <a:gd name="connsiteY7" fmla="*/ 1090597 h 1880444"/>
                <a:gd name="connsiteX8" fmla="*/ 801999 w 945367"/>
                <a:gd name="connsiteY8" fmla="*/ 1060218 h 1880444"/>
                <a:gd name="connsiteX9" fmla="*/ 798961 w 945367"/>
                <a:gd name="connsiteY9" fmla="*/ 1020726 h 1880444"/>
                <a:gd name="connsiteX10" fmla="*/ 795923 w 945367"/>
                <a:gd name="connsiteY10" fmla="*/ 1005536 h 1880444"/>
                <a:gd name="connsiteX11" fmla="*/ 792885 w 945367"/>
                <a:gd name="connsiteY11" fmla="*/ 984271 h 1880444"/>
                <a:gd name="connsiteX12" fmla="*/ 792885 w 945367"/>
                <a:gd name="connsiteY12" fmla="*/ 929590 h 1880444"/>
                <a:gd name="connsiteX13" fmla="*/ 786809 w 945367"/>
                <a:gd name="connsiteY13" fmla="*/ 920476 h 1880444"/>
                <a:gd name="connsiteX14" fmla="*/ 783771 w 945367"/>
                <a:gd name="connsiteY14" fmla="*/ 911362 h 1880444"/>
                <a:gd name="connsiteX15" fmla="*/ 786809 w 945367"/>
                <a:gd name="connsiteY15" fmla="*/ 355431 h 1880444"/>
                <a:gd name="connsiteX16" fmla="*/ 783771 w 945367"/>
                <a:gd name="connsiteY16" fmla="*/ 291636 h 1880444"/>
                <a:gd name="connsiteX17" fmla="*/ 765544 w 945367"/>
                <a:gd name="connsiteY17" fmla="*/ 264295 h 1880444"/>
                <a:gd name="connsiteX18" fmla="*/ 759468 w 945367"/>
                <a:gd name="connsiteY18" fmla="*/ 255182 h 1880444"/>
                <a:gd name="connsiteX19" fmla="*/ 756431 w 945367"/>
                <a:gd name="connsiteY19" fmla="*/ 239992 h 1880444"/>
                <a:gd name="connsiteX20" fmla="*/ 744279 w 945367"/>
                <a:gd name="connsiteY20" fmla="*/ 94174 h 1880444"/>
                <a:gd name="connsiteX21" fmla="*/ 735166 w 945367"/>
                <a:gd name="connsiteY21" fmla="*/ 75947 h 1880444"/>
                <a:gd name="connsiteX22" fmla="*/ 723014 w 945367"/>
                <a:gd name="connsiteY22" fmla="*/ 66833 h 1880444"/>
                <a:gd name="connsiteX23" fmla="*/ 704787 w 945367"/>
                <a:gd name="connsiteY23" fmla="*/ 51644 h 1880444"/>
                <a:gd name="connsiteX24" fmla="*/ 698711 w 945367"/>
                <a:gd name="connsiteY24" fmla="*/ 42530 h 1880444"/>
                <a:gd name="connsiteX25" fmla="*/ 689597 w 945367"/>
                <a:gd name="connsiteY25" fmla="*/ 36455 h 1880444"/>
                <a:gd name="connsiteX26" fmla="*/ 677446 w 945367"/>
                <a:gd name="connsiteY26" fmla="*/ 18227 h 1880444"/>
                <a:gd name="connsiteX27" fmla="*/ 671370 w 945367"/>
                <a:gd name="connsiteY27" fmla="*/ 9114 h 1880444"/>
                <a:gd name="connsiteX28" fmla="*/ 637954 w 945367"/>
                <a:gd name="connsiteY28" fmla="*/ 0 h 1880444"/>
                <a:gd name="connsiteX29" fmla="*/ 595423 w 945367"/>
                <a:gd name="connsiteY29" fmla="*/ 3038 h 1880444"/>
                <a:gd name="connsiteX30" fmla="*/ 583272 w 945367"/>
                <a:gd name="connsiteY30" fmla="*/ 6076 h 1880444"/>
                <a:gd name="connsiteX31" fmla="*/ 498211 w 945367"/>
                <a:gd name="connsiteY31" fmla="*/ 3038 h 1880444"/>
                <a:gd name="connsiteX32" fmla="*/ 422265 w 945367"/>
                <a:gd name="connsiteY32" fmla="*/ 6076 h 1880444"/>
                <a:gd name="connsiteX33" fmla="*/ 385810 w 945367"/>
                <a:gd name="connsiteY33" fmla="*/ 12152 h 1880444"/>
                <a:gd name="connsiteX34" fmla="*/ 276447 w 945367"/>
                <a:gd name="connsiteY34" fmla="*/ 18227 h 1880444"/>
                <a:gd name="connsiteX35" fmla="*/ 264295 w 945367"/>
                <a:gd name="connsiteY35" fmla="*/ 21265 h 1880444"/>
                <a:gd name="connsiteX36" fmla="*/ 218727 w 945367"/>
                <a:gd name="connsiteY36" fmla="*/ 27341 h 1880444"/>
                <a:gd name="connsiteX37" fmla="*/ 167083 w 945367"/>
                <a:gd name="connsiteY37" fmla="*/ 24303 h 1880444"/>
                <a:gd name="connsiteX38" fmla="*/ 145818 w 945367"/>
                <a:gd name="connsiteY38" fmla="*/ 21265 h 1880444"/>
                <a:gd name="connsiteX39" fmla="*/ 72909 w 945367"/>
                <a:gd name="connsiteY39" fmla="*/ 24303 h 1880444"/>
                <a:gd name="connsiteX40" fmla="*/ 60758 w 945367"/>
                <a:gd name="connsiteY40" fmla="*/ 27341 h 1880444"/>
                <a:gd name="connsiteX41" fmla="*/ 66833 w 945367"/>
                <a:gd name="connsiteY41" fmla="*/ 33417 h 1880444"/>
                <a:gd name="connsiteX42" fmla="*/ 66833 w 945367"/>
                <a:gd name="connsiteY42" fmla="*/ 33417 h 1880444"/>
                <a:gd name="connsiteX43" fmla="*/ 54682 w 945367"/>
                <a:gd name="connsiteY43" fmla="*/ 57720 h 1880444"/>
                <a:gd name="connsiteX44" fmla="*/ 48606 w 945367"/>
                <a:gd name="connsiteY44" fmla="*/ 66833 h 1880444"/>
                <a:gd name="connsiteX45" fmla="*/ 39492 w 945367"/>
                <a:gd name="connsiteY45" fmla="*/ 97212 h 1880444"/>
                <a:gd name="connsiteX46" fmla="*/ 33417 w 945367"/>
                <a:gd name="connsiteY46" fmla="*/ 115439 h 1880444"/>
                <a:gd name="connsiteX47" fmla="*/ 30379 w 945367"/>
                <a:gd name="connsiteY47" fmla="*/ 124553 h 1880444"/>
                <a:gd name="connsiteX48" fmla="*/ 27341 w 945367"/>
                <a:gd name="connsiteY48" fmla="*/ 133667 h 1880444"/>
                <a:gd name="connsiteX49" fmla="*/ 15189 w 945367"/>
                <a:gd name="connsiteY49" fmla="*/ 151894 h 1880444"/>
                <a:gd name="connsiteX50" fmla="*/ 12152 w 945367"/>
                <a:gd name="connsiteY50" fmla="*/ 161007 h 1880444"/>
                <a:gd name="connsiteX51" fmla="*/ 3038 w 945367"/>
                <a:gd name="connsiteY51" fmla="*/ 179235 h 1880444"/>
                <a:gd name="connsiteX52" fmla="*/ 6076 w 945367"/>
                <a:gd name="connsiteY52" fmla="*/ 212651 h 1880444"/>
                <a:gd name="connsiteX53" fmla="*/ 9114 w 945367"/>
                <a:gd name="connsiteY53" fmla="*/ 221765 h 1880444"/>
                <a:gd name="connsiteX54" fmla="*/ 12152 w 945367"/>
                <a:gd name="connsiteY54" fmla="*/ 233916 h 1880444"/>
                <a:gd name="connsiteX55" fmla="*/ 9114 w 945367"/>
                <a:gd name="connsiteY55" fmla="*/ 261257 h 1880444"/>
                <a:gd name="connsiteX56" fmla="*/ 6076 w 945367"/>
                <a:gd name="connsiteY56" fmla="*/ 270371 h 1880444"/>
                <a:gd name="connsiteX57" fmla="*/ 0 w 945367"/>
                <a:gd name="connsiteY57" fmla="*/ 315939 h 1880444"/>
                <a:gd name="connsiteX58" fmla="*/ 3038 w 945367"/>
                <a:gd name="connsiteY58" fmla="*/ 413151 h 1880444"/>
                <a:gd name="connsiteX59" fmla="*/ 6076 w 945367"/>
                <a:gd name="connsiteY59" fmla="*/ 425302 h 1880444"/>
                <a:gd name="connsiteX60" fmla="*/ 9114 w 945367"/>
                <a:gd name="connsiteY60" fmla="*/ 443530 h 1880444"/>
                <a:gd name="connsiteX61" fmla="*/ 12152 w 945367"/>
                <a:gd name="connsiteY61" fmla="*/ 458719 h 1880444"/>
                <a:gd name="connsiteX62" fmla="*/ 15189 w 945367"/>
                <a:gd name="connsiteY62" fmla="*/ 476946 h 1880444"/>
                <a:gd name="connsiteX63" fmla="*/ 21265 w 945367"/>
                <a:gd name="connsiteY63" fmla="*/ 510363 h 1880444"/>
                <a:gd name="connsiteX64" fmla="*/ 24303 w 945367"/>
                <a:gd name="connsiteY64" fmla="*/ 571120 h 1880444"/>
                <a:gd name="connsiteX65" fmla="*/ 30379 w 945367"/>
                <a:gd name="connsiteY65" fmla="*/ 610613 h 1880444"/>
                <a:gd name="connsiteX66" fmla="*/ 33417 w 945367"/>
                <a:gd name="connsiteY66" fmla="*/ 628840 h 1880444"/>
                <a:gd name="connsiteX67" fmla="*/ 30379 w 945367"/>
                <a:gd name="connsiteY67" fmla="*/ 1078445 h 1880444"/>
                <a:gd name="connsiteX68" fmla="*/ 30379 w 945367"/>
                <a:gd name="connsiteY68" fmla="*/ 1218188 h 1880444"/>
                <a:gd name="connsiteX69" fmla="*/ 36455 w 945367"/>
                <a:gd name="connsiteY69" fmla="*/ 1306286 h 1880444"/>
                <a:gd name="connsiteX70" fmla="*/ 39492 w 945367"/>
                <a:gd name="connsiteY70" fmla="*/ 1360968 h 1880444"/>
                <a:gd name="connsiteX71" fmla="*/ 45568 w 945367"/>
                <a:gd name="connsiteY71" fmla="*/ 1403498 h 1880444"/>
                <a:gd name="connsiteX72" fmla="*/ 51644 w 945367"/>
                <a:gd name="connsiteY72" fmla="*/ 1455142 h 1880444"/>
                <a:gd name="connsiteX73" fmla="*/ 57720 w 945367"/>
                <a:gd name="connsiteY73" fmla="*/ 1488558 h 1880444"/>
                <a:gd name="connsiteX74" fmla="*/ 72909 w 945367"/>
                <a:gd name="connsiteY74" fmla="*/ 1515899 h 1880444"/>
                <a:gd name="connsiteX75" fmla="*/ 75947 w 945367"/>
                <a:gd name="connsiteY75" fmla="*/ 1525013 h 1880444"/>
                <a:gd name="connsiteX76" fmla="*/ 78985 w 945367"/>
                <a:gd name="connsiteY76" fmla="*/ 1549316 h 1880444"/>
                <a:gd name="connsiteX77" fmla="*/ 82023 w 945367"/>
                <a:gd name="connsiteY77" fmla="*/ 1570581 h 1880444"/>
                <a:gd name="connsiteX78" fmla="*/ 85061 w 945367"/>
                <a:gd name="connsiteY78" fmla="*/ 1582732 h 1880444"/>
                <a:gd name="connsiteX79" fmla="*/ 106326 w 945367"/>
                <a:gd name="connsiteY79" fmla="*/ 1591846 h 1880444"/>
                <a:gd name="connsiteX80" fmla="*/ 136704 w 945367"/>
                <a:gd name="connsiteY80" fmla="*/ 1597922 h 1880444"/>
                <a:gd name="connsiteX81" fmla="*/ 164045 w 945367"/>
                <a:gd name="connsiteY81" fmla="*/ 1607035 h 1880444"/>
                <a:gd name="connsiteX82" fmla="*/ 173159 w 945367"/>
                <a:gd name="connsiteY82" fmla="*/ 1610073 h 1880444"/>
                <a:gd name="connsiteX83" fmla="*/ 185310 w 945367"/>
                <a:gd name="connsiteY83" fmla="*/ 1628301 h 1880444"/>
                <a:gd name="connsiteX84" fmla="*/ 188348 w 945367"/>
                <a:gd name="connsiteY84" fmla="*/ 1637414 h 1880444"/>
                <a:gd name="connsiteX85" fmla="*/ 197462 w 945367"/>
                <a:gd name="connsiteY85" fmla="*/ 1655641 h 1880444"/>
                <a:gd name="connsiteX86" fmla="*/ 203538 w 945367"/>
                <a:gd name="connsiteY86" fmla="*/ 1698172 h 1880444"/>
                <a:gd name="connsiteX87" fmla="*/ 206575 w 945367"/>
                <a:gd name="connsiteY87" fmla="*/ 1734626 h 1880444"/>
                <a:gd name="connsiteX88" fmla="*/ 209613 w 945367"/>
                <a:gd name="connsiteY88" fmla="*/ 1743740 h 1880444"/>
                <a:gd name="connsiteX89" fmla="*/ 212651 w 945367"/>
                <a:gd name="connsiteY89" fmla="*/ 1758929 h 1880444"/>
                <a:gd name="connsiteX90" fmla="*/ 218727 w 945367"/>
                <a:gd name="connsiteY90" fmla="*/ 1777156 h 1880444"/>
                <a:gd name="connsiteX91" fmla="*/ 221765 w 945367"/>
                <a:gd name="connsiteY91" fmla="*/ 1786270 h 1880444"/>
                <a:gd name="connsiteX92" fmla="*/ 239992 w 945367"/>
                <a:gd name="connsiteY92" fmla="*/ 1813611 h 1880444"/>
                <a:gd name="connsiteX93" fmla="*/ 267333 w 945367"/>
                <a:gd name="connsiteY93" fmla="*/ 1828800 h 1880444"/>
                <a:gd name="connsiteX94" fmla="*/ 294674 w 945367"/>
                <a:gd name="connsiteY94" fmla="*/ 1840952 h 1880444"/>
                <a:gd name="connsiteX95" fmla="*/ 303787 w 945367"/>
                <a:gd name="connsiteY95" fmla="*/ 1843990 h 1880444"/>
                <a:gd name="connsiteX96" fmla="*/ 312901 w 945367"/>
                <a:gd name="connsiteY96" fmla="*/ 1850065 h 1880444"/>
                <a:gd name="connsiteX97" fmla="*/ 331128 w 945367"/>
                <a:gd name="connsiteY97" fmla="*/ 1856141 h 1880444"/>
                <a:gd name="connsiteX98" fmla="*/ 349356 w 945367"/>
                <a:gd name="connsiteY98" fmla="*/ 1862217 h 1880444"/>
                <a:gd name="connsiteX99" fmla="*/ 373659 w 945367"/>
                <a:gd name="connsiteY99" fmla="*/ 1865255 h 1880444"/>
                <a:gd name="connsiteX100" fmla="*/ 428340 w 945367"/>
                <a:gd name="connsiteY100" fmla="*/ 1874368 h 1880444"/>
                <a:gd name="connsiteX101" fmla="*/ 473908 w 945367"/>
                <a:gd name="connsiteY101" fmla="*/ 1880444 h 1880444"/>
                <a:gd name="connsiteX102" fmla="*/ 513401 w 945367"/>
                <a:gd name="connsiteY102" fmla="*/ 1877406 h 1880444"/>
                <a:gd name="connsiteX103" fmla="*/ 531628 w 945367"/>
                <a:gd name="connsiteY103" fmla="*/ 1868293 h 1880444"/>
                <a:gd name="connsiteX104" fmla="*/ 558969 w 945367"/>
                <a:gd name="connsiteY104" fmla="*/ 1859179 h 1880444"/>
                <a:gd name="connsiteX105" fmla="*/ 595423 w 945367"/>
                <a:gd name="connsiteY105" fmla="*/ 1847027 h 1880444"/>
                <a:gd name="connsiteX106" fmla="*/ 604537 w 945367"/>
                <a:gd name="connsiteY106" fmla="*/ 1840952 h 1880444"/>
                <a:gd name="connsiteX107" fmla="*/ 610613 w 945367"/>
                <a:gd name="connsiteY107" fmla="*/ 1831838 h 1880444"/>
                <a:gd name="connsiteX108" fmla="*/ 628840 w 945367"/>
                <a:gd name="connsiteY108" fmla="*/ 1825762 h 1880444"/>
                <a:gd name="connsiteX109" fmla="*/ 665294 w 945367"/>
                <a:gd name="connsiteY109" fmla="*/ 1813611 h 1880444"/>
                <a:gd name="connsiteX110" fmla="*/ 674408 w 945367"/>
                <a:gd name="connsiteY110" fmla="*/ 1807535 h 1880444"/>
                <a:gd name="connsiteX111" fmla="*/ 695673 w 945367"/>
                <a:gd name="connsiteY111" fmla="*/ 1801459 h 1880444"/>
                <a:gd name="connsiteX112" fmla="*/ 713900 w 945367"/>
                <a:gd name="connsiteY112" fmla="*/ 1786270 h 1880444"/>
                <a:gd name="connsiteX113" fmla="*/ 726052 w 945367"/>
                <a:gd name="connsiteY113" fmla="*/ 1768043 h 1880444"/>
                <a:gd name="connsiteX114" fmla="*/ 735166 w 945367"/>
                <a:gd name="connsiteY114" fmla="*/ 1749815 h 1880444"/>
                <a:gd name="connsiteX115" fmla="*/ 735166 w 945367"/>
                <a:gd name="connsiteY115" fmla="*/ 1588808 h 1880444"/>
                <a:gd name="connsiteX116" fmla="*/ 741241 w 945367"/>
                <a:gd name="connsiteY116" fmla="*/ 1570581 h 1880444"/>
                <a:gd name="connsiteX117" fmla="*/ 750355 w 945367"/>
                <a:gd name="connsiteY117" fmla="*/ 1549316 h 1880444"/>
                <a:gd name="connsiteX118" fmla="*/ 768582 w 945367"/>
                <a:gd name="connsiteY118" fmla="*/ 1537164 h 1880444"/>
                <a:gd name="connsiteX119" fmla="*/ 777696 w 945367"/>
                <a:gd name="connsiteY119" fmla="*/ 1531089 h 1880444"/>
                <a:gd name="connsiteX120" fmla="*/ 789847 w 945367"/>
                <a:gd name="connsiteY120" fmla="*/ 1512861 h 1880444"/>
                <a:gd name="connsiteX121" fmla="*/ 795923 w 945367"/>
                <a:gd name="connsiteY121" fmla="*/ 1494634 h 1880444"/>
                <a:gd name="connsiteX122" fmla="*/ 798961 w 945367"/>
                <a:gd name="connsiteY122" fmla="*/ 1485520 h 1880444"/>
                <a:gd name="connsiteX123" fmla="*/ 801999 w 945367"/>
                <a:gd name="connsiteY123" fmla="*/ 1467293 h 1880444"/>
                <a:gd name="connsiteX124" fmla="*/ 795923 w 945367"/>
                <a:gd name="connsiteY124" fmla="*/ 1300210 h 1880444"/>
                <a:gd name="connsiteX125" fmla="*/ 881287 w 945367"/>
                <a:gd name="connsiteY125" fmla="*/ 1370385 h 1880444"/>
                <a:gd name="connsiteX0" fmla="*/ 945367 w 945367"/>
                <a:gd name="connsiteY0" fmla="*/ 1239236 h 1880444"/>
                <a:gd name="connsiteX1" fmla="*/ 777696 w 945367"/>
                <a:gd name="connsiteY1" fmla="*/ 1242491 h 1880444"/>
                <a:gd name="connsiteX2" fmla="*/ 873359 w 945367"/>
                <a:gd name="connsiteY2" fmla="*/ 1167228 h 1880444"/>
                <a:gd name="connsiteX3" fmla="*/ 774658 w 945367"/>
                <a:gd name="connsiteY3" fmla="*/ 1199960 h 1880444"/>
                <a:gd name="connsiteX4" fmla="*/ 786809 w 945367"/>
                <a:gd name="connsiteY4" fmla="*/ 1157430 h 1880444"/>
                <a:gd name="connsiteX5" fmla="*/ 792885 w 945367"/>
                <a:gd name="connsiteY5" fmla="*/ 1108824 h 1880444"/>
                <a:gd name="connsiteX6" fmla="*/ 798961 w 945367"/>
                <a:gd name="connsiteY6" fmla="*/ 1090597 h 1880444"/>
                <a:gd name="connsiteX7" fmla="*/ 801999 w 945367"/>
                <a:gd name="connsiteY7" fmla="*/ 1060218 h 1880444"/>
                <a:gd name="connsiteX8" fmla="*/ 798961 w 945367"/>
                <a:gd name="connsiteY8" fmla="*/ 1020726 h 1880444"/>
                <a:gd name="connsiteX9" fmla="*/ 795923 w 945367"/>
                <a:gd name="connsiteY9" fmla="*/ 1005536 h 1880444"/>
                <a:gd name="connsiteX10" fmla="*/ 792885 w 945367"/>
                <a:gd name="connsiteY10" fmla="*/ 984271 h 1880444"/>
                <a:gd name="connsiteX11" fmla="*/ 792885 w 945367"/>
                <a:gd name="connsiteY11" fmla="*/ 929590 h 1880444"/>
                <a:gd name="connsiteX12" fmla="*/ 786809 w 945367"/>
                <a:gd name="connsiteY12" fmla="*/ 920476 h 1880444"/>
                <a:gd name="connsiteX13" fmla="*/ 783771 w 945367"/>
                <a:gd name="connsiteY13" fmla="*/ 911362 h 1880444"/>
                <a:gd name="connsiteX14" fmla="*/ 786809 w 945367"/>
                <a:gd name="connsiteY14" fmla="*/ 355431 h 1880444"/>
                <a:gd name="connsiteX15" fmla="*/ 783771 w 945367"/>
                <a:gd name="connsiteY15" fmla="*/ 291636 h 1880444"/>
                <a:gd name="connsiteX16" fmla="*/ 765544 w 945367"/>
                <a:gd name="connsiteY16" fmla="*/ 264295 h 1880444"/>
                <a:gd name="connsiteX17" fmla="*/ 759468 w 945367"/>
                <a:gd name="connsiteY17" fmla="*/ 255182 h 1880444"/>
                <a:gd name="connsiteX18" fmla="*/ 756431 w 945367"/>
                <a:gd name="connsiteY18" fmla="*/ 239992 h 1880444"/>
                <a:gd name="connsiteX19" fmla="*/ 744279 w 945367"/>
                <a:gd name="connsiteY19" fmla="*/ 94174 h 1880444"/>
                <a:gd name="connsiteX20" fmla="*/ 735166 w 945367"/>
                <a:gd name="connsiteY20" fmla="*/ 75947 h 1880444"/>
                <a:gd name="connsiteX21" fmla="*/ 723014 w 945367"/>
                <a:gd name="connsiteY21" fmla="*/ 66833 h 1880444"/>
                <a:gd name="connsiteX22" fmla="*/ 704787 w 945367"/>
                <a:gd name="connsiteY22" fmla="*/ 51644 h 1880444"/>
                <a:gd name="connsiteX23" fmla="*/ 698711 w 945367"/>
                <a:gd name="connsiteY23" fmla="*/ 42530 h 1880444"/>
                <a:gd name="connsiteX24" fmla="*/ 689597 w 945367"/>
                <a:gd name="connsiteY24" fmla="*/ 36455 h 1880444"/>
                <a:gd name="connsiteX25" fmla="*/ 677446 w 945367"/>
                <a:gd name="connsiteY25" fmla="*/ 18227 h 1880444"/>
                <a:gd name="connsiteX26" fmla="*/ 671370 w 945367"/>
                <a:gd name="connsiteY26" fmla="*/ 9114 h 1880444"/>
                <a:gd name="connsiteX27" fmla="*/ 637954 w 945367"/>
                <a:gd name="connsiteY27" fmla="*/ 0 h 1880444"/>
                <a:gd name="connsiteX28" fmla="*/ 595423 w 945367"/>
                <a:gd name="connsiteY28" fmla="*/ 3038 h 1880444"/>
                <a:gd name="connsiteX29" fmla="*/ 583272 w 945367"/>
                <a:gd name="connsiteY29" fmla="*/ 6076 h 1880444"/>
                <a:gd name="connsiteX30" fmla="*/ 498211 w 945367"/>
                <a:gd name="connsiteY30" fmla="*/ 3038 h 1880444"/>
                <a:gd name="connsiteX31" fmla="*/ 422265 w 945367"/>
                <a:gd name="connsiteY31" fmla="*/ 6076 h 1880444"/>
                <a:gd name="connsiteX32" fmla="*/ 385810 w 945367"/>
                <a:gd name="connsiteY32" fmla="*/ 12152 h 1880444"/>
                <a:gd name="connsiteX33" fmla="*/ 276447 w 945367"/>
                <a:gd name="connsiteY33" fmla="*/ 18227 h 1880444"/>
                <a:gd name="connsiteX34" fmla="*/ 264295 w 945367"/>
                <a:gd name="connsiteY34" fmla="*/ 21265 h 1880444"/>
                <a:gd name="connsiteX35" fmla="*/ 218727 w 945367"/>
                <a:gd name="connsiteY35" fmla="*/ 27341 h 1880444"/>
                <a:gd name="connsiteX36" fmla="*/ 167083 w 945367"/>
                <a:gd name="connsiteY36" fmla="*/ 24303 h 1880444"/>
                <a:gd name="connsiteX37" fmla="*/ 145818 w 945367"/>
                <a:gd name="connsiteY37" fmla="*/ 21265 h 1880444"/>
                <a:gd name="connsiteX38" fmla="*/ 72909 w 945367"/>
                <a:gd name="connsiteY38" fmla="*/ 24303 h 1880444"/>
                <a:gd name="connsiteX39" fmla="*/ 60758 w 945367"/>
                <a:gd name="connsiteY39" fmla="*/ 27341 h 1880444"/>
                <a:gd name="connsiteX40" fmla="*/ 66833 w 945367"/>
                <a:gd name="connsiteY40" fmla="*/ 33417 h 1880444"/>
                <a:gd name="connsiteX41" fmla="*/ 66833 w 945367"/>
                <a:gd name="connsiteY41" fmla="*/ 33417 h 1880444"/>
                <a:gd name="connsiteX42" fmla="*/ 54682 w 945367"/>
                <a:gd name="connsiteY42" fmla="*/ 57720 h 1880444"/>
                <a:gd name="connsiteX43" fmla="*/ 48606 w 945367"/>
                <a:gd name="connsiteY43" fmla="*/ 66833 h 1880444"/>
                <a:gd name="connsiteX44" fmla="*/ 39492 w 945367"/>
                <a:gd name="connsiteY44" fmla="*/ 97212 h 1880444"/>
                <a:gd name="connsiteX45" fmla="*/ 33417 w 945367"/>
                <a:gd name="connsiteY45" fmla="*/ 115439 h 1880444"/>
                <a:gd name="connsiteX46" fmla="*/ 30379 w 945367"/>
                <a:gd name="connsiteY46" fmla="*/ 124553 h 1880444"/>
                <a:gd name="connsiteX47" fmla="*/ 27341 w 945367"/>
                <a:gd name="connsiteY47" fmla="*/ 133667 h 1880444"/>
                <a:gd name="connsiteX48" fmla="*/ 15189 w 945367"/>
                <a:gd name="connsiteY48" fmla="*/ 151894 h 1880444"/>
                <a:gd name="connsiteX49" fmla="*/ 12152 w 945367"/>
                <a:gd name="connsiteY49" fmla="*/ 161007 h 1880444"/>
                <a:gd name="connsiteX50" fmla="*/ 3038 w 945367"/>
                <a:gd name="connsiteY50" fmla="*/ 179235 h 1880444"/>
                <a:gd name="connsiteX51" fmla="*/ 6076 w 945367"/>
                <a:gd name="connsiteY51" fmla="*/ 212651 h 1880444"/>
                <a:gd name="connsiteX52" fmla="*/ 9114 w 945367"/>
                <a:gd name="connsiteY52" fmla="*/ 221765 h 1880444"/>
                <a:gd name="connsiteX53" fmla="*/ 12152 w 945367"/>
                <a:gd name="connsiteY53" fmla="*/ 233916 h 1880444"/>
                <a:gd name="connsiteX54" fmla="*/ 9114 w 945367"/>
                <a:gd name="connsiteY54" fmla="*/ 261257 h 1880444"/>
                <a:gd name="connsiteX55" fmla="*/ 6076 w 945367"/>
                <a:gd name="connsiteY55" fmla="*/ 270371 h 1880444"/>
                <a:gd name="connsiteX56" fmla="*/ 0 w 945367"/>
                <a:gd name="connsiteY56" fmla="*/ 315939 h 1880444"/>
                <a:gd name="connsiteX57" fmla="*/ 3038 w 945367"/>
                <a:gd name="connsiteY57" fmla="*/ 413151 h 1880444"/>
                <a:gd name="connsiteX58" fmla="*/ 6076 w 945367"/>
                <a:gd name="connsiteY58" fmla="*/ 425302 h 1880444"/>
                <a:gd name="connsiteX59" fmla="*/ 9114 w 945367"/>
                <a:gd name="connsiteY59" fmla="*/ 443530 h 1880444"/>
                <a:gd name="connsiteX60" fmla="*/ 12152 w 945367"/>
                <a:gd name="connsiteY60" fmla="*/ 458719 h 1880444"/>
                <a:gd name="connsiteX61" fmla="*/ 15189 w 945367"/>
                <a:gd name="connsiteY61" fmla="*/ 476946 h 1880444"/>
                <a:gd name="connsiteX62" fmla="*/ 21265 w 945367"/>
                <a:gd name="connsiteY62" fmla="*/ 510363 h 1880444"/>
                <a:gd name="connsiteX63" fmla="*/ 24303 w 945367"/>
                <a:gd name="connsiteY63" fmla="*/ 571120 h 1880444"/>
                <a:gd name="connsiteX64" fmla="*/ 30379 w 945367"/>
                <a:gd name="connsiteY64" fmla="*/ 610613 h 1880444"/>
                <a:gd name="connsiteX65" fmla="*/ 33417 w 945367"/>
                <a:gd name="connsiteY65" fmla="*/ 628840 h 1880444"/>
                <a:gd name="connsiteX66" fmla="*/ 30379 w 945367"/>
                <a:gd name="connsiteY66" fmla="*/ 1078445 h 1880444"/>
                <a:gd name="connsiteX67" fmla="*/ 30379 w 945367"/>
                <a:gd name="connsiteY67" fmla="*/ 1218188 h 1880444"/>
                <a:gd name="connsiteX68" fmla="*/ 36455 w 945367"/>
                <a:gd name="connsiteY68" fmla="*/ 1306286 h 1880444"/>
                <a:gd name="connsiteX69" fmla="*/ 39492 w 945367"/>
                <a:gd name="connsiteY69" fmla="*/ 1360968 h 1880444"/>
                <a:gd name="connsiteX70" fmla="*/ 45568 w 945367"/>
                <a:gd name="connsiteY70" fmla="*/ 1403498 h 1880444"/>
                <a:gd name="connsiteX71" fmla="*/ 51644 w 945367"/>
                <a:gd name="connsiteY71" fmla="*/ 1455142 h 1880444"/>
                <a:gd name="connsiteX72" fmla="*/ 57720 w 945367"/>
                <a:gd name="connsiteY72" fmla="*/ 1488558 h 1880444"/>
                <a:gd name="connsiteX73" fmla="*/ 72909 w 945367"/>
                <a:gd name="connsiteY73" fmla="*/ 1515899 h 1880444"/>
                <a:gd name="connsiteX74" fmla="*/ 75947 w 945367"/>
                <a:gd name="connsiteY74" fmla="*/ 1525013 h 1880444"/>
                <a:gd name="connsiteX75" fmla="*/ 78985 w 945367"/>
                <a:gd name="connsiteY75" fmla="*/ 1549316 h 1880444"/>
                <a:gd name="connsiteX76" fmla="*/ 82023 w 945367"/>
                <a:gd name="connsiteY76" fmla="*/ 1570581 h 1880444"/>
                <a:gd name="connsiteX77" fmla="*/ 85061 w 945367"/>
                <a:gd name="connsiteY77" fmla="*/ 1582732 h 1880444"/>
                <a:gd name="connsiteX78" fmla="*/ 106326 w 945367"/>
                <a:gd name="connsiteY78" fmla="*/ 1591846 h 1880444"/>
                <a:gd name="connsiteX79" fmla="*/ 136704 w 945367"/>
                <a:gd name="connsiteY79" fmla="*/ 1597922 h 1880444"/>
                <a:gd name="connsiteX80" fmla="*/ 164045 w 945367"/>
                <a:gd name="connsiteY80" fmla="*/ 1607035 h 1880444"/>
                <a:gd name="connsiteX81" fmla="*/ 173159 w 945367"/>
                <a:gd name="connsiteY81" fmla="*/ 1610073 h 1880444"/>
                <a:gd name="connsiteX82" fmla="*/ 185310 w 945367"/>
                <a:gd name="connsiteY82" fmla="*/ 1628301 h 1880444"/>
                <a:gd name="connsiteX83" fmla="*/ 188348 w 945367"/>
                <a:gd name="connsiteY83" fmla="*/ 1637414 h 1880444"/>
                <a:gd name="connsiteX84" fmla="*/ 197462 w 945367"/>
                <a:gd name="connsiteY84" fmla="*/ 1655641 h 1880444"/>
                <a:gd name="connsiteX85" fmla="*/ 203538 w 945367"/>
                <a:gd name="connsiteY85" fmla="*/ 1698172 h 1880444"/>
                <a:gd name="connsiteX86" fmla="*/ 206575 w 945367"/>
                <a:gd name="connsiteY86" fmla="*/ 1734626 h 1880444"/>
                <a:gd name="connsiteX87" fmla="*/ 209613 w 945367"/>
                <a:gd name="connsiteY87" fmla="*/ 1743740 h 1880444"/>
                <a:gd name="connsiteX88" fmla="*/ 212651 w 945367"/>
                <a:gd name="connsiteY88" fmla="*/ 1758929 h 1880444"/>
                <a:gd name="connsiteX89" fmla="*/ 218727 w 945367"/>
                <a:gd name="connsiteY89" fmla="*/ 1777156 h 1880444"/>
                <a:gd name="connsiteX90" fmla="*/ 221765 w 945367"/>
                <a:gd name="connsiteY90" fmla="*/ 1786270 h 1880444"/>
                <a:gd name="connsiteX91" fmla="*/ 239992 w 945367"/>
                <a:gd name="connsiteY91" fmla="*/ 1813611 h 1880444"/>
                <a:gd name="connsiteX92" fmla="*/ 267333 w 945367"/>
                <a:gd name="connsiteY92" fmla="*/ 1828800 h 1880444"/>
                <a:gd name="connsiteX93" fmla="*/ 294674 w 945367"/>
                <a:gd name="connsiteY93" fmla="*/ 1840952 h 1880444"/>
                <a:gd name="connsiteX94" fmla="*/ 303787 w 945367"/>
                <a:gd name="connsiteY94" fmla="*/ 1843990 h 1880444"/>
                <a:gd name="connsiteX95" fmla="*/ 312901 w 945367"/>
                <a:gd name="connsiteY95" fmla="*/ 1850065 h 1880444"/>
                <a:gd name="connsiteX96" fmla="*/ 331128 w 945367"/>
                <a:gd name="connsiteY96" fmla="*/ 1856141 h 1880444"/>
                <a:gd name="connsiteX97" fmla="*/ 349356 w 945367"/>
                <a:gd name="connsiteY97" fmla="*/ 1862217 h 1880444"/>
                <a:gd name="connsiteX98" fmla="*/ 373659 w 945367"/>
                <a:gd name="connsiteY98" fmla="*/ 1865255 h 1880444"/>
                <a:gd name="connsiteX99" fmla="*/ 428340 w 945367"/>
                <a:gd name="connsiteY99" fmla="*/ 1874368 h 1880444"/>
                <a:gd name="connsiteX100" fmla="*/ 473908 w 945367"/>
                <a:gd name="connsiteY100" fmla="*/ 1880444 h 1880444"/>
                <a:gd name="connsiteX101" fmla="*/ 513401 w 945367"/>
                <a:gd name="connsiteY101" fmla="*/ 1877406 h 1880444"/>
                <a:gd name="connsiteX102" fmla="*/ 531628 w 945367"/>
                <a:gd name="connsiteY102" fmla="*/ 1868293 h 1880444"/>
                <a:gd name="connsiteX103" fmla="*/ 558969 w 945367"/>
                <a:gd name="connsiteY103" fmla="*/ 1859179 h 1880444"/>
                <a:gd name="connsiteX104" fmla="*/ 595423 w 945367"/>
                <a:gd name="connsiteY104" fmla="*/ 1847027 h 1880444"/>
                <a:gd name="connsiteX105" fmla="*/ 604537 w 945367"/>
                <a:gd name="connsiteY105" fmla="*/ 1840952 h 1880444"/>
                <a:gd name="connsiteX106" fmla="*/ 610613 w 945367"/>
                <a:gd name="connsiteY106" fmla="*/ 1831838 h 1880444"/>
                <a:gd name="connsiteX107" fmla="*/ 628840 w 945367"/>
                <a:gd name="connsiteY107" fmla="*/ 1825762 h 1880444"/>
                <a:gd name="connsiteX108" fmla="*/ 665294 w 945367"/>
                <a:gd name="connsiteY108" fmla="*/ 1813611 h 1880444"/>
                <a:gd name="connsiteX109" fmla="*/ 674408 w 945367"/>
                <a:gd name="connsiteY109" fmla="*/ 1807535 h 1880444"/>
                <a:gd name="connsiteX110" fmla="*/ 695673 w 945367"/>
                <a:gd name="connsiteY110" fmla="*/ 1801459 h 1880444"/>
                <a:gd name="connsiteX111" fmla="*/ 713900 w 945367"/>
                <a:gd name="connsiteY111" fmla="*/ 1786270 h 1880444"/>
                <a:gd name="connsiteX112" fmla="*/ 726052 w 945367"/>
                <a:gd name="connsiteY112" fmla="*/ 1768043 h 1880444"/>
                <a:gd name="connsiteX113" fmla="*/ 735166 w 945367"/>
                <a:gd name="connsiteY113" fmla="*/ 1749815 h 1880444"/>
                <a:gd name="connsiteX114" fmla="*/ 735166 w 945367"/>
                <a:gd name="connsiteY114" fmla="*/ 1588808 h 1880444"/>
                <a:gd name="connsiteX115" fmla="*/ 741241 w 945367"/>
                <a:gd name="connsiteY115" fmla="*/ 1570581 h 1880444"/>
                <a:gd name="connsiteX116" fmla="*/ 750355 w 945367"/>
                <a:gd name="connsiteY116" fmla="*/ 1549316 h 1880444"/>
                <a:gd name="connsiteX117" fmla="*/ 768582 w 945367"/>
                <a:gd name="connsiteY117" fmla="*/ 1537164 h 1880444"/>
                <a:gd name="connsiteX118" fmla="*/ 777696 w 945367"/>
                <a:gd name="connsiteY118" fmla="*/ 1531089 h 1880444"/>
                <a:gd name="connsiteX119" fmla="*/ 789847 w 945367"/>
                <a:gd name="connsiteY119" fmla="*/ 1512861 h 1880444"/>
                <a:gd name="connsiteX120" fmla="*/ 795923 w 945367"/>
                <a:gd name="connsiteY120" fmla="*/ 1494634 h 1880444"/>
                <a:gd name="connsiteX121" fmla="*/ 798961 w 945367"/>
                <a:gd name="connsiteY121" fmla="*/ 1485520 h 1880444"/>
                <a:gd name="connsiteX122" fmla="*/ 801999 w 945367"/>
                <a:gd name="connsiteY122" fmla="*/ 1467293 h 1880444"/>
                <a:gd name="connsiteX123" fmla="*/ 795923 w 945367"/>
                <a:gd name="connsiteY123" fmla="*/ 1300210 h 1880444"/>
                <a:gd name="connsiteX124" fmla="*/ 881287 w 945367"/>
                <a:gd name="connsiteY124" fmla="*/ 1370385 h 1880444"/>
                <a:gd name="connsiteX0" fmla="*/ 945367 w 945367"/>
                <a:gd name="connsiteY0" fmla="*/ 1239236 h 1880444"/>
                <a:gd name="connsiteX1" fmla="*/ 873359 w 945367"/>
                <a:gd name="connsiteY1" fmla="*/ 1167228 h 1880444"/>
                <a:gd name="connsiteX2" fmla="*/ 774658 w 945367"/>
                <a:gd name="connsiteY2" fmla="*/ 1199960 h 1880444"/>
                <a:gd name="connsiteX3" fmla="*/ 786809 w 945367"/>
                <a:gd name="connsiteY3" fmla="*/ 1157430 h 1880444"/>
                <a:gd name="connsiteX4" fmla="*/ 792885 w 945367"/>
                <a:gd name="connsiteY4" fmla="*/ 1108824 h 1880444"/>
                <a:gd name="connsiteX5" fmla="*/ 798961 w 945367"/>
                <a:gd name="connsiteY5" fmla="*/ 1090597 h 1880444"/>
                <a:gd name="connsiteX6" fmla="*/ 801999 w 945367"/>
                <a:gd name="connsiteY6" fmla="*/ 1060218 h 1880444"/>
                <a:gd name="connsiteX7" fmla="*/ 798961 w 945367"/>
                <a:gd name="connsiteY7" fmla="*/ 1020726 h 1880444"/>
                <a:gd name="connsiteX8" fmla="*/ 795923 w 945367"/>
                <a:gd name="connsiteY8" fmla="*/ 1005536 h 1880444"/>
                <a:gd name="connsiteX9" fmla="*/ 792885 w 945367"/>
                <a:gd name="connsiteY9" fmla="*/ 984271 h 1880444"/>
                <a:gd name="connsiteX10" fmla="*/ 792885 w 945367"/>
                <a:gd name="connsiteY10" fmla="*/ 929590 h 1880444"/>
                <a:gd name="connsiteX11" fmla="*/ 786809 w 945367"/>
                <a:gd name="connsiteY11" fmla="*/ 920476 h 1880444"/>
                <a:gd name="connsiteX12" fmla="*/ 783771 w 945367"/>
                <a:gd name="connsiteY12" fmla="*/ 911362 h 1880444"/>
                <a:gd name="connsiteX13" fmla="*/ 786809 w 945367"/>
                <a:gd name="connsiteY13" fmla="*/ 355431 h 1880444"/>
                <a:gd name="connsiteX14" fmla="*/ 783771 w 945367"/>
                <a:gd name="connsiteY14" fmla="*/ 291636 h 1880444"/>
                <a:gd name="connsiteX15" fmla="*/ 765544 w 945367"/>
                <a:gd name="connsiteY15" fmla="*/ 264295 h 1880444"/>
                <a:gd name="connsiteX16" fmla="*/ 759468 w 945367"/>
                <a:gd name="connsiteY16" fmla="*/ 255182 h 1880444"/>
                <a:gd name="connsiteX17" fmla="*/ 756431 w 945367"/>
                <a:gd name="connsiteY17" fmla="*/ 239992 h 1880444"/>
                <a:gd name="connsiteX18" fmla="*/ 744279 w 945367"/>
                <a:gd name="connsiteY18" fmla="*/ 94174 h 1880444"/>
                <a:gd name="connsiteX19" fmla="*/ 735166 w 945367"/>
                <a:gd name="connsiteY19" fmla="*/ 75947 h 1880444"/>
                <a:gd name="connsiteX20" fmla="*/ 723014 w 945367"/>
                <a:gd name="connsiteY20" fmla="*/ 66833 h 1880444"/>
                <a:gd name="connsiteX21" fmla="*/ 704787 w 945367"/>
                <a:gd name="connsiteY21" fmla="*/ 51644 h 1880444"/>
                <a:gd name="connsiteX22" fmla="*/ 698711 w 945367"/>
                <a:gd name="connsiteY22" fmla="*/ 42530 h 1880444"/>
                <a:gd name="connsiteX23" fmla="*/ 689597 w 945367"/>
                <a:gd name="connsiteY23" fmla="*/ 36455 h 1880444"/>
                <a:gd name="connsiteX24" fmla="*/ 677446 w 945367"/>
                <a:gd name="connsiteY24" fmla="*/ 18227 h 1880444"/>
                <a:gd name="connsiteX25" fmla="*/ 671370 w 945367"/>
                <a:gd name="connsiteY25" fmla="*/ 9114 h 1880444"/>
                <a:gd name="connsiteX26" fmla="*/ 637954 w 945367"/>
                <a:gd name="connsiteY26" fmla="*/ 0 h 1880444"/>
                <a:gd name="connsiteX27" fmla="*/ 595423 w 945367"/>
                <a:gd name="connsiteY27" fmla="*/ 3038 h 1880444"/>
                <a:gd name="connsiteX28" fmla="*/ 583272 w 945367"/>
                <a:gd name="connsiteY28" fmla="*/ 6076 h 1880444"/>
                <a:gd name="connsiteX29" fmla="*/ 498211 w 945367"/>
                <a:gd name="connsiteY29" fmla="*/ 3038 h 1880444"/>
                <a:gd name="connsiteX30" fmla="*/ 422265 w 945367"/>
                <a:gd name="connsiteY30" fmla="*/ 6076 h 1880444"/>
                <a:gd name="connsiteX31" fmla="*/ 385810 w 945367"/>
                <a:gd name="connsiteY31" fmla="*/ 12152 h 1880444"/>
                <a:gd name="connsiteX32" fmla="*/ 276447 w 945367"/>
                <a:gd name="connsiteY32" fmla="*/ 18227 h 1880444"/>
                <a:gd name="connsiteX33" fmla="*/ 264295 w 945367"/>
                <a:gd name="connsiteY33" fmla="*/ 21265 h 1880444"/>
                <a:gd name="connsiteX34" fmla="*/ 218727 w 945367"/>
                <a:gd name="connsiteY34" fmla="*/ 27341 h 1880444"/>
                <a:gd name="connsiteX35" fmla="*/ 167083 w 945367"/>
                <a:gd name="connsiteY35" fmla="*/ 24303 h 1880444"/>
                <a:gd name="connsiteX36" fmla="*/ 145818 w 945367"/>
                <a:gd name="connsiteY36" fmla="*/ 21265 h 1880444"/>
                <a:gd name="connsiteX37" fmla="*/ 72909 w 945367"/>
                <a:gd name="connsiteY37" fmla="*/ 24303 h 1880444"/>
                <a:gd name="connsiteX38" fmla="*/ 60758 w 945367"/>
                <a:gd name="connsiteY38" fmla="*/ 27341 h 1880444"/>
                <a:gd name="connsiteX39" fmla="*/ 66833 w 945367"/>
                <a:gd name="connsiteY39" fmla="*/ 33417 h 1880444"/>
                <a:gd name="connsiteX40" fmla="*/ 66833 w 945367"/>
                <a:gd name="connsiteY40" fmla="*/ 33417 h 1880444"/>
                <a:gd name="connsiteX41" fmla="*/ 54682 w 945367"/>
                <a:gd name="connsiteY41" fmla="*/ 57720 h 1880444"/>
                <a:gd name="connsiteX42" fmla="*/ 48606 w 945367"/>
                <a:gd name="connsiteY42" fmla="*/ 66833 h 1880444"/>
                <a:gd name="connsiteX43" fmla="*/ 39492 w 945367"/>
                <a:gd name="connsiteY43" fmla="*/ 97212 h 1880444"/>
                <a:gd name="connsiteX44" fmla="*/ 33417 w 945367"/>
                <a:gd name="connsiteY44" fmla="*/ 115439 h 1880444"/>
                <a:gd name="connsiteX45" fmla="*/ 30379 w 945367"/>
                <a:gd name="connsiteY45" fmla="*/ 124553 h 1880444"/>
                <a:gd name="connsiteX46" fmla="*/ 27341 w 945367"/>
                <a:gd name="connsiteY46" fmla="*/ 133667 h 1880444"/>
                <a:gd name="connsiteX47" fmla="*/ 15189 w 945367"/>
                <a:gd name="connsiteY47" fmla="*/ 151894 h 1880444"/>
                <a:gd name="connsiteX48" fmla="*/ 12152 w 945367"/>
                <a:gd name="connsiteY48" fmla="*/ 161007 h 1880444"/>
                <a:gd name="connsiteX49" fmla="*/ 3038 w 945367"/>
                <a:gd name="connsiteY49" fmla="*/ 179235 h 1880444"/>
                <a:gd name="connsiteX50" fmla="*/ 6076 w 945367"/>
                <a:gd name="connsiteY50" fmla="*/ 212651 h 1880444"/>
                <a:gd name="connsiteX51" fmla="*/ 9114 w 945367"/>
                <a:gd name="connsiteY51" fmla="*/ 221765 h 1880444"/>
                <a:gd name="connsiteX52" fmla="*/ 12152 w 945367"/>
                <a:gd name="connsiteY52" fmla="*/ 233916 h 1880444"/>
                <a:gd name="connsiteX53" fmla="*/ 9114 w 945367"/>
                <a:gd name="connsiteY53" fmla="*/ 261257 h 1880444"/>
                <a:gd name="connsiteX54" fmla="*/ 6076 w 945367"/>
                <a:gd name="connsiteY54" fmla="*/ 270371 h 1880444"/>
                <a:gd name="connsiteX55" fmla="*/ 0 w 945367"/>
                <a:gd name="connsiteY55" fmla="*/ 315939 h 1880444"/>
                <a:gd name="connsiteX56" fmla="*/ 3038 w 945367"/>
                <a:gd name="connsiteY56" fmla="*/ 413151 h 1880444"/>
                <a:gd name="connsiteX57" fmla="*/ 6076 w 945367"/>
                <a:gd name="connsiteY57" fmla="*/ 425302 h 1880444"/>
                <a:gd name="connsiteX58" fmla="*/ 9114 w 945367"/>
                <a:gd name="connsiteY58" fmla="*/ 443530 h 1880444"/>
                <a:gd name="connsiteX59" fmla="*/ 12152 w 945367"/>
                <a:gd name="connsiteY59" fmla="*/ 458719 h 1880444"/>
                <a:gd name="connsiteX60" fmla="*/ 15189 w 945367"/>
                <a:gd name="connsiteY60" fmla="*/ 476946 h 1880444"/>
                <a:gd name="connsiteX61" fmla="*/ 21265 w 945367"/>
                <a:gd name="connsiteY61" fmla="*/ 510363 h 1880444"/>
                <a:gd name="connsiteX62" fmla="*/ 24303 w 945367"/>
                <a:gd name="connsiteY62" fmla="*/ 571120 h 1880444"/>
                <a:gd name="connsiteX63" fmla="*/ 30379 w 945367"/>
                <a:gd name="connsiteY63" fmla="*/ 610613 h 1880444"/>
                <a:gd name="connsiteX64" fmla="*/ 33417 w 945367"/>
                <a:gd name="connsiteY64" fmla="*/ 628840 h 1880444"/>
                <a:gd name="connsiteX65" fmla="*/ 30379 w 945367"/>
                <a:gd name="connsiteY65" fmla="*/ 1078445 h 1880444"/>
                <a:gd name="connsiteX66" fmla="*/ 30379 w 945367"/>
                <a:gd name="connsiteY66" fmla="*/ 1218188 h 1880444"/>
                <a:gd name="connsiteX67" fmla="*/ 36455 w 945367"/>
                <a:gd name="connsiteY67" fmla="*/ 1306286 h 1880444"/>
                <a:gd name="connsiteX68" fmla="*/ 39492 w 945367"/>
                <a:gd name="connsiteY68" fmla="*/ 1360968 h 1880444"/>
                <a:gd name="connsiteX69" fmla="*/ 45568 w 945367"/>
                <a:gd name="connsiteY69" fmla="*/ 1403498 h 1880444"/>
                <a:gd name="connsiteX70" fmla="*/ 51644 w 945367"/>
                <a:gd name="connsiteY70" fmla="*/ 1455142 h 1880444"/>
                <a:gd name="connsiteX71" fmla="*/ 57720 w 945367"/>
                <a:gd name="connsiteY71" fmla="*/ 1488558 h 1880444"/>
                <a:gd name="connsiteX72" fmla="*/ 72909 w 945367"/>
                <a:gd name="connsiteY72" fmla="*/ 1515899 h 1880444"/>
                <a:gd name="connsiteX73" fmla="*/ 75947 w 945367"/>
                <a:gd name="connsiteY73" fmla="*/ 1525013 h 1880444"/>
                <a:gd name="connsiteX74" fmla="*/ 78985 w 945367"/>
                <a:gd name="connsiteY74" fmla="*/ 1549316 h 1880444"/>
                <a:gd name="connsiteX75" fmla="*/ 82023 w 945367"/>
                <a:gd name="connsiteY75" fmla="*/ 1570581 h 1880444"/>
                <a:gd name="connsiteX76" fmla="*/ 85061 w 945367"/>
                <a:gd name="connsiteY76" fmla="*/ 1582732 h 1880444"/>
                <a:gd name="connsiteX77" fmla="*/ 106326 w 945367"/>
                <a:gd name="connsiteY77" fmla="*/ 1591846 h 1880444"/>
                <a:gd name="connsiteX78" fmla="*/ 136704 w 945367"/>
                <a:gd name="connsiteY78" fmla="*/ 1597922 h 1880444"/>
                <a:gd name="connsiteX79" fmla="*/ 164045 w 945367"/>
                <a:gd name="connsiteY79" fmla="*/ 1607035 h 1880444"/>
                <a:gd name="connsiteX80" fmla="*/ 173159 w 945367"/>
                <a:gd name="connsiteY80" fmla="*/ 1610073 h 1880444"/>
                <a:gd name="connsiteX81" fmla="*/ 185310 w 945367"/>
                <a:gd name="connsiteY81" fmla="*/ 1628301 h 1880444"/>
                <a:gd name="connsiteX82" fmla="*/ 188348 w 945367"/>
                <a:gd name="connsiteY82" fmla="*/ 1637414 h 1880444"/>
                <a:gd name="connsiteX83" fmla="*/ 197462 w 945367"/>
                <a:gd name="connsiteY83" fmla="*/ 1655641 h 1880444"/>
                <a:gd name="connsiteX84" fmla="*/ 203538 w 945367"/>
                <a:gd name="connsiteY84" fmla="*/ 1698172 h 1880444"/>
                <a:gd name="connsiteX85" fmla="*/ 206575 w 945367"/>
                <a:gd name="connsiteY85" fmla="*/ 1734626 h 1880444"/>
                <a:gd name="connsiteX86" fmla="*/ 209613 w 945367"/>
                <a:gd name="connsiteY86" fmla="*/ 1743740 h 1880444"/>
                <a:gd name="connsiteX87" fmla="*/ 212651 w 945367"/>
                <a:gd name="connsiteY87" fmla="*/ 1758929 h 1880444"/>
                <a:gd name="connsiteX88" fmla="*/ 218727 w 945367"/>
                <a:gd name="connsiteY88" fmla="*/ 1777156 h 1880444"/>
                <a:gd name="connsiteX89" fmla="*/ 221765 w 945367"/>
                <a:gd name="connsiteY89" fmla="*/ 1786270 h 1880444"/>
                <a:gd name="connsiteX90" fmla="*/ 239992 w 945367"/>
                <a:gd name="connsiteY90" fmla="*/ 1813611 h 1880444"/>
                <a:gd name="connsiteX91" fmla="*/ 267333 w 945367"/>
                <a:gd name="connsiteY91" fmla="*/ 1828800 h 1880444"/>
                <a:gd name="connsiteX92" fmla="*/ 294674 w 945367"/>
                <a:gd name="connsiteY92" fmla="*/ 1840952 h 1880444"/>
                <a:gd name="connsiteX93" fmla="*/ 303787 w 945367"/>
                <a:gd name="connsiteY93" fmla="*/ 1843990 h 1880444"/>
                <a:gd name="connsiteX94" fmla="*/ 312901 w 945367"/>
                <a:gd name="connsiteY94" fmla="*/ 1850065 h 1880444"/>
                <a:gd name="connsiteX95" fmla="*/ 331128 w 945367"/>
                <a:gd name="connsiteY95" fmla="*/ 1856141 h 1880444"/>
                <a:gd name="connsiteX96" fmla="*/ 349356 w 945367"/>
                <a:gd name="connsiteY96" fmla="*/ 1862217 h 1880444"/>
                <a:gd name="connsiteX97" fmla="*/ 373659 w 945367"/>
                <a:gd name="connsiteY97" fmla="*/ 1865255 h 1880444"/>
                <a:gd name="connsiteX98" fmla="*/ 428340 w 945367"/>
                <a:gd name="connsiteY98" fmla="*/ 1874368 h 1880444"/>
                <a:gd name="connsiteX99" fmla="*/ 473908 w 945367"/>
                <a:gd name="connsiteY99" fmla="*/ 1880444 h 1880444"/>
                <a:gd name="connsiteX100" fmla="*/ 513401 w 945367"/>
                <a:gd name="connsiteY100" fmla="*/ 1877406 h 1880444"/>
                <a:gd name="connsiteX101" fmla="*/ 531628 w 945367"/>
                <a:gd name="connsiteY101" fmla="*/ 1868293 h 1880444"/>
                <a:gd name="connsiteX102" fmla="*/ 558969 w 945367"/>
                <a:gd name="connsiteY102" fmla="*/ 1859179 h 1880444"/>
                <a:gd name="connsiteX103" fmla="*/ 595423 w 945367"/>
                <a:gd name="connsiteY103" fmla="*/ 1847027 h 1880444"/>
                <a:gd name="connsiteX104" fmla="*/ 604537 w 945367"/>
                <a:gd name="connsiteY104" fmla="*/ 1840952 h 1880444"/>
                <a:gd name="connsiteX105" fmla="*/ 610613 w 945367"/>
                <a:gd name="connsiteY105" fmla="*/ 1831838 h 1880444"/>
                <a:gd name="connsiteX106" fmla="*/ 628840 w 945367"/>
                <a:gd name="connsiteY106" fmla="*/ 1825762 h 1880444"/>
                <a:gd name="connsiteX107" fmla="*/ 665294 w 945367"/>
                <a:gd name="connsiteY107" fmla="*/ 1813611 h 1880444"/>
                <a:gd name="connsiteX108" fmla="*/ 674408 w 945367"/>
                <a:gd name="connsiteY108" fmla="*/ 1807535 h 1880444"/>
                <a:gd name="connsiteX109" fmla="*/ 695673 w 945367"/>
                <a:gd name="connsiteY109" fmla="*/ 1801459 h 1880444"/>
                <a:gd name="connsiteX110" fmla="*/ 713900 w 945367"/>
                <a:gd name="connsiteY110" fmla="*/ 1786270 h 1880444"/>
                <a:gd name="connsiteX111" fmla="*/ 726052 w 945367"/>
                <a:gd name="connsiteY111" fmla="*/ 1768043 h 1880444"/>
                <a:gd name="connsiteX112" fmla="*/ 735166 w 945367"/>
                <a:gd name="connsiteY112" fmla="*/ 1749815 h 1880444"/>
                <a:gd name="connsiteX113" fmla="*/ 735166 w 945367"/>
                <a:gd name="connsiteY113" fmla="*/ 1588808 h 1880444"/>
                <a:gd name="connsiteX114" fmla="*/ 741241 w 945367"/>
                <a:gd name="connsiteY114" fmla="*/ 1570581 h 1880444"/>
                <a:gd name="connsiteX115" fmla="*/ 750355 w 945367"/>
                <a:gd name="connsiteY115" fmla="*/ 1549316 h 1880444"/>
                <a:gd name="connsiteX116" fmla="*/ 768582 w 945367"/>
                <a:gd name="connsiteY116" fmla="*/ 1537164 h 1880444"/>
                <a:gd name="connsiteX117" fmla="*/ 777696 w 945367"/>
                <a:gd name="connsiteY117" fmla="*/ 1531089 h 1880444"/>
                <a:gd name="connsiteX118" fmla="*/ 789847 w 945367"/>
                <a:gd name="connsiteY118" fmla="*/ 1512861 h 1880444"/>
                <a:gd name="connsiteX119" fmla="*/ 795923 w 945367"/>
                <a:gd name="connsiteY119" fmla="*/ 1494634 h 1880444"/>
                <a:gd name="connsiteX120" fmla="*/ 798961 w 945367"/>
                <a:gd name="connsiteY120" fmla="*/ 1485520 h 1880444"/>
                <a:gd name="connsiteX121" fmla="*/ 801999 w 945367"/>
                <a:gd name="connsiteY121" fmla="*/ 1467293 h 1880444"/>
                <a:gd name="connsiteX122" fmla="*/ 795923 w 945367"/>
                <a:gd name="connsiteY122" fmla="*/ 1300210 h 1880444"/>
                <a:gd name="connsiteX123" fmla="*/ 881287 w 945367"/>
                <a:gd name="connsiteY123" fmla="*/ 1370385 h 1880444"/>
                <a:gd name="connsiteX0" fmla="*/ 945367 w 945367"/>
                <a:gd name="connsiteY0" fmla="*/ 1239236 h 1880444"/>
                <a:gd name="connsiteX1" fmla="*/ 873359 w 945367"/>
                <a:gd name="connsiteY1" fmla="*/ 1167228 h 1880444"/>
                <a:gd name="connsiteX2" fmla="*/ 786809 w 945367"/>
                <a:gd name="connsiteY2" fmla="*/ 1157430 h 1880444"/>
                <a:gd name="connsiteX3" fmla="*/ 792885 w 945367"/>
                <a:gd name="connsiteY3" fmla="*/ 1108824 h 1880444"/>
                <a:gd name="connsiteX4" fmla="*/ 798961 w 945367"/>
                <a:gd name="connsiteY4" fmla="*/ 1090597 h 1880444"/>
                <a:gd name="connsiteX5" fmla="*/ 801999 w 945367"/>
                <a:gd name="connsiteY5" fmla="*/ 1060218 h 1880444"/>
                <a:gd name="connsiteX6" fmla="*/ 798961 w 945367"/>
                <a:gd name="connsiteY6" fmla="*/ 1020726 h 1880444"/>
                <a:gd name="connsiteX7" fmla="*/ 795923 w 945367"/>
                <a:gd name="connsiteY7" fmla="*/ 1005536 h 1880444"/>
                <a:gd name="connsiteX8" fmla="*/ 792885 w 945367"/>
                <a:gd name="connsiteY8" fmla="*/ 984271 h 1880444"/>
                <a:gd name="connsiteX9" fmla="*/ 792885 w 945367"/>
                <a:gd name="connsiteY9" fmla="*/ 929590 h 1880444"/>
                <a:gd name="connsiteX10" fmla="*/ 786809 w 945367"/>
                <a:gd name="connsiteY10" fmla="*/ 920476 h 1880444"/>
                <a:gd name="connsiteX11" fmla="*/ 783771 w 945367"/>
                <a:gd name="connsiteY11" fmla="*/ 911362 h 1880444"/>
                <a:gd name="connsiteX12" fmla="*/ 786809 w 945367"/>
                <a:gd name="connsiteY12" fmla="*/ 355431 h 1880444"/>
                <a:gd name="connsiteX13" fmla="*/ 783771 w 945367"/>
                <a:gd name="connsiteY13" fmla="*/ 291636 h 1880444"/>
                <a:gd name="connsiteX14" fmla="*/ 765544 w 945367"/>
                <a:gd name="connsiteY14" fmla="*/ 264295 h 1880444"/>
                <a:gd name="connsiteX15" fmla="*/ 759468 w 945367"/>
                <a:gd name="connsiteY15" fmla="*/ 255182 h 1880444"/>
                <a:gd name="connsiteX16" fmla="*/ 756431 w 945367"/>
                <a:gd name="connsiteY16" fmla="*/ 239992 h 1880444"/>
                <a:gd name="connsiteX17" fmla="*/ 744279 w 945367"/>
                <a:gd name="connsiteY17" fmla="*/ 94174 h 1880444"/>
                <a:gd name="connsiteX18" fmla="*/ 735166 w 945367"/>
                <a:gd name="connsiteY18" fmla="*/ 75947 h 1880444"/>
                <a:gd name="connsiteX19" fmla="*/ 723014 w 945367"/>
                <a:gd name="connsiteY19" fmla="*/ 66833 h 1880444"/>
                <a:gd name="connsiteX20" fmla="*/ 704787 w 945367"/>
                <a:gd name="connsiteY20" fmla="*/ 51644 h 1880444"/>
                <a:gd name="connsiteX21" fmla="*/ 698711 w 945367"/>
                <a:gd name="connsiteY21" fmla="*/ 42530 h 1880444"/>
                <a:gd name="connsiteX22" fmla="*/ 689597 w 945367"/>
                <a:gd name="connsiteY22" fmla="*/ 36455 h 1880444"/>
                <a:gd name="connsiteX23" fmla="*/ 677446 w 945367"/>
                <a:gd name="connsiteY23" fmla="*/ 18227 h 1880444"/>
                <a:gd name="connsiteX24" fmla="*/ 671370 w 945367"/>
                <a:gd name="connsiteY24" fmla="*/ 9114 h 1880444"/>
                <a:gd name="connsiteX25" fmla="*/ 637954 w 945367"/>
                <a:gd name="connsiteY25" fmla="*/ 0 h 1880444"/>
                <a:gd name="connsiteX26" fmla="*/ 595423 w 945367"/>
                <a:gd name="connsiteY26" fmla="*/ 3038 h 1880444"/>
                <a:gd name="connsiteX27" fmla="*/ 583272 w 945367"/>
                <a:gd name="connsiteY27" fmla="*/ 6076 h 1880444"/>
                <a:gd name="connsiteX28" fmla="*/ 498211 w 945367"/>
                <a:gd name="connsiteY28" fmla="*/ 3038 h 1880444"/>
                <a:gd name="connsiteX29" fmla="*/ 422265 w 945367"/>
                <a:gd name="connsiteY29" fmla="*/ 6076 h 1880444"/>
                <a:gd name="connsiteX30" fmla="*/ 385810 w 945367"/>
                <a:gd name="connsiteY30" fmla="*/ 12152 h 1880444"/>
                <a:gd name="connsiteX31" fmla="*/ 276447 w 945367"/>
                <a:gd name="connsiteY31" fmla="*/ 18227 h 1880444"/>
                <a:gd name="connsiteX32" fmla="*/ 264295 w 945367"/>
                <a:gd name="connsiteY32" fmla="*/ 21265 h 1880444"/>
                <a:gd name="connsiteX33" fmla="*/ 218727 w 945367"/>
                <a:gd name="connsiteY33" fmla="*/ 27341 h 1880444"/>
                <a:gd name="connsiteX34" fmla="*/ 167083 w 945367"/>
                <a:gd name="connsiteY34" fmla="*/ 24303 h 1880444"/>
                <a:gd name="connsiteX35" fmla="*/ 145818 w 945367"/>
                <a:gd name="connsiteY35" fmla="*/ 21265 h 1880444"/>
                <a:gd name="connsiteX36" fmla="*/ 72909 w 945367"/>
                <a:gd name="connsiteY36" fmla="*/ 24303 h 1880444"/>
                <a:gd name="connsiteX37" fmla="*/ 60758 w 945367"/>
                <a:gd name="connsiteY37" fmla="*/ 27341 h 1880444"/>
                <a:gd name="connsiteX38" fmla="*/ 66833 w 945367"/>
                <a:gd name="connsiteY38" fmla="*/ 33417 h 1880444"/>
                <a:gd name="connsiteX39" fmla="*/ 66833 w 945367"/>
                <a:gd name="connsiteY39" fmla="*/ 33417 h 1880444"/>
                <a:gd name="connsiteX40" fmla="*/ 54682 w 945367"/>
                <a:gd name="connsiteY40" fmla="*/ 57720 h 1880444"/>
                <a:gd name="connsiteX41" fmla="*/ 48606 w 945367"/>
                <a:gd name="connsiteY41" fmla="*/ 66833 h 1880444"/>
                <a:gd name="connsiteX42" fmla="*/ 39492 w 945367"/>
                <a:gd name="connsiteY42" fmla="*/ 97212 h 1880444"/>
                <a:gd name="connsiteX43" fmla="*/ 33417 w 945367"/>
                <a:gd name="connsiteY43" fmla="*/ 115439 h 1880444"/>
                <a:gd name="connsiteX44" fmla="*/ 30379 w 945367"/>
                <a:gd name="connsiteY44" fmla="*/ 124553 h 1880444"/>
                <a:gd name="connsiteX45" fmla="*/ 27341 w 945367"/>
                <a:gd name="connsiteY45" fmla="*/ 133667 h 1880444"/>
                <a:gd name="connsiteX46" fmla="*/ 15189 w 945367"/>
                <a:gd name="connsiteY46" fmla="*/ 151894 h 1880444"/>
                <a:gd name="connsiteX47" fmla="*/ 12152 w 945367"/>
                <a:gd name="connsiteY47" fmla="*/ 161007 h 1880444"/>
                <a:gd name="connsiteX48" fmla="*/ 3038 w 945367"/>
                <a:gd name="connsiteY48" fmla="*/ 179235 h 1880444"/>
                <a:gd name="connsiteX49" fmla="*/ 6076 w 945367"/>
                <a:gd name="connsiteY49" fmla="*/ 212651 h 1880444"/>
                <a:gd name="connsiteX50" fmla="*/ 9114 w 945367"/>
                <a:gd name="connsiteY50" fmla="*/ 221765 h 1880444"/>
                <a:gd name="connsiteX51" fmla="*/ 12152 w 945367"/>
                <a:gd name="connsiteY51" fmla="*/ 233916 h 1880444"/>
                <a:gd name="connsiteX52" fmla="*/ 9114 w 945367"/>
                <a:gd name="connsiteY52" fmla="*/ 261257 h 1880444"/>
                <a:gd name="connsiteX53" fmla="*/ 6076 w 945367"/>
                <a:gd name="connsiteY53" fmla="*/ 270371 h 1880444"/>
                <a:gd name="connsiteX54" fmla="*/ 0 w 945367"/>
                <a:gd name="connsiteY54" fmla="*/ 315939 h 1880444"/>
                <a:gd name="connsiteX55" fmla="*/ 3038 w 945367"/>
                <a:gd name="connsiteY55" fmla="*/ 413151 h 1880444"/>
                <a:gd name="connsiteX56" fmla="*/ 6076 w 945367"/>
                <a:gd name="connsiteY56" fmla="*/ 425302 h 1880444"/>
                <a:gd name="connsiteX57" fmla="*/ 9114 w 945367"/>
                <a:gd name="connsiteY57" fmla="*/ 443530 h 1880444"/>
                <a:gd name="connsiteX58" fmla="*/ 12152 w 945367"/>
                <a:gd name="connsiteY58" fmla="*/ 458719 h 1880444"/>
                <a:gd name="connsiteX59" fmla="*/ 15189 w 945367"/>
                <a:gd name="connsiteY59" fmla="*/ 476946 h 1880444"/>
                <a:gd name="connsiteX60" fmla="*/ 21265 w 945367"/>
                <a:gd name="connsiteY60" fmla="*/ 510363 h 1880444"/>
                <a:gd name="connsiteX61" fmla="*/ 24303 w 945367"/>
                <a:gd name="connsiteY61" fmla="*/ 571120 h 1880444"/>
                <a:gd name="connsiteX62" fmla="*/ 30379 w 945367"/>
                <a:gd name="connsiteY62" fmla="*/ 610613 h 1880444"/>
                <a:gd name="connsiteX63" fmla="*/ 33417 w 945367"/>
                <a:gd name="connsiteY63" fmla="*/ 628840 h 1880444"/>
                <a:gd name="connsiteX64" fmla="*/ 30379 w 945367"/>
                <a:gd name="connsiteY64" fmla="*/ 1078445 h 1880444"/>
                <a:gd name="connsiteX65" fmla="*/ 30379 w 945367"/>
                <a:gd name="connsiteY65" fmla="*/ 1218188 h 1880444"/>
                <a:gd name="connsiteX66" fmla="*/ 36455 w 945367"/>
                <a:gd name="connsiteY66" fmla="*/ 1306286 h 1880444"/>
                <a:gd name="connsiteX67" fmla="*/ 39492 w 945367"/>
                <a:gd name="connsiteY67" fmla="*/ 1360968 h 1880444"/>
                <a:gd name="connsiteX68" fmla="*/ 45568 w 945367"/>
                <a:gd name="connsiteY68" fmla="*/ 1403498 h 1880444"/>
                <a:gd name="connsiteX69" fmla="*/ 51644 w 945367"/>
                <a:gd name="connsiteY69" fmla="*/ 1455142 h 1880444"/>
                <a:gd name="connsiteX70" fmla="*/ 57720 w 945367"/>
                <a:gd name="connsiteY70" fmla="*/ 1488558 h 1880444"/>
                <a:gd name="connsiteX71" fmla="*/ 72909 w 945367"/>
                <a:gd name="connsiteY71" fmla="*/ 1515899 h 1880444"/>
                <a:gd name="connsiteX72" fmla="*/ 75947 w 945367"/>
                <a:gd name="connsiteY72" fmla="*/ 1525013 h 1880444"/>
                <a:gd name="connsiteX73" fmla="*/ 78985 w 945367"/>
                <a:gd name="connsiteY73" fmla="*/ 1549316 h 1880444"/>
                <a:gd name="connsiteX74" fmla="*/ 82023 w 945367"/>
                <a:gd name="connsiteY74" fmla="*/ 1570581 h 1880444"/>
                <a:gd name="connsiteX75" fmla="*/ 85061 w 945367"/>
                <a:gd name="connsiteY75" fmla="*/ 1582732 h 1880444"/>
                <a:gd name="connsiteX76" fmla="*/ 106326 w 945367"/>
                <a:gd name="connsiteY76" fmla="*/ 1591846 h 1880444"/>
                <a:gd name="connsiteX77" fmla="*/ 136704 w 945367"/>
                <a:gd name="connsiteY77" fmla="*/ 1597922 h 1880444"/>
                <a:gd name="connsiteX78" fmla="*/ 164045 w 945367"/>
                <a:gd name="connsiteY78" fmla="*/ 1607035 h 1880444"/>
                <a:gd name="connsiteX79" fmla="*/ 173159 w 945367"/>
                <a:gd name="connsiteY79" fmla="*/ 1610073 h 1880444"/>
                <a:gd name="connsiteX80" fmla="*/ 185310 w 945367"/>
                <a:gd name="connsiteY80" fmla="*/ 1628301 h 1880444"/>
                <a:gd name="connsiteX81" fmla="*/ 188348 w 945367"/>
                <a:gd name="connsiteY81" fmla="*/ 1637414 h 1880444"/>
                <a:gd name="connsiteX82" fmla="*/ 197462 w 945367"/>
                <a:gd name="connsiteY82" fmla="*/ 1655641 h 1880444"/>
                <a:gd name="connsiteX83" fmla="*/ 203538 w 945367"/>
                <a:gd name="connsiteY83" fmla="*/ 1698172 h 1880444"/>
                <a:gd name="connsiteX84" fmla="*/ 206575 w 945367"/>
                <a:gd name="connsiteY84" fmla="*/ 1734626 h 1880444"/>
                <a:gd name="connsiteX85" fmla="*/ 209613 w 945367"/>
                <a:gd name="connsiteY85" fmla="*/ 1743740 h 1880444"/>
                <a:gd name="connsiteX86" fmla="*/ 212651 w 945367"/>
                <a:gd name="connsiteY86" fmla="*/ 1758929 h 1880444"/>
                <a:gd name="connsiteX87" fmla="*/ 218727 w 945367"/>
                <a:gd name="connsiteY87" fmla="*/ 1777156 h 1880444"/>
                <a:gd name="connsiteX88" fmla="*/ 221765 w 945367"/>
                <a:gd name="connsiteY88" fmla="*/ 1786270 h 1880444"/>
                <a:gd name="connsiteX89" fmla="*/ 239992 w 945367"/>
                <a:gd name="connsiteY89" fmla="*/ 1813611 h 1880444"/>
                <a:gd name="connsiteX90" fmla="*/ 267333 w 945367"/>
                <a:gd name="connsiteY90" fmla="*/ 1828800 h 1880444"/>
                <a:gd name="connsiteX91" fmla="*/ 294674 w 945367"/>
                <a:gd name="connsiteY91" fmla="*/ 1840952 h 1880444"/>
                <a:gd name="connsiteX92" fmla="*/ 303787 w 945367"/>
                <a:gd name="connsiteY92" fmla="*/ 1843990 h 1880444"/>
                <a:gd name="connsiteX93" fmla="*/ 312901 w 945367"/>
                <a:gd name="connsiteY93" fmla="*/ 1850065 h 1880444"/>
                <a:gd name="connsiteX94" fmla="*/ 331128 w 945367"/>
                <a:gd name="connsiteY94" fmla="*/ 1856141 h 1880444"/>
                <a:gd name="connsiteX95" fmla="*/ 349356 w 945367"/>
                <a:gd name="connsiteY95" fmla="*/ 1862217 h 1880444"/>
                <a:gd name="connsiteX96" fmla="*/ 373659 w 945367"/>
                <a:gd name="connsiteY96" fmla="*/ 1865255 h 1880444"/>
                <a:gd name="connsiteX97" fmla="*/ 428340 w 945367"/>
                <a:gd name="connsiteY97" fmla="*/ 1874368 h 1880444"/>
                <a:gd name="connsiteX98" fmla="*/ 473908 w 945367"/>
                <a:gd name="connsiteY98" fmla="*/ 1880444 h 1880444"/>
                <a:gd name="connsiteX99" fmla="*/ 513401 w 945367"/>
                <a:gd name="connsiteY99" fmla="*/ 1877406 h 1880444"/>
                <a:gd name="connsiteX100" fmla="*/ 531628 w 945367"/>
                <a:gd name="connsiteY100" fmla="*/ 1868293 h 1880444"/>
                <a:gd name="connsiteX101" fmla="*/ 558969 w 945367"/>
                <a:gd name="connsiteY101" fmla="*/ 1859179 h 1880444"/>
                <a:gd name="connsiteX102" fmla="*/ 595423 w 945367"/>
                <a:gd name="connsiteY102" fmla="*/ 1847027 h 1880444"/>
                <a:gd name="connsiteX103" fmla="*/ 604537 w 945367"/>
                <a:gd name="connsiteY103" fmla="*/ 1840952 h 1880444"/>
                <a:gd name="connsiteX104" fmla="*/ 610613 w 945367"/>
                <a:gd name="connsiteY104" fmla="*/ 1831838 h 1880444"/>
                <a:gd name="connsiteX105" fmla="*/ 628840 w 945367"/>
                <a:gd name="connsiteY105" fmla="*/ 1825762 h 1880444"/>
                <a:gd name="connsiteX106" fmla="*/ 665294 w 945367"/>
                <a:gd name="connsiteY106" fmla="*/ 1813611 h 1880444"/>
                <a:gd name="connsiteX107" fmla="*/ 674408 w 945367"/>
                <a:gd name="connsiteY107" fmla="*/ 1807535 h 1880444"/>
                <a:gd name="connsiteX108" fmla="*/ 695673 w 945367"/>
                <a:gd name="connsiteY108" fmla="*/ 1801459 h 1880444"/>
                <a:gd name="connsiteX109" fmla="*/ 713900 w 945367"/>
                <a:gd name="connsiteY109" fmla="*/ 1786270 h 1880444"/>
                <a:gd name="connsiteX110" fmla="*/ 726052 w 945367"/>
                <a:gd name="connsiteY110" fmla="*/ 1768043 h 1880444"/>
                <a:gd name="connsiteX111" fmla="*/ 735166 w 945367"/>
                <a:gd name="connsiteY111" fmla="*/ 1749815 h 1880444"/>
                <a:gd name="connsiteX112" fmla="*/ 735166 w 945367"/>
                <a:gd name="connsiteY112" fmla="*/ 1588808 h 1880444"/>
                <a:gd name="connsiteX113" fmla="*/ 741241 w 945367"/>
                <a:gd name="connsiteY113" fmla="*/ 1570581 h 1880444"/>
                <a:gd name="connsiteX114" fmla="*/ 750355 w 945367"/>
                <a:gd name="connsiteY114" fmla="*/ 1549316 h 1880444"/>
                <a:gd name="connsiteX115" fmla="*/ 768582 w 945367"/>
                <a:gd name="connsiteY115" fmla="*/ 1537164 h 1880444"/>
                <a:gd name="connsiteX116" fmla="*/ 777696 w 945367"/>
                <a:gd name="connsiteY116" fmla="*/ 1531089 h 1880444"/>
                <a:gd name="connsiteX117" fmla="*/ 789847 w 945367"/>
                <a:gd name="connsiteY117" fmla="*/ 1512861 h 1880444"/>
                <a:gd name="connsiteX118" fmla="*/ 795923 w 945367"/>
                <a:gd name="connsiteY118" fmla="*/ 1494634 h 1880444"/>
                <a:gd name="connsiteX119" fmla="*/ 798961 w 945367"/>
                <a:gd name="connsiteY119" fmla="*/ 1485520 h 1880444"/>
                <a:gd name="connsiteX120" fmla="*/ 801999 w 945367"/>
                <a:gd name="connsiteY120" fmla="*/ 1467293 h 1880444"/>
                <a:gd name="connsiteX121" fmla="*/ 795923 w 945367"/>
                <a:gd name="connsiteY121" fmla="*/ 1300210 h 1880444"/>
                <a:gd name="connsiteX122" fmla="*/ 881287 w 945367"/>
                <a:gd name="connsiteY122" fmla="*/ 1370385 h 1880444"/>
                <a:gd name="connsiteX0" fmla="*/ 945367 w 945367"/>
                <a:gd name="connsiteY0" fmla="*/ 1239236 h 1880444"/>
                <a:gd name="connsiteX1" fmla="*/ 786809 w 945367"/>
                <a:gd name="connsiteY1" fmla="*/ 1157430 h 1880444"/>
                <a:gd name="connsiteX2" fmla="*/ 792885 w 945367"/>
                <a:gd name="connsiteY2" fmla="*/ 1108824 h 1880444"/>
                <a:gd name="connsiteX3" fmla="*/ 798961 w 945367"/>
                <a:gd name="connsiteY3" fmla="*/ 1090597 h 1880444"/>
                <a:gd name="connsiteX4" fmla="*/ 801999 w 945367"/>
                <a:gd name="connsiteY4" fmla="*/ 1060218 h 1880444"/>
                <a:gd name="connsiteX5" fmla="*/ 798961 w 945367"/>
                <a:gd name="connsiteY5" fmla="*/ 1020726 h 1880444"/>
                <a:gd name="connsiteX6" fmla="*/ 795923 w 945367"/>
                <a:gd name="connsiteY6" fmla="*/ 1005536 h 1880444"/>
                <a:gd name="connsiteX7" fmla="*/ 792885 w 945367"/>
                <a:gd name="connsiteY7" fmla="*/ 984271 h 1880444"/>
                <a:gd name="connsiteX8" fmla="*/ 792885 w 945367"/>
                <a:gd name="connsiteY8" fmla="*/ 929590 h 1880444"/>
                <a:gd name="connsiteX9" fmla="*/ 786809 w 945367"/>
                <a:gd name="connsiteY9" fmla="*/ 920476 h 1880444"/>
                <a:gd name="connsiteX10" fmla="*/ 783771 w 945367"/>
                <a:gd name="connsiteY10" fmla="*/ 911362 h 1880444"/>
                <a:gd name="connsiteX11" fmla="*/ 786809 w 945367"/>
                <a:gd name="connsiteY11" fmla="*/ 355431 h 1880444"/>
                <a:gd name="connsiteX12" fmla="*/ 783771 w 945367"/>
                <a:gd name="connsiteY12" fmla="*/ 291636 h 1880444"/>
                <a:gd name="connsiteX13" fmla="*/ 765544 w 945367"/>
                <a:gd name="connsiteY13" fmla="*/ 264295 h 1880444"/>
                <a:gd name="connsiteX14" fmla="*/ 759468 w 945367"/>
                <a:gd name="connsiteY14" fmla="*/ 255182 h 1880444"/>
                <a:gd name="connsiteX15" fmla="*/ 756431 w 945367"/>
                <a:gd name="connsiteY15" fmla="*/ 239992 h 1880444"/>
                <a:gd name="connsiteX16" fmla="*/ 744279 w 945367"/>
                <a:gd name="connsiteY16" fmla="*/ 94174 h 1880444"/>
                <a:gd name="connsiteX17" fmla="*/ 735166 w 945367"/>
                <a:gd name="connsiteY17" fmla="*/ 75947 h 1880444"/>
                <a:gd name="connsiteX18" fmla="*/ 723014 w 945367"/>
                <a:gd name="connsiteY18" fmla="*/ 66833 h 1880444"/>
                <a:gd name="connsiteX19" fmla="*/ 704787 w 945367"/>
                <a:gd name="connsiteY19" fmla="*/ 51644 h 1880444"/>
                <a:gd name="connsiteX20" fmla="*/ 698711 w 945367"/>
                <a:gd name="connsiteY20" fmla="*/ 42530 h 1880444"/>
                <a:gd name="connsiteX21" fmla="*/ 689597 w 945367"/>
                <a:gd name="connsiteY21" fmla="*/ 36455 h 1880444"/>
                <a:gd name="connsiteX22" fmla="*/ 677446 w 945367"/>
                <a:gd name="connsiteY22" fmla="*/ 18227 h 1880444"/>
                <a:gd name="connsiteX23" fmla="*/ 671370 w 945367"/>
                <a:gd name="connsiteY23" fmla="*/ 9114 h 1880444"/>
                <a:gd name="connsiteX24" fmla="*/ 637954 w 945367"/>
                <a:gd name="connsiteY24" fmla="*/ 0 h 1880444"/>
                <a:gd name="connsiteX25" fmla="*/ 595423 w 945367"/>
                <a:gd name="connsiteY25" fmla="*/ 3038 h 1880444"/>
                <a:gd name="connsiteX26" fmla="*/ 583272 w 945367"/>
                <a:gd name="connsiteY26" fmla="*/ 6076 h 1880444"/>
                <a:gd name="connsiteX27" fmla="*/ 498211 w 945367"/>
                <a:gd name="connsiteY27" fmla="*/ 3038 h 1880444"/>
                <a:gd name="connsiteX28" fmla="*/ 422265 w 945367"/>
                <a:gd name="connsiteY28" fmla="*/ 6076 h 1880444"/>
                <a:gd name="connsiteX29" fmla="*/ 385810 w 945367"/>
                <a:gd name="connsiteY29" fmla="*/ 12152 h 1880444"/>
                <a:gd name="connsiteX30" fmla="*/ 276447 w 945367"/>
                <a:gd name="connsiteY30" fmla="*/ 18227 h 1880444"/>
                <a:gd name="connsiteX31" fmla="*/ 264295 w 945367"/>
                <a:gd name="connsiteY31" fmla="*/ 21265 h 1880444"/>
                <a:gd name="connsiteX32" fmla="*/ 218727 w 945367"/>
                <a:gd name="connsiteY32" fmla="*/ 27341 h 1880444"/>
                <a:gd name="connsiteX33" fmla="*/ 167083 w 945367"/>
                <a:gd name="connsiteY33" fmla="*/ 24303 h 1880444"/>
                <a:gd name="connsiteX34" fmla="*/ 145818 w 945367"/>
                <a:gd name="connsiteY34" fmla="*/ 21265 h 1880444"/>
                <a:gd name="connsiteX35" fmla="*/ 72909 w 945367"/>
                <a:gd name="connsiteY35" fmla="*/ 24303 h 1880444"/>
                <a:gd name="connsiteX36" fmla="*/ 60758 w 945367"/>
                <a:gd name="connsiteY36" fmla="*/ 27341 h 1880444"/>
                <a:gd name="connsiteX37" fmla="*/ 66833 w 945367"/>
                <a:gd name="connsiteY37" fmla="*/ 33417 h 1880444"/>
                <a:gd name="connsiteX38" fmla="*/ 66833 w 945367"/>
                <a:gd name="connsiteY38" fmla="*/ 33417 h 1880444"/>
                <a:gd name="connsiteX39" fmla="*/ 54682 w 945367"/>
                <a:gd name="connsiteY39" fmla="*/ 57720 h 1880444"/>
                <a:gd name="connsiteX40" fmla="*/ 48606 w 945367"/>
                <a:gd name="connsiteY40" fmla="*/ 66833 h 1880444"/>
                <a:gd name="connsiteX41" fmla="*/ 39492 w 945367"/>
                <a:gd name="connsiteY41" fmla="*/ 97212 h 1880444"/>
                <a:gd name="connsiteX42" fmla="*/ 33417 w 945367"/>
                <a:gd name="connsiteY42" fmla="*/ 115439 h 1880444"/>
                <a:gd name="connsiteX43" fmla="*/ 30379 w 945367"/>
                <a:gd name="connsiteY43" fmla="*/ 124553 h 1880444"/>
                <a:gd name="connsiteX44" fmla="*/ 27341 w 945367"/>
                <a:gd name="connsiteY44" fmla="*/ 133667 h 1880444"/>
                <a:gd name="connsiteX45" fmla="*/ 15189 w 945367"/>
                <a:gd name="connsiteY45" fmla="*/ 151894 h 1880444"/>
                <a:gd name="connsiteX46" fmla="*/ 12152 w 945367"/>
                <a:gd name="connsiteY46" fmla="*/ 161007 h 1880444"/>
                <a:gd name="connsiteX47" fmla="*/ 3038 w 945367"/>
                <a:gd name="connsiteY47" fmla="*/ 179235 h 1880444"/>
                <a:gd name="connsiteX48" fmla="*/ 6076 w 945367"/>
                <a:gd name="connsiteY48" fmla="*/ 212651 h 1880444"/>
                <a:gd name="connsiteX49" fmla="*/ 9114 w 945367"/>
                <a:gd name="connsiteY49" fmla="*/ 221765 h 1880444"/>
                <a:gd name="connsiteX50" fmla="*/ 12152 w 945367"/>
                <a:gd name="connsiteY50" fmla="*/ 233916 h 1880444"/>
                <a:gd name="connsiteX51" fmla="*/ 9114 w 945367"/>
                <a:gd name="connsiteY51" fmla="*/ 261257 h 1880444"/>
                <a:gd name="connsiteX52" fmla="*/ 6076 w 945367"/>
                <a:gd name="connsiteY52" fmla="*/ 270371 h 1880444"/>
                <a:gd name="connsiteX53" fmla="*/ 0 w 945367"/>
                <a:gd name="connsiteY53" fmla="*/ 315939 h 1880444"/>
                <a:gd name="connsiteX54" fmla="*/ 3038 w 945367"/>
                <a:gd name="connsiteY54" fmla="*/ 413151 h 1880444"/>
                <a:gd name="connsiteX55" fmla="*/ 6076 w 945367"/>
                <a:gd name="connsiteY55" fmla="*/ 425302 h 1880444"/>
                <a:gd name="connsiteX56" fmla="*/ 9114 w 945367"/>
                <a:gd name="connsiteY56" fmla="*/ 443530 h 1880444"/>
                <a:gd name="connsiteX57" fmla="*/ 12152 w 945367"/>
                <a:gd name="connsiteY57" fmla="*/ 458719 h 1880444"/>
                <a:gd name="connsiteX58" fmla="*/ 15189 w 945367"/>
                <a:gd name="connsiteY58" fmla="*/ 476946 h 1880444"/>
                <a:gd name="connsiteX59" fmla="*/ 21265 w 945367"/>
                <a:gd name="connsiteY59" fmla="*/ 510363 h 1880444"/>
                <a:gd name="connsiteX60" fmla="*/ 24303 w 945367"/>
                <a:gd name="connsiteY60" fmla="*/ 571120 h 1880444"/>
                <a:gd name="connsiteX61" fmla="*/ 30379 w 945367"/>
                <a:gd name="connsiteY61" fmla="*/ 610613 h 1880444"/>
                <a:gd name="connsiteX62" fmla="*/ 33417 w 945367"/>
                <a:gd name="connsiteY62" fmla="*/ 628840 h 1880444"/>
                <a:gd name="connsiteX63" fmla="*/ 30379 w 945367"/>
                <a:gd name="connsiteY63" fmla="*/ 1078445 h 1880444"/>
                <a:gd name="connsiteX64" fmla="*/ 30379 w 945367"/>
                <a:gd name="connsiteY64" fmla="*/ 1218188 h 1880444"/>
                <a:gd name="connsiteX65" fmla="*/ 36455 w 945367"/>
                <a:gd name="connsiteY65" fmla="*/ 1306286 h 1880444"/>
                <a:gd name="connsiteX66" fmla="*/ 39492 w 945367"/>
                <a:gd name="connsiteY66" fmla="*/ 1360968 h 1880444"/>
                <a:gd name="connsiteX67" fmla="*/ 45568 w 945367"/>
                <a:gd name="connsiteY67" fmla="*/ 1403498 h 1880444"/>
                <a:gd name="connsiteX68" fmla="*/ 51644 w 945367"/>
                <a:gd name="connsiteY68" fmla="*/ 1455142 h 1880444"/>
                <a:gd name="connsiteX69" fmla="*/ 57720 w 945367"/>
                <a:gd name="connsiteY69" fmla="*/ 1488558 h 1880444"/>
                <a:gd name="connsiteX70" fmla="*/ 72909 w 945367"/>
                <a:gd name="connsiteY70" fmla="*/ 1515899 h 1880444"/>
                <a:gd name="connsiteX71" fmla="*/ 75947 w 945367"/>
                <a:gd name="connsiteY71" fmla="*/ 1525013 h 1880444"/>
                <a:gd name="connsiteX72" fmla="*/ 78985 w 945367"/>
                <a:gd name="connsiteY72" fmla="*/ 1549316 h 1880444"/>
                <a:gd name="connsiteX73" fmla="*/ 82023 w 945367"/>
                <a:gd name="connsiteY73" fmla="*/ 1570581 h 1880444"/>
                <a:gd name="connsiteX74" fmla="*/ 85061 w 945367"/>
                <a:gd name="connsiteY74" fmla="*/ 1582732 h 1880444"/>
                <a:gd name="connsiteX75" fmla="*/ 106326 w 945367"/>
                <a:gd name="connsiteY75" fmla="*/ 1591846 h 1880444"/>
                <a:gd name="connsiteX76" fmla="*/ 136704 w 945367"/>
                <a:gd name="connsiteY76" fmla="*/ 1597922 h 1880444"/>
                <a:gd name="connsiteX77" fmla="*/ 164045 w 945367"/>
                <a:gd name="connsiteY77" fmla="*/ 1607035 h 1880444"/>
                <a:gd name="connsiteX78" fmla="*/ 173159 w 945367"/>
                <a:gd name="connsiteY78" fmla="*/ 1610073 h 1880444"/>
                <a:gd name="connsiteX79" fmla="*/ 185310 w 945367"/>
                <a:gd name="connsiteY79" fmla="*/ 1628301 h 1880444"/>
                <a:gd name="connsiteX80" fmla="*/ 188348 w 945367"/>
                <a:gd name="connsiteY80" fmla="*/ 1637414 h 1880444"/>
                <a:gd name="connsiteX81" fmla="*/ 197462 w 945367"/>
                <a:gd name="connsiteY81" fmla="*/ 1655641 h 1880444"/>
                <a:gd name="connsiteX82" fmla="*/ 203538 w 945367"/>
                <a:gd name="connsiteY82" fmla="*/ 1698172 h 1880444"/>
                <a:gd name="connsiteX83" fmla="*/ 206575 w 945367"/>
                <a:gd name="connsiteY83" fmla="*/ 1734626 h 1880444"/>
                <a:gd name="connsiteX84" fmla="*/ 209613 w 945367"/>
                <a:gd name="connsiteY84" fmla="*/ 1743740 h 1880444"/>
                <a:gd name="connsiteX85" fmla="*/ 212651 w 945367"/>
                <a:gd name="connsiteY85" fmla="*/ 1758929 h 1880444"/>
                <a:gd name="connsiteX86" fmla="*/ 218727 w 945367"/>
                <a:gd name="connsiteY86" fmla="*/ 1777156 h 1880444"/>
                <a:gd name="connsiteX87" fmla="*/ 221765 w 945367"/>
                <a:gd name="connsiteY87" fmla="*/ 1786270 h 1880444"/>
                <a:gd name="connsiteX88" fmla="*/ 239992 w 945367"/>
                <a:gd name="connsiteY88" fmla="*/ 1813611 h 1880444"/>
                <a:gd name="connsiteX89" fmla="*/ 267333 w 945367"/>
                <a:gd name="connsiteY89" fmla="*/ 1828800 h 1880444"/>
                <a:gd name="connsiteX90" fmla="*/ 294674 w 945367"/>
                <a:gd name="connsiteY90" fmla="*/ 1840952 h 1880444"/>
                <a:gd name="connsiteX91" fmla="*/ 303787 w 945367"/>
                <a:gd name="connsiteY91" fmla="*/ 1843990 h 1880444"/>
                <a:gd name="connsiteX92" fmla="*/ 312901 w 945367"/>
                <a:gd name="connsiteY92" fmla="*/ 1850065 h 1880444"/>
                <a:gd name="connsiteX93" fmla="*/ 331128 w 945367"/>
                <a:gd name="connsiteY93" fmla="*/ 1856141 h 1880444"/>
                <a:gd name="connsiteX94" fmla="*/ 349356 w 945367"/>
                <a:gd name="connsiteY94" fmla="*/ 1862217 h 1880444"/>
                <a:gd name="connsiteX95" fmla="*/ 373659 w 945367"/>
                <a:gd name="connsiteY95" fmla="*/ 1865255 h 1880444"/>
                <a:gd name="connsiteX96" fmla="*/ 428340 w 945367"/>
                <a:gd name="connsiteY96" fmla="*/ 1874368 h 1880444"/>
                <a:gd name="connsiteX97" fmla="*/ 473908 w 945367"/>
                <a:gd name="connsiteY97" fmla="*/ 1880444 h 1880444"/>
                <a:gd name="connsiteX98" fmla="*/ 513401 w 945367"/>
                <a:gd name="connsiteY98" fmla="*/ 1877406 h 1880444"/>
                <a:gd name="connsiteX99" fmla="*/ 531628 w 945367"/>
                <a:gd name="connsiteY99" fmla="*/ 1868293 h 1880444"/>
                <a:gd name="connsiteX100" fmla="*/ 558969 w 945367"/>
                <a:gd name="connsiteY100" fmla="*/ 1859179 h 1880444"/>
                <a:gd name="connsiteX101" fmla="*/ 595423 w 945367"/>
                <a:gd name="connsiteY101" fmla="*/ 1847027 h 1880444"/>
                <a:gd name="connsiteX102" fmla="*/ 604537 w 945367"/>
                <a:gd name="connsiteY102" fmla="*/ 1840952 h 1880444"/>
                <a:gd name="connsiteX103" fmla="*/ 610613 w 945367"/>
                <a:gd name="connsiteY103" fmla="*/ 1831838 h 1880444"/>
                <a:gd name="connsiteX104" fmla="*/ 628840 w 945367"/>
                <a:gd name="connsiteY104" fmla="*/ 1825762 h 1880444"/>
                <a:gd name="connsiteX105" fmla="*/ 665294 w 945367"/>
                <a:gd name="connsiteY105" fmla="*/ 1813611 h 1880444"/>
                <a:gd name="connsiteX106" fmla="*/ 674408 w 945367"/>
                <a:gd name="connsiteY106" fmla="*/ 1807535 h 1880444"/>
                <a:gd name="connsiteX107" fmla="*/ 695673 w 945367"/>
                <a:gd name="connsiteY107" fmla="*/ 1801459 h 1880444"/>
                <a:gd name="connsiteX108" fmla="*/ 713900 w 945367"/>
                <a:gd name="connsiteY108" fmla="*/ 1786270 h 1880444"/>
                <a:gd name="connsiteX109" fmla="*/ 726052 w 945367"/>
                <a:gd name="connsiteY109" fmla="*/ 1768043 h 1880444"/>
                <a:gd name="connsiteX110" fmla="*/ 735166 w 945367"/>
                <a:gd name="connsiteY110" fmla="*/ 1749815 h 1880444"/>
                <a:gd name="connsiteX111" fmla="*/ 735166 w 945367"/>
                <a:gd name="connsiteY111" fmla="*/ 1588808 h 1880444"/>
                <a:gd name="connsiteX112" fmla="*/ 741241 w 945367"/>
                <a:gd name="connsiteY112" fmla="*/ 1570581 h 1880444"/>
                <a:gd name="connsiteX113" fmla="*/ 750355 w 945367"/>
                <a:gd name="connsiteY113" fmla="*/ 1549316 h 1880444"/>
                <a:gd name="connsiteX114" fmla="*/ 768582 w 945367"/>
                <a:gd name="connsiteY114" fmla="*/ 1537164 h 1880444"/>
                <a:gd name="connsiteX115" fmla="*/ 777696 w 945367"/>
                <a:gd name="connsiteY115" fmla="*/ 1531089 h 1880444"/>
                <a:gd name="connsiteX116" fmla="*/ 789847 w 945367"/>
                <a:gd name="connsiteY116" fmla="*/ 1512861 h 1880444"/>
                <a:gd name="connsiteX117" fmla="*/ 795923 w 945367"/>
                <a:gd name="connsiteY117" fmla="*/ 1494634 h 1880444"/>
                <a:gd name="connsiteX118" fmla="*/ 798961 w 945367"/>
                <a:gd name="connsiteY118" fmla="*/ 1485520 h 1880444"/>
                <a:gd name="connsiteX119" fmla="*/ 801999 w 945367"/>
                <a:gd name="connsiteY119" fmla="*/ 1467293 h 1880444"/>
                <a:gd name="connsiteX120" fmla="*/ 795923 w 945367"/>
                <a:gd name="connsiteY120" fmla="*/ 1300210 h 1880444"/>
                <a:gd name="connsiteX121" fmla="*/ 881287 w 945367"/>
                <a:gd name="connsiteY121" fmla="*/ 1370385 h 1880444"/>
                <a:gd name="connsiteX0" fmla="*/ 945367 w 945367"/>
                <a:gd name="connsiteY0" fmla="*/ 1239236 h 1880444"/>
                <a:gd name="connsiteX1" fmla="*/ 786809 w 945367"/>
                <a:gd name="connsiteY1" fmla="*/ 1157430 h 1880444"/>
                <a:gd name="connsiteX2" fmla="*/ 792885 w 945367"/>
                <a:gd name="connsiteY2" fmla="*/ 1108824 h 1880444"/>
                <a:gd name="connsiteX3" fmla="*/ 798961 w 945367"/>
                <a:gd name="connsiteY3" fmla="*/ 1090597 h 1880444"/>
                <a:gd name="connsiteX4" fmla="*/ 801999 w 945367"/>
                <a:gd name="connsiteY4" fmla="*/ 1060218 h 1880444"/>
                <a:gd name="connsiteX5" fmla="*/ 798961 w 945367"/>
                <a:gd name="connsiteY5" fmla="*/ 1020726 h 1880444"/>
                <a:gd name="connsiteX6" fmla="*/ 795923 w 945367"/>
                <a:gd name="connsiteY6" fmla="*/ 1005536 h 1880444"/>
                <a:gd name="connsiteX7" fmla="*/ 792885 w 945367"/>
                <a:gd name="connsiteY7" fmla="*/ 984271 h 1880444"/>
                <a:gd name="connsiteX8" fmla="*/ 792885 w 945367"/>
                <a:gd name="connsiteY8" fmla="*/ 929590 h 1880444"/>
                <a:gd name="connsiteX9" fmla="*/ 786809 w 945367"/>
                <a:gd name="connsiteY9" fmla="*/ 920476 h 1880444"/>
                <a:gd name="connsiteX10" fmla="*/ 783771 w 945367"/>
                <a:gd name="connsiteY10" fmla="*/ 911362 h 1880444"/>
                <a:gd name="connsiteX11" fmla="*/ 786809 w 945367"/>
                <a:gd name="connsiteY11" fmla="*/ 355431 h 1880444"/>
                <a:gd name="connsiteX12" fmla="*/ 783771 w 945367"/>
                <a:gd name="connsiteY12" fmla="*/ 291636 h 1880444"/>
                <a:gd name="connsiteX13" fmla="*/ 765544 w 945367"/>
                <a:gd name="connsiteY13" fmla="*/ 264295 h 1880444"/>
                <a:gd name="connsiteX14" fmla="*/ 759468 w 945367"/>
                <a:gd name="connsiteY14" fmla="*/ 255182 h 1880444"/>
                <a:gd name="connsiteX15" fmla="*/ 756431 w 945367"/>
                <a:gd name="connsiteY15" fmla="*/ 239992 h 1880444"/>
                <a:gd name="connsiteX16" fmla="*/ 744279 w 945367"/>
                <a:gd name="connsiteY16" fmla="*/ 94174 h 1880444"/>
                <a:gd name="connsiteX17" fmla="*/ 735166 w 945367"/>
                <a:gd name="connsiteY17" fmla="*/ 75947 h 1880444"/>
                <a:gd name="connsiteX18" fmla="*/ 723014 w 945367"/>
                <a:gd name="connsiteY18" fmla="*/ 66833 h 1880444"/>
                <a:gd name="connsiteX19" fmla="*/ 704787 w 945367"/>
                <a:gd name="connsiteY19" fmla="*/ 51644 h 1880444"/>
                <a:gd name="connsiteX20" fmla="*/ 698711 w 945367"/>
                <a:gd name="connsiteY20" fmla="*/ 42530 h 1880444"/>
                <a:gd name="connsiteX21" fmla="*/ 689597 w 945367"/>
                <a:gd name="connsiteY21" fmla="*/ 36455 h 1880444"/>
                <a:gd name="connsiteX22" fmla="*/ 677446 w 945367"/>
                <a:gd name="connsiteY22" fmla="*/ 18227 h 1880444"/>
                <a:gd name="connsiteX23" fmla="*/ 671370 w 945367"/>
                <a:gd name="connsiteY23" fmla="*/ 9114 h 1880444"/>
                <a:gd name="connsiteX24" fmla="*/ 637954 w 945367"/>
                <a:gd name="connsiteY24" fmla="*/ 0 h 1880444"/>
                <a:gd name="connsiteX25" fmla="*/ 595423 w 945367"/>
                <a:gd name="connsiteY25" fmla="*/ 3038 h 1880444"/>
                <a:gd name="connsiteX26" fmla="*/ 583272 w 945367"/>
                <a:gd name="connsiteY26" fmla="*/ 6076 h 1880444"/>
                <a:gd name="connsiteX27" fmla="*/ 498211 w 945367"/>
                <a:gd name="connsiteY27" fmla="*/ 3038 h 1880444"/>
                <a:gd name="connsiteX28" fmla="*/ 422265 w 945367"/>
                <a:gd name="connsiteY28" fmla="*/ 6076 h 1880444"/>
                <a:gd name="connsiteX29" fmla="*/ 385810 w 945367"/>
                <a:gd name="connsiteY29" fmla="*/ 12152 h 1880444"/>
                <a:gd name="connsiteX30" fmla="*/ 276447 w 945367"/>
                <a:gd name="connsiteY30" fmla="*/ 18227 h 1880444"/>
                <a:gd name="connsiteX31" fmla="*/ 264295 w 945367"/>
                <a:gd name="connsiteY31" fmla="*/ 21265 h 1880444"/>
                <a:gd name="connsiteX32" fmla="*/ 218727 w 945367"/>
                <a:gd name="connsiteY32" fmla="*/ 27341 h 1880444"/>
                <a:gd name="connsiteX33" fmla="*/ 167083 w 945367"/>
                <a:gd name="connsiteY33" fmla="*/ 24303 h 1880444"/>
                <a:gd name="connsiteX34" fmla="*/ 145818 w 945367"/>
                <a:gd name="connsiteY34" fmla="*/ 21265 h 1880444"/>
                <a:gd name="connsiteX35" fmla="*/ 72909 w 945367"/>
                <a:gd name="connsiteY35" fmla="*/ 24303 h 1880444"/>
                <a:gd name="connsiteX36" fmla="*/ 60758 w 945367"/>
                <a:gd name="connsiteY36" fmla="*/ 27341 h 1880444"/>
                <a:gd name="connsiteX37" fmla="*/ 66833 w 945367"/>
                <a:gd name="connsiteY37" fmla="*/ 33417 h 1880444"/>
                <a:gd name="connsiteX38" fmla="*/ 66833 w 945367"/>
                <a:gd name="connsiteY38" fmla="*/ 33417 h 1880444"/>
                <a:gd name="connsiteX39" fmla="*/ 54682 w 945367"/>
                <a:gd name="connsiteY39" fmla="*/ 57720 h 1880444"/>
                <a:gd name="connsiteX40" fmla="*/ 48606 w 945367"/>
                <a:gd name="connsiteY40" fmla="*/ 66833 h 1880444"/>
                <a:gd name="connsiteX41" fmla="*/ 39492 w 945367"/>
                <a:gd name="connsiteY41" fmla="*/ 97212 h 1880444"/>
                <a:gd name="connsiteX42" fmla="*/ 33417 w 945367"/>
                <a:gd name="connsiteY42" fmla="*/ 115439 h 1880444"/>
                <a:gd name="connsiteX43" fmla="*/ 30379 w 945367"/>
                <a:gd name="connsiteY43" fmla="*/ 124553 h 1880444"/>
                <a:gd name="connsiteX44" fmla="*/ 27341 w 945367"/>
                <a:gd name="connsiteY44" fmla="*/ 133667 h 1880444"/>
                <a:gd name="connsiteX45" fmla="*/ 15189 w 945367"/>
                <a:gd name="connsiteY45" fmla="*/ 151894 h 1880444"/>
                <a:gd name="connsiteX46" fmla="*/ 12152 w 945367"/>
                <a:gd name="connsiteY46" fmla="*/ 161007 h 1880444"/>
                <a:gd name="connsiteX47" fmla="*/ 3038 w 945367"/>
                <a:gd name="connsiteY47" fmla="*/ 179235 h 1880444"/>
                <a:gd name="connsiteX48" fmla="*/ 6076 w 945367"/>
                <a:gd name="connsiteY48" fmla="*/ 212651 h 1880444"/>
                <a:gd name="connsiteX49" fmla="*/ 9114 w 945367"/>
                <a:gd name="connsiteY49" fmla="*/ 221765 h 1880444"/>
                <a:gd name="connsiteX50" fmla="*/ 12152 w 945367"/>
                <a:gd name="connsiteY50" fmla="*/ 233916 h 1880444"/>
                <a:gd name="connsiteX51" fmla="*/ 9114 w 945367"/>
                <a:gd name="connsiteY51" fmla="*/ 261257 h 1880444"/>
                <a:gd name="connsiteX52" fmla="*/ 6076 w 945367"/>
                <a:gd name="connsiteY52" fmla="*/ 270371 h 1880444"/>
                <a:gd name="connsiteX53" fmla="*/ 0 w 945367"/>
                <a:gd name="connsiteY53" fmla="*/ 315939 h 1880444"/>
                <a:gd name="connsiteX54" fmla="*/ 3038 w 945367"/>
                <a:gd name="connsiteY54" fmla="*/ 413151 h 1880444"/>
                <a:gd name="connsiteX55" fmla="*/ 6076 w 945367"/>
                <a:gd name="connsiteY55" fmla="*/ 425302 h 1880444"/>
                <a:gd name="connsiteX56" fmla="*/ 9114 w 945367"/>
                <a:gd name="connsiteY56" fmla="*/ 443530 h 1880444"/>
                <a:gd name="connsiteX57" fmla="*/ 12152 w 945367"/>
                <a:gd name="connsiteY57" fmla="*/ 458719 h 1880444"/>
                <a:gd name="connsiteX58" fmla="*/ 15189 w 945367"/>
                <a:gd name="connsiteY58" fmla="*/ 476946 h 1880444"/>
                <a:gd name="connsiteX59" fmla="*/ 21265 w 945367"/>
                <a:gd name="connsiteY59" fmla="*/ 510363 h 1880444"/>
                <a:gd name="connsiteX60" fmla="*/ 24303 w 945367"/>
                <a:gd name="connsiteY60" fmla="*/ 571120 h 1880444"/>
                <a:gd name="connsiteX61" fmla="*/ 30379 w 945367"/>
                <a:gd name="connsiteY61" fmla="*/ 610613 h 1880444"/>
                <a:gd name="connsiteX62" fmla="*/ 33417 w 945367"/>
                <a:gd name="connsiteY62" fmla="*/ 628840 h 1880444"/>
                <a:gd name="connsiteX63" fmla="*/ 30379 w 945367"/>
                <a:gd name="connsiteY63" fmla="*/ 1078445 h 1880444"/>
                <a:gd name="connsiteX64" fmla="*/ 30379 w 945367"/>
                <a:gd name="connsiteY64" fmla="*/ 1218188 h 1880444"/>
                <a:gd name="connsiteX65" fmla="*/ 36455 w 945367"/>
                <a:gd name="connsiteY65" fmla="*/ 1306286 h 1880444"/>
                <a:gd name="connsiteX66" fmla="*/ 39492 w 945367"/>
                <a:gd name="connsiteY66" fmla="*/ 1360968 h 1880444"/>
                <a:gd name="connsiteX67" fmla="*/ 45568 w 945367"/>
                <a:gd name="connsiteY67" fmla="*/ 1403498 h 1880444"/>
                <a:gd name="connsiteX68" fmla="*/ 51644 w 945367"/>
                <a:gd name="connsiteY68" fmla="*/ 1455142 h 1880444"/>
                <a:gd name="connsiteX69" fmla="*/ 57720 w 945367"/>
                <a:gd name="connsiteY69" fmla="*/ 1488558 h 1880444"/>
                <a:gd name="connsiteX70" fmla="*/ 72909 w 945367"/>
                <a:gd name="connsiteY70" fmla="*/ 1515899 h 1880444"/>
                <a:gd name="connsiteX71" fmla="*/ 75947 w 945367"/>
                <a:gd name="connsiteY71" fmla="*/ 1525013 h 1880444"/>
                <a:gd name="connsiteX72" fmla="*/ 78985 w 945367"/>
                <a:gd name="connsiteY72" fmla="*/ 1549316 h 1880444"/>
                <a:gd name="connsiteX73" fmla="*/ 82023 w 945367"/>
                <a:gd name="connsiteY73" fmla="*/ 1570581 h 1880444"/>
                <a:gd name="connsiteX74" fmla="*/ 85061 w 945367"/>
                <a:gd name="connsiteY74" fmla="*/ 1582732 h 1880444"/>
                <a:gd name="connsiteX75" fmla="*/ 106326 w 945367"/>
                <a:gd name="connsiteY75" fmla="*/ 1591846 h 1880444"/>
                <a:gd name="connsiteX76" fmla="*/ 136704 w 945367"/>
                <a:gd name="connsiteY76" fmla="*/ 1597922 h 1880444"/>
                <a:gd name="connsiteX77" fmla="*/ 164045 w 945367"/>
                <a:gd name="connsiteY77" fmla="*/ 1607035 h 1880444"/>
                <a:gd name="connsiteX78" fmla="*/ 173159 w 945367"/>
                <a:gd name="connsiteY78" fmla="*/ 1610073 h 1880444"/>
                <a:gd name="connsiteX79" fmla="*/ 185310 w 945367"/>
                <a:gd name="connsiteY79" fmla="*/ 1628301 h 1880444"/>
                <a:gd name="connsiteX80" fmla="*/ 188348 w 945367"/>
                <a:gd name="connsiteY80" fmla="*/ 1637414 h 1880444"/>
                <a:gd name="connsiteX81" fmla="*/ 197462 w 945367"/>
                <a:gd name="connsiteY81" fmla="*/ 1655641 h 1880444"/>
                <a:gd name="connsiteX82" fmla="*/ 203538 w 945367"/>
                <a:gd name="connsiteY82" fmla="*/ 1698172 h 1880444"/>
                <a:gd name="connsiteX83" fmla="*/ 206575 w 945367"/>
                <a:gd name="connsiteY83" fmla="*/ 1734626 h 1880444"/>
                <a:gd name="connsiteX84" fmla="*/ 209613 w 945367"/>
                <a:gd name="connsiteY84" fmla="*/ 1743740 h 1880444"/>
                <a:gd name="connsiteX85" fmla="*/ 212651 w 945367"/>
                <a:gd name="connsiteY85" fmla="*/ 1758929 h 1880444"/>
                <a:gd name="connsiteX86" fmla="*/ 218727 w 945367"/>
                <a:gd name="connsiteY86" fmla="*/ 1777156 h 1880444"/>
                <a:gd name="connsiteX87" fmla="*/ 221765 w 945367"/>
                <a:gd name="connsiteY87" fmla="*/ 1786270 h 1880444"/>
                <a:gd name="connsiteX88" fmla="*/ 239992 w 945367"/>
                <a:gd name="connsiteY88" fmla="*/ 1813611 h 1880444"/>
                <a:gd name="connsiteX89" fmla="*/ 267333 w 945367"/>
                <a:gd name="connsiteY89" fmla="*/ 1828800 h 1880444"/>
                <a:gd name="connsiteX90" fmla="*/ 294674 w 945367"/>
                <a:gd name="connsiteY90" fmla="*/ 1840952 h 1880444"/>
                <a:gd name="connsiteX91" fmla="*/ 303787 w 945367"/>
                <a:gd name="connsiteY91" fmla="*/ 1843990 h 1880444"/>
                <a:gd name="connsiteX92" fmla="*/ 312901 w 945367"/>
                <a:gd name="connsiteY92" fmla="*/ 1850065 h 1880444"/>
                <a:gd name="connsiteX93" fmla="*/ 331128 w 945367"/>
                <a:gd name="connsiteY93" fmla="*/ 1856141 h 1880444"/>
                <a:gd name="connsiteX94" fmla="*/ 349356 w 945367"/>
                <a:gd name="connsiteY94" fmla="*/ 1862217 h 1880444"/>
                <a:gd name="connsiteX95" fmla="*/ 373659 w 945367"/>
                <a:gd name="connsiteY95" fmla="*/ 1865255 h 1880444"/>
                <a:gd name="connsiteX96" fmla="*/ 428340 w 945367"/>
                <a:gd name="connsiteY96" fmla="*/ 1874368 h 1880444"/>
                <a:gd name="connsiteX97" fmla="*/ 473908 w 945367"/>
                <a:gd name="connsiteY97" fmla="*/ 1880444 h 1880444"/>
                <a:gd name="connsiteX98" fmla="*/ 513401 w 945367"/>
                <a:gd name="connsiteY98" fmla="*/ 1877406 h 1880444"/>
                <a:gd name="connsiteX99" fmla="*/ 531628 w 945367"/>
                <a:gd name="connsiteY99" fmla="*/ 1868293 h 1880444"/>
                <a:gd name="connsiteX100" fmla="*/ 558969 w 945367"/>
                <a:gd name="connsiteY100" fmla="*/ 1859179 h 1880444"/>
                <a:gd name="connsiteX101" fmla="*/ 595423 w 945367"/>
                <a:gd name="connsiteY101" fmla="*/ 1847027 h 1880444"/>
                <a:gd name="connsiteX102" fmla="*/ 604537 w 945367"/>
                <a:gd name="connsiteY102" fmla="*/ 1840952 h 1880444"/>
                <a:gd name="connsiteX103" fmla="*/ 610613 w 945367"/>
                <a:gd name="connsiteY103" fmla="*/ 1831838 h 1880444"/>
                <a:gd name="connsiteX104" fmla="*/ 628840 w 945367"/>
                <a:gd name="connsiteY104" fmla="*/ 1825762 h 1880444"/>
                <a:gd name="connsiteX105" fmla="*/ 665294 w 945367"/>
                <a:gd name="connsiteY105" fmla="*/ 1813611 h 1880444"/>
                <a:gd name="connsiteX106" fmla="*/ 674408 w 945367"/>
                <a:gd name="connsiteY106" fmla="*/ 1807535 h 1880444"/>
                <a:gd name="connsiteX107" fmla="*/ 695673 w 945367"/>
                <a:gd name="connsiteY107" fmla="*/ 1801459 h 1880444"/>
                <a:gd name="connsiteX108" fmla="*/ 713900 w 945367"/>
                <a:gd name="connsiteY108" fmla="*/ 1786270 h 1880444"/>
                <a:gd name="connsiteX109" fmla="*/ 726052 w 945367"/>
                <a:gd name="connsiteY109" fmla="*/ 1768043 h 1880444"/>
                <a:gd name="connsiteX110" fmla="*/ 735166 w 945367"/>
                <a:gd name="connsiteY110" fmla="*/ 1749815 h 1880444"/>
                <a:gd name="connsiteX111" fmla="*/ 735166 w 945367"/>
                <a:gd name="connsiteY111" fmla="*/ 1588808 h 1880444"/>
                <a:gd name="connsiteX112" fmla="*/ 741241 w 945367"/>
                <a:gd name="connsiteY112" fmla="*/ 1570581 h 1880444"/>
                <a:gd name="connsiteX113" fmla="*/ 750355 w 945367"/>
                <a:gd name="connsiteY113" fmla="*/ 1549316 h 1880444"/>
                <a:gd name="connsiteX114" fmla="*/ 768582 w 945367"/>
                <a:gd name="connsiteY114" fmla="*/ 1537164 h 1880444"/>
                <a:gd name="connsiteX115" fmla="*/ 777696 w 945367"/>
                <a:gd name="connsiteY115" fmla="*/ 1531089 h 1880444"/>
                <a:gd name="connsiteX116" fmla="*/ 789847 w 945367"/>
                <a:gd name="connsiteY116" fmla="*/ 1512861 h 1880444"/>
                <a:gd name="connsiteX117" fmla="*/ 795923 w 945367"/>
                <a:gd name="connsiteY117" fmla="*/ 1494634 h 1880444"/>
                <a:gd name="connsiteX118" fmla="*/ 798961 w 945367"/>
                <a:gd name="connsiteY118" fmla="*/ 1485520 h 1880444"/>
                <a:gd name="connsiteX119" fmla="*/ 801999 w 945367"/>
                <a:gd name="connsiteY119" fmla="*/ 1467293 h 1880444"/>
                <a:gd name="connsiteX120" fmla="*/ 881287 w 945367"/>
                <a:gd name="connsiteY120" fmla="*/ 1370385 h 1880444"/>
                <a:gd name="connsiteX0" fmla="*/ 945367 w 945367"/>
                <a:gd name="connsiteY0" fmla="*/ 1239236 h 1880444"/>
                <a:gd name="connsiteX1" fmla="*/ 792885 w 945367"/>
                <a:gd name="connsiteY1" fmla="*/ 1108824 h 1880444"/>
                <a:gd name="connsiteX2" fmla="*/ 798961 w 945367"/>
                <a:gd name="connsiteY2" fmla="*/ 1090597 h 1880444"/>
                <a:gd name="connsiteX3" fmla="*/ 801999 w 945367"/>
                <a:gd name="connsiteY3" fmla="*/ 1060218 h 1880444"/>
                <a:gd name="connsiteX4" fmla="*/ 798961 w 945367"/>
                <a:gd name="connsiteY4" fmla="*/ 1020726 h 1880444"/>
                <a:gd name="connsiteX5" fmla="*/ 795923 w 945367"/>
                <a:gd name="connsiteY5" fmla="*/ 1005536 h 1880444"/>
                <a:gd name="connsiteX6" fmla="*/ 792885 w 945367"/>
                <a:gd name="connsiteY6" fmla="*/ 984271 h 1880444"/>
                <a:gd name="connsiteX7" fmla="*/ 792885 w 945367"/>
                <a:gd name="connsiteY7" fmla="*/ 929590 h 1880444"/>
                <a:gd name="connsiteX8" fmla="*/ 786809 w 945367"/>
                <a:gd name="connsiteY8" fmla="*/ 920476 h 1880444"/>
                <a:gd name="connsiteX9" fmla="*/ 783771 w 945367"/>
                <a:gd name="connsiteY9" fmla="*/ 911362 h 1880444"/>
                <a:gd name="connsiteX10" fmla="*/ 786809 w 945367"/>
                <a:gd name="connsiteY10" fmla="*/ 355431 h 1880444"/>
                <a:gd name="connsiteX11" fmla="*/ 783771 w 945367"/>
                <a:gd name="connsiteY11" fmla="*/ 291636 h 1880444"/>
                <a:gd name="connsiteX12" fmla="*/ 765544 w 945367"/>
                <a:gd name="connsiteY12" fmla="*/ 264295 h 1880444"/>
                <a:gd name="connsiteX13" fmla="*/ 759468 w 945367"/>
                <a:gd name="connsiteY13" fmla="*/ 255182 h 1880444"/>
                <a:gd name="connsiteX14" fmla="*/ 756431 w 945367"/>
                <a:gd name="connsiteY14" fmla="*/ 239992 h 1880444"/>
                <a:gd name="connsiteX15" fmla="*/ 744279 w 945367"/>
                <a:gd name="connsiteY15" fmla="*/ 94174 h 1880444"/>
                <a:gd name="connsiteX16" fmla="*/ 735166 w 945367"/>
                <a:gd name="connsiteY16" fmla="*/ 75947 h 1880444"/>
                <a:gd name="connsiteX17" fmla="*/ 723014 w 945367"/>
                <a:gd name="connsiteY17" fmla="*/ 66833 h 1880444"/>
                <a:gd name="connsiteX18" fmla="*/ 704787 w 945367"/>
                <a:gd name="connsiteY18" fmla="*/ 51644 h 1880444"/>
                <a:gd name="connsiteX19" fmla="*/ 698711 w 945367"/>
                <a:gd name="connsiteY19" fmla="*/ 42530 h 1880444"/>
                <a:gd name="connsiteX20" fmla="*/ 689597 w 945367"/>
                <a:gd name="connsiteY20" fmla="*/ 36455 h 1880444"/>
                <a:gd name="connsiteX21" fmla="*/ 677446 w 945367"/>
                <a:gd name="connsiteY21" fmla="*/ 18227 h 1880444"/>
                <a:gd name="connsiteX22" fmla="*/ 671370 w 945367"/>
                <a:gd name="connsiteY22" fmla="*/ 9114 h 1880444"/>
                <a:gd name="connsiteX23" fmla="*/ 637954 w 945367"/>
                <a:gd name="connsiteY23" fmla="*/ 0 h 1880444"/>
                <a:gd name="connsiteX24" fmla="*/ 595423 w 945367"/>
                <a:gd name="connsiteY24" fmla="*/ 3038 h 1880444"/>
                <a:gd name="connsiteX25" fmla="*/ 583272 w 945367"/>
                <a:gd name="connsiteY25" fmla="*/ 6076 h 1880444"/>
                <a:gd name="connsiteX26" fmla="*/ 498211 w 945367"/>
                <a:gd name="connsiteY26" fmla="*/ 3038 h 1880444"/>
                <a:gd name="connsiteX27" fmla="*/ 422265 w 945367"/>
                <a:gd name="connsiteY27" fmla="*/ 6076 h 1880444"/>
                <a:gd name="connsiteX28" fmla="*/ 385810 w 945367"/>
                <a:gd name="connsiteY28" fmla="*/ 12152 h 1880444"/>
                <a:gd name="connsiteX29" fmla="*/ 276447 w 945367"/>
                <a:gd name="connsiteY29" fmla="*/ 18227 h 1880444"/>
                <a:gd name="connsiteX30" fmla="*/ 264295 w 945367"/>
                <a:gd name="connsiteY30" fmla="*/ 21265 h 1880444"/>
                <a:gd name="connsiteX31" fmla="*/ 218727 w 945367"/>
                <a:gd name="connsiteY31" fmla="*/ 27341 h 1880444"/>
                <a:gd name="connsiteX32" fmla="*/ 167083 w 945367"/>
                <a:gd name="connsiteY32" fmla="*/ 24303 h 1880444"/>
                <a:gd name="connsiteX33" fmla="*/ 145818 w 945367"/>
                <a:gd name="connsiteY33" fmla="*/ 21265 h 1880444"/>
                <a:gd name="connsiteX34" fmla="*/ 72909 w 945367"/>
                <a:gd name="connsiteY34" fmla="*/ 24303 h 1880444"/>
                <a:gd name="connsiteX35" fmla="*/ 60758 w 945367"/>
                <a:gd name="connsiteY35" fmla="*/ 27341 h 1880444"/>
                <a:gd name="connsiteX36" fmla="*/ 66833 w 945367"/>
                <a:gd name="connsiteY36" fmla="*/ 33417 h 1880444"/>
                <a:gd name="connsiteX37" fmla="*/ 66833 w 945367"/>
                <a:gd name="connsiteY37" fmla="*/ 33417 h 1880444"/>
                <a:gd name="connsiteX38" fmla="*/ 54682 w 945367"/>
                <a:gd name="connsiteY38" fmla="*/ 57720 h 1880444"/>
                <a:gd name="connsiteX39" fmla="*/ 48606 w 945367"/>
                <a:gd name="connsiteY39" fmla="*/ 66833 h 1880444"/>
                <a:gd name="connsiteX40" fmla="*/ 39492 w 945367"/>
                <a:gd name="connsiteY40" fmla="*/ 97212 h 1880444"/>
                <a:gd name="connsiteX41" fmla="*/ 33417 w 945367"/>
                <a:gd name="connsiteY41" fmla="*/ 115439 h 1880444"/>
                <a:gd name="connsiteX42" fmla="*/ 30379 w 945367"/>
                <a:gd name="connsiteY42" fmla="*/ 124553 h 1880444"/>
                <a:gd name="connsiteX43" fmla="*/ 27341 w 945367"/>
                <a:gd name="connsiteY43" fmla="*/ 133667 h 1880444"/>
                <a:gd name="connsiteX44" fmla="*/ 15189 w 945367"/>
                <a:gd name="connsiteY44" fmla="*/ 151894 h 1880444"/>
                <a:gd name="connsiteX45" fmla="*/ 12152 w 945367"/>
                <a:gd name="connsiteY45" fmla="*/ 161007 h 1880444"/>
                <a:gd name="connsiteX46" fmla="*/ 3038 w 945367"/>
                <a:gd name="connsiteY46" fmla="*/ 179235 h 1880444"/>
                <a:gd name="connsiteX47" fmla="*/ 6076 w 945367"/>
                <a:gd name="connsiteY47" fmla="*/ 212651 h 1880444"/>
                <a:gd name="connsiteX48" fmla="*/ 9114 w 945367"/>
                <a:gd name="connsiteY48" fmla="*/ 221765 h 1880444"/>
                <a:gd name="connsiteX49" fmla="*/ 12152 w 945367"/>
                <a:gd name="connsiteY49" fmla="*/ 233916 h 1880444"/>
                <a:gd name="connsiteX50" fmla="*/ 9114 w 945367"/>
                <a:gd name="connsiteY50" fmla="*/ 261257 h 1880444"/>
                <a:gd name="connsiteX51" fmla="*/ 6076 w 945367"/>
                <a:gd name="connsiteY51" fmla="*/ 270371 h 1880444"/>
                <a:gd name="connsiteX52" fmla="*/ 0 w 945367"/>
                <a:gd name="connsiteY52" fmla="*/ 315939 h 1880444"/>
                <a:gd name="connsiteX53" fmla="*/ 3038 w 945367"/>
                <a:gd name="connsiteY53" fmla="*/ 413151 h 1880444"/>
                <a:gd name="connsiteX54" fmla="*/ 6076 w 945367"/>
                <a:gd name="connsiteY54" fmla="*/ 425302 h 1880444"/>
                <a:gd name="connsiteX55" fmla="*/ 9114 w 945367"/>
                <a:gd name="connsiteY55" fmla="*/ 443530 h 1880444"/>
                <a:gd name="connsiteX56" fmla="*/ 12152 w 945367"/>
                <a:gd name="connsiteY56" fmla="*/ 458719 h 1880444"/>
                <a:gd name="connsiteX57" fmla="*/ 15189 w 945367"/>
                <a:gd name="connsiteY57" fmla="*/ 476946 h 1880444"/>
                <a:gd name="connsiteX58" fmla="*/ 21265 w 945367"/>
                <a:gd name="connsiteY58" fmla="*/ 510363 h 1880444"/>
                <a:gd name="connsiteX59" fmla="*/ 24303 w 945367"/>
                <a:gd name="connsiteY59" fmla="*/ 571120 h 1880444"/>
                <a:gd name="connsiteX60" fmla="*/ 30379 w 945367"/>
                <a:gd name="connsiteY60" fmla="*/ 610613 h 1880444"/>
                <a:gd name="connsiteX61" fmla="*/ 33417 w 945367"/>
                <a:gd name="connsiteY61" fmla="*/ 628840 h 1880444"/>
                <a:gd name="connsiteX62" fmla="*/ 30379 w 945367"/>
                <a:gd name="connsiteY62" fmla="*/ 1078445 h 1880444"/>
                <a:gd name="connsiteX63" fmla="*/ 30379 w 945367"/>
                <a:gd name="connsiteY63" fmla="*/ 1218188 h 1880444"/>
                <a:gd name="connsiteX64" fmla="*/ 36455 w 945367"/>
                <a:gd name="connsiteY64" fmla="*/ 1306286 h 1880444"/>
                <a:gd name="connsiteX65" fmla="*/ 39492 w 945367"/>
                <a:gd name="connsiteY65" fmla="*/ 1360968 h 1880444"/>
                <a:gd name="connsiteX66" fmla="*/ 45568 w 945367"/>
                <a:gd name="connsiteY66" fmla="*/ 1403498 h 1880444"/>
                <a:gd name="connsiteX67" fmla="*/ 51644 w 945367"/>
                <a:gd name="connsiteY67" fmla="*/ 1455142 h 1880444"/>
                <a:gd name="connsiteX68" fmla="*/ 57720 w 945367"/>
                <a:gd name="connsiteY68" fmla="*/ 1488558 h 1880444"/>
                <a:gd name="connsiteX69" fmla="*/ 72909 w 945367"/>
                <a:gd name="connsiteY69" fmla="*/ 1515899 h 1880444"/>
                <a:gd name="connsiteX70" fmla="*/ 75947 w 945367"/>
                <a:gd name="connsiteY70" fmla="*/ 1525013 h 1880444"/>
                <a:gd name="connsiteX71" fmla="*/ 78985 w 945367"/>
                <a:gd name="connsiteY71" fmla="*/ 1549316 h 1880444"/>
                <a:gd name="connsiteX72" fmla="*/ 82023 w 945367"/>
                <a:gd name="connsiteY72" fmla="*/ 1570581 h 1880444"/>
                <a:gd name="connsiteX73" fmla="*/ 85061 w 945367"/>
                <a:gd name="connsiteY73" fmla="*/ 1582732 h 1880444"/>
                <a:gd name="connsiteX74" fmla="*/ 106326 w 945367"/>
                <a:gd name="connsiteY74" fmla="*/ 1591846 h 1880444"/>
                <a:gd name="connsiteX75" fmla="*/ 136704 w 945367"/>
                <a:gd name="connsiteY75" fmla="*/ 1597922 h 1880444"/>
                <a:gd name="connsiteX76" fmla="*/ 164045 w 945367"/>
                <a:gd name="connsiteY76" fmla="*/ 1607035 h 1880444"/>
                <a:gd name="connsiteX77" fmla="*/ 173159 w 945367"/>
                <a:gd name="connsiteY77" fmla="*/ 1610073 h 1880444"/>
                <a:gd name="connsiteX78" fmla="*/ 185310 w 945367"/>
                <a:gd name="connsiteY78" fmla="*/ 1628301 h 1880444"/>
                <a:gd name="connsiteX79" fmla="*/ 188348 w 945367"/>
                <a:gd name="connsiteY79" fmla="*/ 1637414 h 1880444"/>
                <a:gd name="connsiteX80" fmla="*/ 197462 w 945367"/>
                <a:gd name="connsiteY80" fmla="*/ 1655641 h 1880444"/>
                <a:gd name="connsiteX81" fmla="*/ 203538 w 945367"/>
                <a:gd name="connsiteY81" fmla="*/ 1698172 h 1880444"/>
                <a:gd name="connsiteX82" fmla="*/ 206575 w 945367"/>
                <a:gd name="connsiteY82" fmla="*/ 1734626 h 1880444"/>
                <a:gd name="connsiteX83" fmla="*/ 209613 w 945367"/>
                <a:gd name="connsiteY83" fmla="*/ 1743740 h 1880444"/>
                <a:gd name="connsiteX84" fmla="*/ 212651 w 945367"/>
                <a:gd name="connsiteY84" fmla="*/ 1758929 h 1880444"/>
                <a:gd name="connsiteX85" fmla="*/ 218727 w 945367"/>
                <a:gd name="connsiteY85" fmla="*/ 1777156 h 1880444"/>
                <a:gd name="connsiteX86" fmla="*/ 221765 w 945367"/>
                <a:gd name="connsiteY86" fmla="*/ 1786270 h 1880444"/>
                <a:gd name="connsiteX87" fmla="*/ 239992 w 945367"/>
                <a:gd name="connsiteY87" fmla="*/ 1813611 h 1880444"/>
                <a:gd name="connsiteX88" fmla="*/ 267333 w 945367"/>
                <a:gd name="connsiteY88" fmla="*/ 1828800 h 1880444"/>
                <a:gd name="connsiteX89" fmla="*/ 294674 w 945367"/>
                <a:gd name="connsiteY89" fmla="*/ 1840952 h 1880444"/>
                <a:gd name="connsiteX90" fmla="*/ 303787 w 945367"/>
                <a:gd name="connsiteY90" fmla="*/ 1843990 h 1880444"/>
                <a:gd name="connsiteX91" fmla="*/ 312901 w 945367"/>
                <a:gd name="connsiteY91" fmla="*/ 1850065 h 1880444"/>
                <a:gd name="connsiteX92" fmla="*/ 331128 w 945367"/>
                <a:gd name="connsiteY92" fmla="*/ 1856141 h 1880444"/>
                <a:gd name="connsiteX93" fmla="*/ 349356 w 945367"/>
                <a:gd name="connsiteY93" fmla="*/ 1862217 h 1880444"/>
                <a:gd name="connsiteX94" fmla="*/ 373659 w 945367"/>
                <a:gd name="connsiteY94" fmla="*/ 1865255 h 1880444"/>
                <a:gd name="connsiteX95" fmla="*/ 428340 w 945367"/>
                <a:gd name="connsiteY95" fmla="*/ 1874368 h 1880444"/>
                <a:gd name="connsiteX96" fmla="*/ 473908 w 945367"/>
                <a:gd name="connsiteY96" fmla="*/ 1880444 h 1880444"/>
                <a:gd name="connsiteX97" fmla="*/ 513401 w 945367"/>
                <a:gd name="connsiteY97" fmla="*/ 1877406 h 1880444"/>
                <a:gd name="connsiteX98" fmla="*/ 531628 w 945367"/>
                <a:gd name="connsiteY98" fmla="*/ 1868293 h 1880444"/>
                <a:gd name="connsiteX99" fmla="*/ 558969 w 945367"/>
                <a:gd name="connsiteY99" fmla="*/ 1859179 h 1880444"/>
                <a:gd name="connsiteX100" fmla="*/ 595423 w 945367"/>
                <a:gd name="connsiteY100" fmla="*/ 1847027 h 1880444"/>
                <a:gd name="connsiteX101" fmla="*/ 604537 w 945367"/>
                <a:gd name="connsiteY101" fmla="*/ 1840952 h 1880444"/>
                <a:gd name="connsiteX102" fmla="*/ 610613 w 945367"/>
                <a:gd name="connsiteY102" fmla="*/ 1831838 h 1880444"/>
                <a:gd name="connsiteX103" fmla="*/ 628840 w 945367"/>
                <a:gd name="connsiteY103" fmla="*/ 1825762 h 1880444"/>
                <a:gd name="connsiteX104" fmla="*/ 665294 w 945367"/>
                <a:gd name="connsiteY104" fmla="*/ 1813611 h 1880444"/>
                <a:gd name="connsiteX105" fmla="*/ 674408 w 945367"/>
                <a:gd name="connsiteY105" fmla="*/ 1807535 h 1880444"/>
                <a:gd name="connsiteX106" fmla="*/ 695673 w 945367"/>
                <a:gd name="connsiteY106" fmla="*/ 1801459 h 1880444"/>
                <a:gd name="connsiteX107" fmla="*/ 713900 w 945367"/>
                <a:gd name="connsiteY107" fmla="*/ 1786270 h 1880444"/>
                <a:gd name="connsiteX108" fmla="*/ 726052 w 945367"/>
                <a:gd name="connsiteY108" fmla="*/ 1768043 h 1880444"/>
                <a:gd name="connsiteX109" fmla="*/ 735166 w 945367"/>
                <a:gd name="connsiteY109" fmla="*/ 1749815 h 1880444"/>
                <a:gd name="connsiteX110" fmla="*/ 735166 w 945367"/>
                <a:gd name="connsiteY110" fmla="*/ 1588808 h 1880444"/>
                <a:gd name="connsiteX111" fmla="*/ 741241 w 945367"/>
                <a:gd name="connsiteY111" fmla="*/ 1570581 h 1880444"/>
                <a:gd name="connsiteX112" fmla="*/ 750355 w 945367"/>
                <a:gd name="connsiteY112" fmla="*/ 1549316 h 1880444"/>
                <a:gd name="connsiteX113" fmla="*/ 768582 w 945367"/>
                <a:gd name="connsiteY113" fmla="*/ 1537164 h 1880444"/>
                <a:gd name="connsiteX114" fmla="*/ 777696 w 945367"/>
                <a:gd name="connsiteY114" fmla="*/ 1531089 h 1880444"/>
                <a:gd name="connsiteX115" fmla="*/ 789847 w 945367"/>
                <a:gd name="connsiteY115" fmla="*/ 1512861 h 1880444"/>
                <a:gd name="connsiteX116" fmla="*/ 795923 w 945367"/>
                <a:gd name="connsiteY116" fmla="*/ 1494634 h 1880444"/>
                <a:gd name="connsiteX117" fmla="*/ 798961 w 945367"/>
                <a:gd name="connsiteY117" fmla="*/ 1485520 h 1880444"/>
                <a:gd name="connsiteX118" fmla="*/ 801999 w 945367"/>
                <a:gd name="connsiteY118" fmla="*/ 1467293 h 1880444"/>
                <a:gd name="connsiteX119" fmla="*/ 881287 w 945367"/>
                <a:gd name="connsiteY119" fmla="*/ 1370385 h 1880444"/>
                <a:gd name="connsiteX0" fmla="*/ 801351 w 881287"/>
                <a:gd name="connsiteY0" fmla="*/ 1311244 h 1880444"/>
                <a:gd name="connsiteX1" fmla="*/ 792885 w 881287"/>
                <a:gd name="connsiteY1" fmla="*/ 1108824 h 1880444"/>
                <a:gd name="connsiteX2" fmla="*/ 798961 w 881287"/>
                <a:gd name="connsiteY2" fmla="*/ 1090597 h 1880444"/>
                <a:gd name="connsiteX3" fmla="*/ 801999 w 881287"/>
                <a:gd name="connsiteY3" fmla="*/ 1060218 h 1880444"/>
                <a:gd name="connsiteX4" fmla="*/ 798961 w 881287"/>
                <a:gd name="connsiteY4" fmla="*/ 1020726 h 1880444"/>
                <a:gd name="connsiteX5" fmla="*/ 795923 w 881287"/>
                <a:gd name="connsiteY5" fmla="*/ 1005536 h 1880444"/>
                <a:gd name="connsiteX6" fmla="*/ 792885 w 881287"/>
                <a:gd name="connsiteY6" fmla="*/ 984271 h 1880444"/>
                <a:gd name="connsiteX7" fmla="*/ 792885 w 881287"/>
                <a:gd name="connsiteY7" fmla="*/ 929590 h 1880444"/>
                <a:gd name="connsiteX8" fmla="*/ 786809 w 881287"/>
                <a:gd name="connsiteY8" fmla="*/ 920476 h 1880444"/>
                <a:gd name="connsiteX9" fmla="*/ 783771 w 881287"/>
                <a:gd name="connsiteY9" fmla="*/ 911362 h 1880444"/>
                <a:gd name="connsiteX10" fmla="*/ 786809 w 881287"/>
                <a:gd name="connsiteY10" fmla="*/ 355431 h 1880444"/>
                <a:gd name="connsiteX11" fmla="*/ 783771 w 881287"/>
                <a:gd name="connsiteY11" fmla="*/ 291636 h 1880444"/>
                <a:gd name="connsiteX12" fmla="*/ 765544 w 881287"/>
                <a:gd name="connsiteY12" fmla="*/ 264295 h 1880444"/>
                <a:gd name="connsiteX13" fmla="*/ 759468 w 881287"/>
                <a:gd name="connsiteY13" fmla="*/ 255182 h 1880444"/>
                <a:gd name="connsiteX14" fmla="*/ 756431 w 881287"/>
                <a:gd name="connsiteY14" fmla="*/ 239992 h 1880444"/>
                <a:gd name="connsiteX15" fmla="*/ 744279 w 881287"/>
                <a:gd name="connsiteY15" fmla="*/ 94174 h 1880444"/>
                <a:gd name="connsiteX16" fmla="*/ 735166 w 881287"/>
                <a:gd name="connsiteY16" fmla="*/ 75947 h 1880444"/>
                <a:gd name="connsiteX17" fmla="*/ 723014 w 881287"/>
                <a:gd name="connsiteY17" fmla="*/ 66833 h 1880444"/>
                <a:gd name="connsiteX18" fmla="*/ 704787 w 881287"/>
                <a:gd name="connsiteY18" fmla="*/ 51644 h 1880444"/>
                <a:gd name="connsiteX19" fmla="*/ 698711 w 881287"/>
                <a:gd name="connsiteY19" fmla="*/ 42530 h 1880444"/>
                <a:gd name="connsiteX20" fmla="*/ 689597 w 881287"/>
                <a:gd name="connsiteY20" fmla="*/ 36455 h 1880444"/>
                <a:gd name="connsiteX21" fmla="*/ 677446 w 881287"/>
                <a:gd name="connsiteY21" fmla="*/ 18227 h 1880444"/>
                <a:gd name="connsiteX22" fmla="*/ 671370 w 881287"/>
                <a:gd name="connsiteY22" fmla="*/ 9114 h 1880444"/>
                <a:gd name="connsiteX23" fmla="*/ 637954 w 881287"/>
                <a:gd name="connsiteY23" fmla="*/ 0 h 1880444"/>
                <a:gd name="connsiteX24" fmla="*/ 595423 w 881287"/>
                <a:gd name="connsiteY24" fmla="*/ 3038 h 1880444"/>
                <a:gd name="connsiteX25" fmla="*/ 583272 w 881287"/>
                <a:gd name="connsiteY25" fmla="*/ 6076 h 1880444"/>
                <a:gd name="connsiteX26" fmla="*/ 498211 w 881287"/>
                <a:gd name="connsiteY26" fmla="*/ 3038 h 1880444"/>
                <a:gd name="connsiteX27" fmla="*/ 422265 w 881287"/>
                <a:gd name="connsiteY27" fmla="*/ 6076 h 1880444"/>
                <a:gd name="connsiteX28" fmla="*/ 385810 w 881287"/>
                <a:gd name="connsiteY28" fmla="*/ 12152 h 1880444"/>
                <a:gd name="connsiteX29" fmla="*/ 276447 w 881287"/>
                <a:gd name="connsiteY29" fmla="*/ 18227 h 1880444"/>
                <a:gd name="connsiteX30" fmla="*/ 264295 w 881287"/>
                <a:gd name="connsiteY30" fmla="*/ 21265 h 1880444"/>
                <a:gd name="connsiteX31" fmla="*/ 218727 w 881287"/>
                <a:gd name="connsiteY31" fmla="*/ 27341 h 1880444"/>
                <a:gd name="connsiteX32" fmla="*/ 167083 w 881287"/>
                <a:gd name="connsiteY32" fmla="*/ 24303 h 1880444"/>
                <a:gd name="connsiteX33" fmla="*/ 145818 w 881287"/>
                <a:gd name="connsiteY33" fmla="*/ 21265 h 1880444"/>
                <a:gd name="connsiteX34" fmla="*/ 72909 w 881287"/>
                <a:gd name="connsiteY34" fmla="*/ 24303 h 1880444"/>
                <a:gd name="connsiteX35" fmla="*/ 60758 w 881287"/>
                <a:gd name="connsiteY35" fmla="*/ 27341 h 1880444"/>
                <a:gd name="connsiteX36" fmla="*/ 66833 w 881287"/>
                <a:gd name="connsiteY36" fmla="*/ 33417 h 1880444"/>
                <a:gd name="connsiteX37" fmla="*/ 66833 w 881287"/>
                <a:gd name="connsiteY37" fmla="*/ 33417 h 1880444"/>
                <a:gd name="connsiteX38" fmla="*/ 54682 w 881287"/>
                <a:gd name="connsiteY38" fmla="*/ 57720 h 1880444"/>
                <a:gd name="connsiteX39" fmla="*/ 48606 w 881287"/>
                <a:gd name="connsiteY39" fmla="*/ 66833 h 1880444"/>
                <a:gd name="connsiteX40" fmla="*/ 39492 w 881287"/>
                <a:gd name="connsiteY40" fmla="*/ 97212 h 1880444"/>
                <a:gd name="connsiteX41" fmla="*/ 33417 w 881287"/>
                <a:gd name="connsiteY41" fmla="*/ 115439 h 1880444"/>
                <a:gd name="connsiteX42" fmla="*/ 30379 w 881287"/>
                <a:gd name="connsiteY42" fmla="*/ 124553 h 1880444"/>
                <a:gd name="connsiteX43" fmla="*/ 27341 w 881287"/>
                <a:gd name="connsiteY43" fmla="*/ 133667 h 1880444"/>
                <a:gd name="connsiteX44" fmla="*/ 15189 w 881287"/>
                <a:gd name="connsiteY44" fmla="*/ 151894 h 1880444"/>
                <a:gd name="connsiteX45" fmla="*/ 12152 w 881287"/>
                <a:gd name="connsiteY45" fmla="*/ 161007 h 1880444"/>
                <a:gd name="connsiteX46" fmla="*/ 3038 w 881287"/>
                <a:gd name="connsiteY46" fmla="*/ 179235 h 1880444"/>
                <a:gd name="connsiteX47" fmla="*/ 6076 w 881287"/>
                <a:gd name="connsiteY47" fmla="*/ 212651 h 1880444"/>
                <a:gd name="connsiteX48" fmla="*/ 9114 w 881287"/>
                <a:gd name="connsiteY48" fmla="*/ 221765 h 1880444"/>
                <a:gd name="connsiteX49" fmla="*/ 12152 w 881287"/>
                <a:gd name="connsiteY49" fmla="*/ 233916 h 1880444"/>
                <a:gd name="connsiteX50" fmla="*/ 9114 w 881287"/>
                <a:gd name="connsiteY50" fmla="*/ 261257 h 1880444"/>
                <a:gd name="connsiteX51" fmla="*/ 6076 w 881287"/>
                <a:gd name="connsiteY51" fmla="*/ 270371 h 1880444"/>
                <a:gd name="connsiteX52" fmla="*/ 0 w 881287"/>
                <a:gd name="connsiteY52" fmla="*/ 315939 h 1880444"/>
                <a:gd name="connsiteX53" fmla="*/ 3038 w 881287"/>
                <a:gd name="connsiteY53" fmla="*/ 413151 h 1880444"/>
                <a:gd name="connsiteX54" fmla="*/ 6076 w 881287"/>
                <a:gd name="connsiteY54" fmla="*/ 425302 h 1880444"/>
                <a:gd name="connsiteX55" fmla="*/ 9114 w 881287"/>
                <a:gd name="connsiteY55" fmla="*/ 443530 h 1880444"/>
                <a:gd name="connsiteX56" fmla="*/ 12152 w 881287"/>
                <a:gd name="connsiteY56" fmla="*/ 458719 h 1880444"/>
                <a:gd name="connsiteX57" fmla="*/ 15189 w 881287"/>
                <a:gd name="connsiteY57" fmla="*/ 476946 h 1880444"/>
                <a:gd name="connsiteX58" fmla="*/ 21265 w 881287"/>
                <a:gd name="connsiteY58" fmla="*/ 510363 h 1880444"/>
                <a:gd name="connsiteX59" fmla="*/ 24303 w 881287"/>
                <a:gd name="connsiteY59" fmla="*/ 571120 h 1880444"/>
                <a:gd name="connsiteX60" fmla="*/ 30379 w 881287"/>
                <a:gd name="connsiteY60" fmla="*/ 610613 h 1880444"/>
                <a:gd name="connsiteX61" fmla="*/ 33417 w 881287"/>
                <a:gd name="connsiteY61" fmla="*/ 628840 h 1880444"/>
                <a:gd name="connsiteX62" fmla="*/ 30379 w 881287"/>
                <a:gd name="connsiteY62" fmla="*/ 1078445 h 1880444"/>
                <a:gd name="connsiteX63" fmla="*/ 30379 w 881287"/>
                <a:gd name="connsiteY63" fmla="*/ 1218188 h 1880444"/>
                <a:gd name="connsiteX64" fmla="*/ 36455 w 881287"/>
                <a:gd name="connsiteY64" fmla="*/ 1306286 h 1880444"/>
                <a:gd name="connsiteX65" fmla="*/ 39492 w 881287"/>
                <a:gd name="connsiteY65" fmla="*/ 1360968 h 1880444"/>
                <a:gd name="connsiteX66" fmla="*/ 45568 w 881287"/>
                <a:gd name="connsiteY66" fmla="*/ 1403498 h 1880444"/>
                <a:gd name="connsiteX67" fmla="*/ 51644 w 881287"/>
                <a:gd name="connsiteY67" fmla="*/ 1455142 h 1880444"/>
                <a:gd name="connsiteX68" fmla="*/ 57720 w 881287"/>
                <a:gd name="connsiteY68" fmla="*/ 1488558 h 1880444"/>
                <a:gd name="connsiteX69" fmla="*/ 72909 w 881287"/>
                <a:gd name="connsiteY69" fmla="*/ 1515899 h 1880444"/>
                <a:gd name="connsiteX70" fmla="*/ 75947 w 881287"/>
                <a:gd name="connsiteY70" fmla="*/ 1525013 h 1880444"/>
                <a:gd name="connsiteX71" fmla="*/ 78985 w 881287"/>
                <a:gd name="connsiteY71" fmla="*/ 1549316 h 1880444"/>
                <a:gd name="connsiteX72" fmla="*/ 82023 w 881287"/>
                <a:gd name="connsiteY72" fmla="*/ 1570581 h 1880444"/>
                <a:gd name="connsiteX73" fmla="*/ 85061 w 881287"/>
                <a:gd name="connsiteY73" fmla="*/ 1582732 h 1880444"/>
                <a:gd name="connsiteX74" fmla="*/ 106326 w 881287"/>
                <a:gd name="connsiteY74" fmla="*/ 1591846 h 1880444"/>
                <a:gd name="connsiteX75" fmla="*/ 136704 w 881287"/>
                <a:gd name="connsiteY75" fmla="*/ 1597922 h 1880444"/>
                <a:gd name="connsiteX76" fmla="*/ 164045 w 881287"/>
                <a:gd name="connsiteY76" fmla="*/ 1607035 h 1880444"/>
                <a:gd name="connsiteX77" fmla="*/ 173159 w 881287"/>
                <a:gd name="connsiteY77" fmla="*/ 1610073 h 1880444"/>
                <a:gd name="connsiteX78" fmla="*/ 185310 w 881287"/>
                <a:gd name="connsiteY78" fmla="*/ 1628301 h 1880444"/>
                <a:gd name="connsiteX79" fmla="*/ 188348 w 881287"/>
                <a:gd name="connsiteY79" fmla="*/ 1637414 h 1880444"/>
                <a:gd name="connsiteX80" fmla="*/ 197462 w 881287"/>
                <a:gd name="connsiteY80" fmla="*/ 1655641 h 1880444"/>
                <a:gd name="connsiteX81" fmla="*/ 203538 w 881287"/>
                <a:gd name="connsiteY81" fmla="*/ 1698172 h 1880444"/>
                <a:gd name="connsiteX82" fmla="*/ 206575 w 881287"/>
                <a:gd name="connsiteY82" fmla="*/ 1734626 h 1880444"/>
                <a:gd name="connsiteX83" fmla="*/ 209613 w 881287"/>
                <a:gd name="connsiteY83" fmla="*/ 1743740 h 1880444"/>
                <a:gd name="connsiteX84" fmla="*/ 212651 w 881287"/>
                <a:gd name="connsiteY84" fmla="*/ 1758929 h 1880444"/>
                <a:gd name="connsiteX85" fmla="*/ 218727 w 881287"/>
                <a:gd name="connsiteY85" fmla="*/ 1777156 h 1880444"/>
                <a:gd name="connsiteX86" fmla="*/ 221765 w 881287"/>
                <a:gd name="connsiteY86" fmla="*/ 1786270 h 1880444"/>
                <a:gd name="connsiteX87" fmla="*/ 239992 w 881287"/>
                <a:gd name="connsiteY87" fmla="*/ 1813611 h 1880444"/>
                <a:gd name="connsiteX88" fmla="*/ 267333 w 881287"/>
                <a:gd name="connsiteY88" fmla="*/ 1828800 h 1880444"/>
                <a:gd name="connsiteX89" fmla="*/ 294674 w 881287"/>
                <a:gd name="connsiteY89" fmla="*/ 1840952 h 1880444"/>
                <a:gd name="connsiteX90" fmla="*/ 303787 w 881287"/>
                <a:gd name="connsiteY90" fmla="*/ 1843990 h 1880444"/>
                <a:gd name="connsiteX91" fmla="*/ 312901 w 881287"/>
                <a:gd name="connsiteY91" fmla="*/ 1850065 h 1880444"/>
                <a:gd name="connsiteX92" fmla="*/ 331128 w 881287"/>
                <a:gd name="connsiteY92" fmla="*/ 1856141 h 1880444"/>
                <a:gd name="connsiteX93" fmla="*/ 349356 w 881287"/>
                <a:gd name="connsiteY93" fmla="*/ 1862217 h 1880444"/>
                <a:gd name="connsiteX94" fmla="*/ 373659 w 881287"/>
                <a:gd name="connsiteY94" fmla="*/ 1865255 h 1880444"/>
                <a:gd name="connsiteX95" fmla="*/ 428340 w 881287"/>
                <a:gd name="connsiteY95" fmla="*/ 1874368 h 1880444"/>
                <a:gd name="connsiteX96" fmla="*/ 473908 w 881287"/>
                <a:gd name="connsiteY96" fmla="*/ 1880444 h 1880444"/>
                <a:gd name="connsiteX97" fmla="*/ 513401 w 881287"/>
                <a:gd name="connsiteY97" fmla="*/ 1877406 h 1880444"/>
                <a:gd name="connsiteX98" fmla="*/ 531628 w 881287"/>
                <a:gd name="connsiteY98" fmla="*/ 1868293 h 1880444"/>
                <a:gd name="connsiteX99" fmla="*/ 558969 w 881287"/>
                <a:gd name="connsiteY99" fmla="*/ 1859179 h 1880444"/>
                <a:gd name="connsiteX100" fmla="*/ 595423 w 881287"/>
                <a:gd name="connsiteY100" fmla="*/ 1847027 h 1880444"/>
                <a:gd name="connsiteX101" fmla="*/ 604537 w 881287"/>
                <a:gd name="connsiteY101" fmla="*/ 1840952 h 1880444"/>
                <a:gd name="connsiteX102" fmla="*/ 610613 w 881287"/>
                <a:gd name="connsiteY102" fmla="*/ 1831838 h 1880444"/>
                <a:gd name="connsiteX103" fmla="*/ 628840 w 881287"/>
                <a:gd name="connsiteY103" fmla="*/ 1825762 h 1880444"/>
                <a:gd name="connsiteX104" fmla="*/ 665294 w 881287"/>
                <a:gd name="connsiteY104" fmla="*/ 1813611 h 1880444"/>
                <a:gd name="connsiteX105" fmla="*/ 674408 w 881287"/>
                <a:gd name="connsiteY105" fmla="*/ 1807535 h 1880444"/>
                <a:gd name="connsiteX106" fmla="*/ 695673 w 881287"/>
                <a:gd name="connsiteY106" fmla="*/ 1801459 h 1880444"/>
                <a:gd name="connsiteX107" fmla="*/ 713900 w 881287"/>
                <a:gd name="connsiteY107" fmla="*/ 1786270 h 1880444"/>
                <a:gd name="connsiteX108" fmla="*/ 726052 w 881287"/>
                <a:gd name="connsiteY108" fmla="*/ 1768043 h 1880444"/>
                <a:gd name="connsiteX109" fmla="*/ 735166 w 881287"/>
                <a:gd name="connsiteY109" fmla="*/ 1749815 h 1880444"/>
                <a:gd name="connsiteX110" fmla="*/ 735166 w 881287"/>
                <a:gd name="connsiteY110" fmla="*/ 1588808 h 1880444"/>
                <a:gd name="connsiteX111" fmla="*/ 741241 w 881287"/>
                <a:gd name="connsiteY111" fmla="*/ 1570581 h 1880444"/>
                <a:gd name="connsiteX112" fmla="*/ 750355 w 881287"/>
                <a:gd name="connsiteY112" fmla="*/ 1549316 h 1880444"/>
                <a:gd name="connsiteX113" fmla="*/ 768582 w 881287"/>
                <a:gd name="connsiteY113" fmla="*/ 1537164 h 1880444"/>
                <a:gd name="connsiteX114" fmla="*/ 777696 w 881287"/>
                <a:gd name="connsiteY114" fmla="*/ 1531089 h 1880444"/>
                <a:gd name="connsiteX115" fmla="*/ 789847 w 881287"/>
                <a:gd name="connsiteY115" fmla="*/ 1512861 h 1880444"/>
                <a:gd name="connsiteX116" fmla="*/ 795923 w 881287"/>
                <a:gd name="connsiteY116" fmla="*/ 1494634 h 1880444"/>
                <a:gd name="connsiteX117" fmla="*/ 798961 w 881287"/>
                <a:gd name="connsiteY117" fmla="*/ 1485520 h 1880444"/>
                <a:gd name="connsiteX118" fmla="*/ 801999 w 881287"/>
                <a:gd name="connsiteY118" fmla="*/ 1467293 h 1880444"/>
                <a:gd name="connsiteX119" fmla="*/ 881287 w 881287"/>
                <a:gd name="connsiteY119" fmla="*/ 1370385 h 1880444"/>
                <a:gd name="connsiteX0" fmla="*/ 801351 w 815720"/>
                <a:gd name="connsiteY0" fmla="*/ 1311244 h 1880444"/>
                <a:gd name="connsiteX1" fmla="*/ 792885 w 815720"/>
                <a:gd name="connsiteY1" fmla="*/ 1108824 h 1880444"/>
                <a:gd name="connsiteX2" fmla="*/ 798961 w 815720"/>
                <a:gd name="connsiteY2" fmla="*/ 1090597 h 1880444"/>
                <a:gd name="connsiteX3" fmla="*/ 801999 w 815720"/>
                <a:gd name="connsiteY3" fmla="*/ 1060218 h 1880444"/>
                <a:gd name="connsiteX4" fmla="*/ 798961 w 815720"/>
                <a:gd name="connsiteY4" fmla="*/ 1020726 h 1880444"/>
                <a:gd name="connsiteX5" fmla="*/ 795923 w 815720"/>
                <a:gd name="connsiteY5" fmla="*/ 1005536 h 1880444"/>
                <a:gd name="connsiteX6" fmla="*/ 792885 w 815720"/>
                <a:gd name="connsiteY6" fmla="*/ 984271 h 1880444"/>
                <a:gd name="connsiteX7" fmla="*/ 792885 w 815720"/>
                <a:gd name="connsiteY7" fmla="*/ 929590 h 1880444"/>
                <a:gd name="connsiteX8" fmla="*/ 786809 w 815720"/>
                <a:gd name="connsiteY8" fmla="*/ 920476 h 1880444"/>
                <a:gd name="connsiteX9" fmla="*/ 783771 w 815720"/>
                <a:gd name="connsiteY9" fmla="*/ 911362 h 1880444"/>
                <a:gd name="connsiteX10" fmla="*/ 786809 w 815720"/>
                <a:gd name="connsiteY10" fmla="*/ 355431 h 1880444"/>
                <a:gd name="connsiteX11" fmla="*/ 783771 w 815720"/>
                <a:gd name="connsiteY11" fmla="*/ 291636 h 1880444"/>
                <a:gd name="connsiteX12" fmla="*/ 765544 w 815720"/>
                <a:gd name="connsiteY12" fmla="*/ 264295 h 1880444"/>
                <a:gd name="connsiteX13" fmla="*/ 759468 w 815720"/>
                <a:gd name="connsiteY13" fmla="*/ 255182 h 1880444"/>
                <a:gd name="connsiteX14" fmla="*/ 756431 w 815720"/>
                <a:gd name="connsiteY14" fmla="*/ 239992 h 1880444"/>
                <a:gd name="connsiteX15" fmla="*/ 744279 w 815720"/>
                <a:gd name="connsiteY15" fmla="*/ 94174 h 1880444"/>
                <a:gd name="connsiteX16" fmla="*/ 735166 w 815720"/>
                <a:gd name="connsiteY16" fmla="*/ 75947 h 1880444"/>
                <a:gd name="connsiteX17" fmla="*/ 723014 w 815720"/>
                <a:gd name="connsiteY17" fmla="*/ 66833 h 1880444"/>
                <a:gd name="connsiteX18" fmla="*/ 704787 w 815720"/>
                <a:gd name="connsiteY18" fmla="*/ 51644 h 1880444"/>
                <a:gd name="connsiteX19" fmla="*/ 698711 w 815720"/>
                <a:gd name="connsiteY19" fmla="*/ 42530 h 1880444"/>
                <a:gd name="connsiteX20" fmla="*/ 689597 w 815720"/>
                <a:gd name="connsiteY20" fmla="*/ 36455 h 1880444"/>
                <a:gd name="connsiteX21" fmla="*/ 677446 w 815720"/>
                <a:gd name="connsiteY21" fmla="*/ 18227 h 1880444"/>
                <a:gd name="connsiteX22" fmla="*/ 671370 w 815720"/>
                <a:gd name="connsiteY22" fmla="*/ 9114 h 1880444"/>
                <a:gd name="connsiteX23" fmla="*/ 637954 w 815720"/>
                <a:gd name="connsiteY23" fmla="*/ 0 h 1880444"/>
                <a:gd name="connsiteX24" fmla="*/ 595423 w 815720"/>
                <a:gd name="connsiteY24" fmla="*/ 3038 h 1880444"/>
                <a:gd name="connsiteX25" fmla="*/ 583272 w 815720"/>
                <a:gd name="connsiteY25" fmla="*/ 6076 h 1880444"/>
                <a:gd name="connsiteX26" fmla="*/ 498211 w 815720"/>
                <a:gd name="connsiteY26" fmla="*/ 3038 h 1880444"/>
                <a:gd name="connsiteX27" fmla="*/ 422265 w 815720"/>
                <a:gd name="connsiteY27" fmla="*/ 6076 h 1880444"/>
                <a:gd name="connsiteX28" fmla="*/ 385810 w 815720"/>
                <a:gd name="connsiteY28" fmla="*/ 12152 h 1880444"/>
                <a:gd name="connsiteX29" fmla="*/ 276447 w 815720"/>
                <a:gd name="connsiteY29" fmla="*/ 18227 h 1880444"/>
                <a:gd name="connsiteX30" fmla="*/ 264295 w 815720"/>
                <a:gd name="connsiteY30" fmla="*/ 21265 h 1880444"/>
                <a:gd name="connsiteX31" fmla="*/ 218727 w 815720"/>
                <a:gd name="connsiteY31" fmla="*/ 27341 h 1880444"/>
                <a:gd name="connsiteX32" fmla="*/ 167083 w 815720"/>
                <a:gd name="connsiteY32" fmla="*/ 24303 h 1880444"/>
                <a:gd name="connsiteX33" fmla="*/ 145818 w 815720"/>
                <a:gd name="connsiteY33" fmla="*/ 21265 h 1880444"/>
                <a:gd name="connsiteX34" fmla="*/ 72909 w 815720"/>
                <a:gd name="connsiteY34" fmla="*/ 24303 h 1880444"/>
                <a:gd name="connsiteX35" fmla="*/ 60758 w 815720"/>
                <a:gd name="connsiteY35" fmla="*/ 27341 h 1880444"/>
                <a:gd name="connsiteX36" fmla="*/ 66833 w 815720"/>
                <a:gd name="connsiteY36" fmla="*/ 33417 h 1880444"/>
                <a:gd name="connsiteX37" fmla="*/ 66833 w 815720"/>
                <a:gd name="connsiteY37" fmla="*/ 33417 h 1880444"/>
                <a:gd name="connsiteX38" fmla="*/ 54682 w 815720"/>
                <a:gd name="connsiteY38" fmla="*/ 57720 h 1880444"/>
                <a:gd name="connsiteX39" fmla="*/ 48606 w 815720"/>
                <a:gd name="connsiteY39" fmla="*/ 66833 h 1880444"/>
                <a:gd name="connsiteX40" fmla="*/ 39492 w 815720"/>
                <a:gd name="connsiteY40" fmla="*/ 97212 h 1880444"/>
                <a:gd name="connsiteX41" fmla="*/ 33417 w 815720"/>
                <a:gd name="connsiteY41" fmla="*/ 115439 h 1880444"/>
                <a:gd name="connsiteX42" fmla="*/ 30379 w 815720"/>
                <a:gd name="connsiteY42" fmla="*/ 124553 h 1880444"/>
                <a:gd name="connsiteX43" fmla="*/ 27341 w 815720"/>
                <a:gd name="connsiteY43" fmla="*/ 133667 h 1880444"/>
                <a:gd name="connsiteX44" fmla="*/ 15189 w 815720"/>
                <a:gd name="connsiteY44" fmla="*/ 151894 h 1880444"/>
                <a:gd name="connsiteX45" fmla="*/ 12152 w 815720"/>
                <a:gd name="connsiteY45" fmla="*/ 161007 h 1880444"/>
                <a:gd name="connsiteX46" fmla="*/ 3038 w 815720"/>
                <a:gd name="connsiteY46" fmla="*/ 179235 h 1880444"/>
                <a:gd name="connsiteX47" fmla="*/ 6076 w 815720"/>
                <a:gd name="connsiteY47" fmla="*/ 212651 h 1880444"/>
                <a:gd name="connsiteX48" fmla="*/ 9114 w 815720"/>
                <a:gd name="connsiteY48" fmla="*/ 221765 h 1880444"/>
                <a:gd name="connsiteX49" fmla="*/ 12152 w 815720"/>
                <a:gd name="connsiteY49" fmla="*/ 233916 h 1880444"/>
                <a:gd name="connsiteX50" fmla="*/ 9114 w 815720"/>
                <a:gd name="connsiteY50" fmla="*/ 261257 h 1880444"/>
                <a:gd name="connsiteX51" fmla="*/ 6076 w 815720"/>
                <a:gd name="connsiteY51" fmla="*/ 270371 h 1880444"/>
                <a:gd name="connsiteX52" fmla="*/ 0 w 815720"/>
                <a:gd name="connsiteY52" fmla="*/ 315939 h 1880444"/>
                <a:gd name="connsiteX53" fmla="*/ 3038 w 815720"/>
                <a:gd name="connsiteY53" fmla="*/ 413151 h 1880444"/>
                <a:gd name="connsiteX54" fmla="*/ 6076 w 815720"/>
                <a:gd name="connsiteY54" fmla="*/ 425302 h 1880444"/>
                <a:gd name="connsiteX55" fmla="*/ 9114 w 815720"/>
                <a:gd name="connsiteY55" fmla="*/ 443530 h 1880444"/>
                <a:gd name="connsiteX56" fmla="*/ 12152 w 815720"/>
                <a:gd name="connsiteY56" fmla="*/ 458719 h 1880444"/>
                <a:gd name="connsiteX57" fmla="*/ 15189 w 815720"/>
                <a:gd name="connsiteY57" fmla="*/ 476946 h 1880444"/>
                <a:gd name="connsiteX58" fmla="*/ 21265 w 815720"/>
                <a:gd name="connsiteY58" fmla="*/ 510363 h 1880444"/>
                <a:gd name="connsiteX59" fmla="*/ 24303 w 815720"/>
                <a:gd name="connsiteY59" fmla="*/ 571120 h 1880444"/>
                <a:gd name="connsiteX60" fmla="*/ 30379 w 815720"/>
                <a:gd name="connsiteY60" fmla="*/ 610613 h 1880444"/>
                <a:gd name="connsiteX61" fmla="*/ 33417 w 815720"/>
                <a:gd name="connsiteY61" fmla="*/ 628840 h 1880444"/>
                <a:gd name="connsiteX62" fmla="*/ 30379 w 815720"/>
                <a:gd name="connsiteY62" fmla="*/ 1078445 h 1880444"/>
                <a:gd name="connsiteX63" fmla="*/ 30379 w 815720"/>
                <a:gd name="connsiteY63" fmla="*/ 1218188 h 1880444"/>
                <a:gd name="connsiteX64" fmla="*/ 36455 w 815720"/>
                <a:gd name="connsiteY64" fmla="*/ 1306286 h 1880444"/>
                <a:gd name="connsiteX65" fmla="*/ 39492 w 815720"/>
                <a:gd name="connsiteY65" fmla="*/ 1360968 h 1880444"/>
                <a:gd name="connsiteX66" fmla="*/ 45568 w 815720"/>
                <a:gd name="connsiteY66" fmla="*/ 1403498 h 1880444"/>
                <a:gd name="connsiteX67" fmla="*/ 51644 w 815720"/>
                <a:gd name="connsiteY67" fmla="*/ 1455142 h 1880444"/>
                <a:gd name="connsiteX68" fmla="*/ 57720 w 815720"/>
                <a:gd name="connsiteY68" fmla="*/ 1488558 h 1880444"/>
                <a:gd name="connsiteX69" fmla="*/ 72909 w 815720"/>
                <a:gd name="connsiteY69" fmla="*/ 1515899 h 1880444"/>
                <a:gd name="connsiteX70" fmla="*/ 75947 w 815720"/>
                <a:gd name="connsiteY70" fmla="*/ 1525013 h 1880444"/>
                <a:gd name="connsiteX71" fmla="*/ 78985 w 815720"/>
                <a:gd name="connsiteY71" fmla="*/ 1549316 h 1880444"/>
                <a:gd name="connsiteX72" fmla="*/ 82023 w 815720"/>
                <a:gd name="connsiteY72" fmla="*/ 1570581 h 1880444"/>
                <a:gd name="connsiteX73" fmla="*/ 85061 w 815720"/>
                <a:gd name="connsiteY73" fmla="*/ 1582732 h 1880444"/>
                <a:gd name="connsiteX74" fmla="*/ 106326 w 815720"/>
                <a:gd name="connsiteY74" fmla="*/ 1591846 h 1880444"/>
                <a:gd name="connsiteX75" fmla="*/ 136704 w 815720"/>
                <a:gd name="connsiteY75" fmla="*/ 1597922 h 1880444"/>
                <a:gd name="connsiteX76" fmla="*/ 164045 w 815720"/>
                <a:gd name="connsiteY76" fmla="*/ 1607035 h 1880444"/>
                <a:gd name="connsiteX77" fmla="*/ 173159 w 815720"/>
                <a:gd name="connsiteY77" fmla="*/ 1610073 h 1880444"/>
                <a:gd name="connsiteX78" fmla="*/ 185310 w 815720"/>
                <a:gd name="connsiteY78" fmla="*/ 1628301 h 1880444"/>
                <a:gd name="connsiteX79" fmla="*/ 188348 w 815720"/>
                <a:gd name="connsiteY79" fmla="*/ 1637414 h 1880444"/>
                <a:gd name="connsiteX80" fmla="*/ 197462 w 815720"/>
                <a:gd name="connsiteY80" fmla="*/ 1655641 h 1880444"/>
                <a:gd name="connsiteX81" fmla="*/ 203538 w 815720"/>
                <a:gd name="connsiteY81" fmla="*/ 1698172 h 1880444"/>
                <a:gd name="connsiteX82" fmla="*/ 206575 w 815720"/>
                <a:gd name="connsiteY82" fmla="*/ 1734626 h 1880444"/>
                <a:gd name="connsiteX83" fmla="*/ 209613 w 815720"/>
                <a:gd name="connsiteY83" fmla="*/ 1743740 h 1880444"/>
                <a:gd name="connsiteX84" fmla="*/ 212651 w 815720"/>
                <a:gd name="connsiteY84" fmla="*/ 1758929 h 1880444"/>
                <a:gd name="connsiteX85" fmla="*/ 218727 w 815720"/>
                <a:gd name="connsiteY85" fmla="*/ 1777156 h 1880444"/>
                <a:gd name="connsiteX86" fmla="*/ 221765 w 815720"/>
                <a:gd name="connsiteY86" fmla="*/ 1786270 h 1880444"/>
                <a:gd name="connsiteX87" fmla="*/ 239992 w 815720"/>
                <a:gd name="connsiteY87" fmla="*/ 1813611 h 1880444"/>
                <a:gd name="connsiteX88" fmla="*/ 267333 w 815720"/>
                <a:gd name="connsiteY88" fmla="*/ 1828800 h 1880444"/>
                <a:gd name="connsiteX89" fmla="*/ 294674 w 815720"/>
                <a:gd name="connsiteY89" fmla="*/ 1840952 h 1880444"/>
                <a:gd name="connsiteX90" fmla="*/ 303787 w 815720"/>
                <a:gd name="connsiteY90" fmla="*/ 1843990 h 1880444"/>
                <a:gd name="connsiteX91" fmla="*/ 312901 w 815720"/>
                <a:gd name="connsiteY91" fmla="*/ 1850065 h 1880444"/>
                <a:gd name="connsiteX92" fmla="*/ 331128 w 815720"/>
                <a:gd name="connsiteY92" fmla="*/ 1856141 h 1880444"/>
                <a:gd name="connsiteX93" fmla="*/ 349356 w 815720"/>
                <a:gd name="connsiteY93" fmla="*/ 1862217 h 1880444"/>
                <a:gd name="connsiteX94" fmla="*/ 373659 w 815720"/>
                <a:gd name="connsiteY94" fmla="*/ 1865255 h 1880444"/>
                <a:gd name="connsiteX95" fmla="*/ 428340 w 815720"/>
                <a:gd name="connsiteY95" fmla="*/ 1874368 h 1880444"/>
                <a:gd name="connsiteX96" fmla="*/ 473908 w 815720"/>
                <a:gd name="connsiteY96" fmla="*/ 1880444 h 1880444"/>
                <a:gd name="connsiteX97" fmla="*/ 513401 w 815720"/>
                <a:gd name="connsiteY97" fmla="*/ 1877406 h 1880444"/>
                <a:gd name="connsiteX98" fmla="*/ 531628 w 815720"/>
                <a:gd name="connsiteY98" fmla="*/ 1868293 h 1880444"/>
                <a:gd name="connsiteX99" fmla="*/ 558969 w 815720"/>
                <a:gd name="connsiteY99" fmla="*/ 1859179 h 1880444"/>
                <a:gd name="connsiteX100" fmla="*/ 595423 w 815720"/>
                <a:gd name="connsiteY100" fmla="*/ 1847027 h 1880444"/>
                <a:gd name="connsiteX101" fmla="*/ 604537 w 815720"/>
                <a:gd name="connsiteY101" fmla="*/ 1840952 h 1880444"/>
                <a:gd name="connsiteX102" fmla="*/ 610613 w 815720"/>
                <a:gd name="connsiteY102" fmla="*/ 1831838 h 1880444"/>
                <a:gd name="connsiteX103" fmla="*/ 628840 w 815720"/>
                <a:gd name="connsiteY103" fmla="*/ 1825762 h 1880444"/>
                <a:gd name="connsiteX104" fmla="*/ 665294 w 815720"/>
                <a:gd name="connsiteY104" fmla="*/ 1813611 h 1880444"/>
                <a:gd name="connsiteX105" fmla="*/ 674408 w 815720"/>
                <a:gd name="connsiteY105" fmla="*/ 1807535 h 1880444"/>
                <a:gd name="connsiteX106" fmla="*/ 695673 w 815720"/>
                <a:gd name="connsiteY106" fmla="*/ 1801459 h 1880444"/>
                <a:gd name="connsiteX107" fmla="*/ 713900 w 815720"/>
                <a:gd name="connsiteY107" fmla="*/ 1786270 h 1880444"/>
                <a:gd name="connsiteX108" fmla="*/ 726052 w 815720"/>
                <a:gd name="connsiteY108" fmla="*/ 1768043 h 1880444"/>
                <a:gd name="connsiteX109" fmla="*/ 735166 w 815720"/>
                <a:gd name="connsiteY109" fmla="*/ 1749815 h 1880444"/>
                <a:gd name="connsiteX110" fmla="*/ 735166 w 815720"/>
                <a:gd name="connsiteY110" fmla="*/ 1588808 h 1880444"/>
                <a:gd name="connsiteX111" fmla="*/ 741241 w 815720"/>
                <a:gd name="connsiteY111" fmla="*/ 1570581 h 1880444"/>
                <a:gd name="connsiteX112" fmla="*/ 750355 w 815720"/>
                <a:gd name="connsiteY112" fmla="*/ 1549316 h 1880444"/>
                <a:gd name="connsiteX113" fmla="*/ 768582 w 815720"/>
                <a:gd name="connsiteY113" fmla="*/ 1537164 h 1880444"/>
                <a:gd name="connsiteX114" fmla="*/ 777696 w 815720"/>
                <a:gd name="connsiteY114" fmla="*/ 1531089 h 1880444"/>
                <a:gd name="connsiteX115" fmla="*/ 789847 w 815720"/>
                <a:gd name="connsiteY115" fmla="*/ 1512861 h 1880444"/>
                <a:gd name="connsiteX116" fmla="*/ 795923 w 815720"/>
                <a:gd name="connsiteY116" fmla="*/ 1494634 h 1880444"/>
                <a:gd name="connsiteX117" fmla="*/ 798961 w 815720"/>
                <a:gd name="connsiteY117" fmla="*/ 1485520 h 1880444"/>
                <a:gd name="connsiteX118" fmla="*/ 801999 w 815720"/>
                <a:gd name="connsiteY118" fmla="*/ 1467293 h 1880444"/>
                <a:gd name="connsiteX119" fmla="*/ 801351 w 815720"/>
                <a:gd name="connsiteY119" fmla="*/ 1311244 h 1880444"/>
                <a:gd name="connsiteX0" fmla="*/ 801351 w 815720"/>
                <a:gd name="connsiteY0" fmla="*/ 1311244 h 1880444"/>
                <a:gd name="connsiteX1" fmla="*/ 792885 w 815720"/>
                <a:gd name="connsiteY1" fmla="*/ 1108824 h 1880444"/>
                <a:gd name="connsiteX2" fmla="*/ 798961 w 815720"/>
                <a:gd name="connsiteY2" fmla="*/ 1090597 h 1880444"/>
                <a:gd name="connsiteX3" fmla="*/ 801999 w 815720"/>
                <a:gd name="connsiteY3" fmla="*/ 1060218 h 1880444"/>
                <a:gd name="connsiteX4" fmla="*/ 798961 w 815720"/>
                <a:gd name="connsiteY4" fmla="*/ 1020726 h 1880444"/>
                <a:gd name="connsiteX5" fmla="*/ 795923 w 815720"/>
                <a:gd name="connsiteY5" fmla="*/ 1005536 h 1880444"/>
                <a:gd name="connsiteX6" fmla="*/ 792885 w 815720"/>
                <a:gd name="connsiteY6" fmla="*/ 984271 h 1880444"/>
                <a:gd name="connsiteX7" fmla="*/ 792885 w 815720"/>
                <a:gd name="connsiteY7" fmla="*/ 929590 h 1880444"/>
                <a:gd name="connsiteX8" fmla="*/ 786809 w 815720"/>
                <a:gd name="connsiteY8" fmla="*/ 920476 h 1880444"/>
                <a:gd name="connsiteX9" fmla="*/ 783771 w 815720"/>
                <a:gd name="connsiteY9" fmla="*/ 911362 h 1880444"/>
                <a:gd name="connsiteX10" fmla="*/ 786809 w 815720"/>
                <a:gd name="connsiteY10" fmla="*/ 355431 h 1880444"/>
                <a:gd name="connsiteX11" fmla="*/ 783771 w 815720"/>
                <a:gd name="connsiteY11" fmla="*/ 291636 h 1880444"/>
                <a:gd name="connsiteX12" fmla="*/ 765544 w 815720"/>
                <a:gd name="connsiteY12" fmla="*/ 264295 h 1880444"/>
                <a:gd name="connsiteX13" fmla="*/ 759468 w 815720"/>
                <a:gd name="connsiteY13" fmla="*/ 255182 h 1880444"/>
                <a:gd name="connsiteX14" fmla="*/ 756431 w 815720"/>
                <a:gd name="connsiteY14" fmla="*/ 239992 h 1880444"/>
                <a:gd name="connsiteX15" fmla="*/ 744279 w 815720"/>
                <a:gd name="connsiteY15" fmla="*/ 94174 h 1880444"/>
                <a:gd name="connsiteX16" fmla="*/ 735166 w 815720"/>
                <a:gd name="connsiteY16" fmla="*/ 75947 h 1880444"/>
                <a:gd name="connsiteX17" fmla="*/ 723014 w 815720"/>
                <a:gd name="connsiteY17" fmla="*/ 66833 h 1880444"/>
                <a:gd name="connsiteX18" fmla="*/ 704787 w 815720"/>
                <a:gd name="connsiteY18" fmla="*/ 51644 h 1880444"/>
                <a:gd name="connsiteX19" fmla="*/ 698711 w 815720"/>
                <a:gd name="connsiteY19" fmla="*/ 42530 h 1880444"/>
                <a:gd name="connsiteX20" fmla="*/ 689597 w 815720"/>
                <a:gd name="connsiteY20" fmla="*/ 36455 h 1880444"/>
                <a:gd name="connsiteX21" fmla="*/ 677446 w 815720"/>
                <a:gd name="connsiteY21" fmla="*/ 18227 h 1880444"/>
                <a:gd name="connsiteX22" fmla="*/ 671370 w 815720"/>
                <a:gd name="connsiteY22" fmla="*/ 9114 h 1880444"/>
                <a:gd name="connsiteX23" fmla="*/ 637954 w 815720"/>
                <a:gd name="connsiteY23" fmla="*/ 0 h 1880444"/>
                <a:gd name="connsiteX24" fmla="*/ 595423 w 815720"/>
                <a:gd name="connsiteY24" fmla="*/ 3038 h 1880444"/>
                <a:gd name="connsiteX25" fmla="*/ 583272 w 815720"/>
                <a:gd name="connsiteY25" fmla="*/ 6076 h 1880444"/>
                <a:gd name="connsiteX26" fmla="*/ 498211 w 815720"/>
                <a:gd name="connsiteY26" fmla="*/ 3038 h 1880444"/>
                <a:gd name="connsiteX27" fmla="*/ 422265 w 815720"/>
                <a:gd name="connsiteY27" fmla="*/ 6076 h 1880444"/>
                <a:gd name="connsiteX28" fmla="*/ 385810 w 815720"/>
                <a:gd name="connsiteY28" fmla="*/ 12152 h 1880444"/>
                <a:gd name="connsiteX29" fmla="*/ 276447 w 815720"/>
                <a:gd name="connsiteY29" fmla="*/ 18227 h 1880444"/>
                <a:gd name="connsiteX30" fmla="*/ 264295 w 815720"/>
                <a:gd name="connsiteY30" fmla="*/ 21265 h 1880444"/>
                <a:gd name="connsiteX31" fmla="*/ 218727 w 815720"/>
                <a:gd name="connsiteY31" fmla="*/ 27341 h 1880444"/>
                <a:gd name="connsiteX32" fmla="*/ 167083 w 815720"/>
                <a:gd name="connsiteY32" fmla="*/ 24303 h 1880444"/>
                <a:gd name="connsiteX33" fmla="*/ 145818 w 815720"/>
                <a:gd name="connsiteY33" fmla="*/ 21265 h 1880444"/>
                <a:gd name="connsiteX34" fmla="*/ 72909 w 815720"/>
                <a:gd name="connsiteY34" fmla="*/ 24303 h 1880444"/>
                <a:gd name="connsiteX35" fmla="*/ 60758 w 815720"/>
                <a:gd name="connsiteY35" fmla="*/ 27341 h 1880444"/>
                <a:gd name="connsiteX36" fmla="*/ 66833 w 815720"/>
                <a:gd name="connsiteY36" fmla="*/ 33417 h 1880444"/>
                <a:gd name="connsiteX37" fmla="*/ 66833 w 815720"/>
                <a:gd name="connsiteY37" fmla="*/ 33417 h 1880444"/>
                <a:gd name="connsiteX38" fmla="*/ 54682 w 815720"/>
                <a:gd name="connsiteY38" fmla="*/ 57720 h 1880444"/>
                <a:gd name="connsiteX39" fmla="*/ 48606 w 815720"/>
                <a:gd name="connsiteY39" fmla="*/ 66833 h 1880444"/>
                <a:gd name="connsiteX40" fmla="*/ 39492 w 815720"/>
                <a:gd name="connsiteY40" fmla="*/ 97212 h 1880444"/>
                <a:gd name="connsiteX41" fmla="*/ 33417 w 815720"/>
                <a:gd name="connsiteY41" fmla="*/ 115439 h 1880444"/>
                <a:gd name="connsiteX42" fmla="*/ 30379 w 815720"/>
                <a:gd name="connsiteY42" fmla="*/ 124553 h 1880444"/>
                <a:gd name="connsiteX43" fmla="*/ 27341 w 815720"/>
                <a:gd name="connsiteY43" fmla="*/ 133667 h 1880444"/>
                <a:gd name="connsiteX44" fmla="*/ 15189 w 815720"/>
                <a:gd name="connsiteY44" fmla="*/ 151894 h 1880444"/>
                <a:gd name="connsiteX45" fmla="*/ 12152 w 815720"/>
                <a:gd name="connsiteY45" fmla="*/ 161007 h 1880444"/>
                <a:gd name="connsiteX46" fmla="*/ 3038 w 815720"/>
                <a:gd name="connsiteY46" fmla="*/ 179235 h 1880444"/>
                <a:gd name="connsiteX47" fmla="*/ 6076 w 815720"/>
                <a:gd name="connsiteY47" fmla="*/ 212651 h 1880444"/>
                <a:gd name="connsiteX48" fmla="*/ 9114 w 815720"/>
                <a:gd name="connsiteY48" fmla="*/ 221765 h 1880444"/>
                <a:gd name="connsiteX49" fmla="*/ 12152 w 815720"/>
                <a:gd name="connsiteY49" fmla="*/ 233916 h 1880444"/>
                <a:gd name="connsiteX50" fmla="*/ 9114 w 815720"/>
                <a:gd name="connsiteY50" fmla="*/ 261257 h 1880444"/>
                <a:gd name="connsiteX51" fmla="*/ 6076 w 815720"/>
                <a:gd name="connsiteY51" fmla="*/ 270371 h 1880444"/>
                <a:gd name="connsiteX52" fmla="*/ 0 w 815720"/>
                <a:gd name="connsiteY52" fmla="*/ 315939 h 1880444"/>
                <a:gd name="connsiteX53" fmla="*/ 3038 w 815720"/>
                <a:gd name="connsiteY53" fmla="*/ 413151 h 1880444"/>
                <a:gd name="connsiteX54" fmla="*/ 6076 w 815720"/>
                <a:gd name="connsiteY54" fmla="*/ 425302 h 1880444"/>
                <a:gd name="connsiteX55" fmla="*/ 9114 w 815720"/>
                <a:gd name="connsiteY55" fmla="*/ 443530 h 1880444"/>
                <a:gd name="connsiteX56" fmla="*/ 12152 w 815720"/>
                <a:gd name="connsiteY56" fmla="*/ 458719 h 1880444"/>
                <a:gd name="connsiteX57" fmla="*/ 15189 w 815720"/>
                <a:gd name="connsiteY57" fmla="*/ 476946 h 1880444"/>
                <a:gd name="connsiteX58" fmla="*/ 21265 w 815720"/>
                <a:gd name="connsiteY58" fmla="*/ 510363 h 1880444"/>
                <a:gd name="connsiteX59" fmla="*/ 24303 w 815720"/>
                <a:gd name="connsiteY59" fmla="*/ 571120 h 1880444"/>
                <a:gd name="connsiteX60" fmla="*/ 30379 w 815720"/>
                <a:gd name="connsiteY60" fmla="*/ 610613 h 1880444"/>
                <a:gd name="connsiteX61" fmla="*/ 33417 w 815720"/>
                <a:gd name="connsiteY61" fmla="*/ 628840 h 1880444"/>
                <a:gd name="connsiteX62" fmla="*/ 30379 w 815720"/>
                <a:gd name="connsiteY62" fmla="*/ 1078445 h 1880444"/>
                <a:gd name="connsiteX63" fmla="*/ 30379 w 815720"/>
                <a:gd name="connsiteY63" fmla="*/ 1218188 h 1880444"/>
                <a:gd name="connsiteX64" fmla="*/ 36455 w 815720"/>
                <a:gd name="connsiteY64" fmla="*/ 1306286 h 1880444"/>
                <a:gd name="connsiteX65" fmla="*/ 39492 w 815720"/>
                <a:gd name="connsiteY65" fmla="*/ 1360968 h 1880444"/>
                <a:gd name="connsiteX66" fmla="*/ 45568 w 815720"/>
                <a:gd name="connsiteY66" fmla="*/ 1403498 h 1880444"/>
                <a:gd name="connsiteX67" fmla="*/ 51644 w 815720"/>
                <a:gd name="connsiteY67" fmla="*/ 1455142 h 1880444"/>
                <a:gd name="connsiteX68" fmla="*/ 57720 w 815720"/>
                <a:gd name="connsiteY68" fmla="*/ 1488558 h 1880444"/>
                <a:gd name="connsiteX69" fmla="*/ 72909 w 815720"/>
                <a:gd name="connsiteY69" fmla="*/ 1515899 h 1880444"/>
                <a:gd name="connsiteX70" fmla="*/ 75947 w 815720"/>
                <a:gd name="connsiteY70" fmla="*/ 1525013 h 1880444"/>
                <a:gd name="connsiteX71" fmla="*/ 78985 w 815720"/>
                <a:gd name="connsiteY71" fmla="*/ 1549316 h 1880444"/>
                <a:gd name="connsiteX72" fmla="*/ 82023 w 815720"/>
                <a:gd name="connsiteY72" fmla="*/ 1570581 h 1880444"/>
                <a:gd name="connsiteX73" fmla="*/ 85061 w 815720"/>
                <a:gd name="connsiteY73" fmla="*/ 1582732 h 1880444"/>
                <a:gd name="connsiteX74" fmla="*/ 106326 w 815720"/>
                <a:gd name="connsiteY74" fmla="*/ 1591846 h 1880444"/>
                <a:gd name="connsiteX75" fmla="*/ 136704 w 815720"/>
                <a:gd name="connsiteY75" fmla="*/ 1597922 h 1880444"/>
                <a:gd name="connsiteX76" fmla="*/ 164045 w 815720"/>
                <a:gd name="connsiteY76" fmla="*/ 1607035 h 1880444"/>
                <a:gd name="connsiteX77" fmla="*/ 173159 w 815720"/>
                <a:gd name="connsiteY77" fmla="*/ 1610073 h 1880444"/>
                <a:gd name="connsiteX78" fmla="*/ 185310 w 815720"/>
                <a:gd name="connsiteY78" fmla="*/ 1628301 h 1880444"/>
                <a:gd name="connsiteX79" fmla="*/ 188348 w 815720"/>
                <a:gd name="connsiteY79" fmla="*/ 1637414 h 1880444"/>
                <a:gd name="connsiteX80" fmla="*/ 197462 w 815720"/>
                <a:gd name="connsiteY80" fmla="*/ 1655641 h 1880444"/>
                <a:gd name="connsiteX81" fmla="*/ 203538 w 815720"/>
                <a:gd name="connsiteY81" fmla="*/ 1698172 h 1880444"/>
                <a:gd name="connsiteX82" fmla="*/ 206575 w 815720"/>
                <a:gd name="connsiteY82" fmla="*/ 1734626 h 1880444"/>
                <a:gd name="connsiteX83" fmla="*/ 209613 w 815720"/>
                <a:gd name="connsiteY83" fmla="*/ 1743740 h 1880444"/>
                <a:gd name="connsiteX84" fmla="*/ 212651 w 815720"/>
                <a:gd name="connsiteY84" fmla="*/ 1758929 h 1880444"/>
                <a:gd name="connsiteX85" fmla="*/ 218727 w 815720"/>
                <a:gd name="connsiteY85" fmla="*/ 1777156 h 1880444"/>
                <a:gd name="connsiteX86" fmla="*/ 221765 w 815720"/>
                <a:gd name="connsiteY86" fmla="*/ 1786270 h 1880444"/>
                <a:gd name="connsiteX87" fmla="*/ 239992 w 815720"/>
                <a:gd name="connsiteY87" fmla="*/ 1813611 h 1880444"/>
                <a:gd name="connsiteX88" fmla="*/ 267333 w 815720"/>
                <a:gd name="connsiteY88" fmla="*/ 1828800 h 1880444"/>
                <a:gd name="connsiteX89" fmla="*/ 294674 w 815720"/>
                <a:gd name="connsiteY89" fmla="*/ 1840952 h 1880444"/>
                <a:gd name="connsiteX90" fmla="*/ 303787 w 815720"/>
                <a:gd name="connsiteY90" fmla="*/ 1843990 h 1880444"/>
                <a:gd name="connsiteX91" fmla="*/ 312901 w 815720"/>
                <a:gd name="connsiteY91" fmla="*/ 1850065 h 1880444"/>
                <a:gd name="connsiteX92" fmla="*/ 331128 w 815720"/>
                <a:gd name="connsiteY92" fmla="*/ 1856141 h 1880444"/>
                <a:gd name="connsiteX93" fmla="*/ 349356 w 815720"/>
                <a:gd name="connsiteY93" fmla="*/ 1862217 h 1880444"/>
                <a:gd name="connsiteX94" fmla="*/ 373659 w 815720"/>
                <a:gd name="connsiteY94" fmla="*/ 1865255 h 1880444"/>
                <a:gd name="connsiteX95" fmla="*/ 428340 w 815720"/>
                <a:gd name="connsiteY95" fmla="*/ 1874368 h 1880444"/>
                <a:gd name="connsiteX96" fmla="*/ 473908 w 815720"/>
                <a:gd name="connsiteY96" fmla="*/ 1880444 h 1880444"/>
                <a:gd name="connsiteX97" fmla="*/ 513401 w 815720"/>
                <a:gd name="connsiteY97" fmla="*/ 1877406 h 1880444"/>
                <a:gd name="connsiteX98" fmla="*/ 531628 w 815720"/>
                <a:gd name="connsiteY98" fmla="*/ 1868293 h 1880444"/>
                <a:gd name="connsiteX99" fmla="*/ 558969 w 815720"/>
                <a:gd name="connsiteY99" fmla="*/ 1859179 h 1880444"/>
                <a:gd name="connsiteX100" fmla="*/ 595423 w 815720"/>
                <a:gd name="connsiteY100" fmla="*/ 1847027 h 1880444"/>
                <a:gd name="connsiteX101" fmla="*/ 604537 w 815720"/>
                <a:gd name="connsiteY101" fmla="*/ 1840952 h 1880444"/>
                <a:gd name="connsiteX102" fmla="*/ 610613 w 815720"/>
                <a:gd name="connsiteY102" fmla="*/ 1831838 h 1880444"/>
                <a:gd name="connsiteX103" fmla="*/ 628840 w 815720"/>
                <a:gd name="connsiteY103" fmla="*/ 1825762 h 1880444"/>
                <a:gd name="connsiteX104" fmla="*/ 665294 w 815720"/>
                <a:gd name="connsiteY104" fmla="*/ 1813611 h 1880444"/>
                <a:gd name="connsiteX105" fmla="*/ 674408 w 815720"/>
                <a:gd name="connsiteY105" fmla="*/ 1807535 h 1880444"/>
                <a:gd name="connsiteX106" fmla="*/ 695673 w 815720"/>
                <a:gd name="connsiteY106" fmla="*/ 1801459 h 1880444"/>
                <a:gd name="connsiteX107" fmla="*/ 713900 w 815720"/>
                <a:gd name="connsiteY107" fmla="*/ 1786270 h 1880444"/>
                <a:gd name="connsiteX108" fmla="*/ 726052 w 815720"/>
                <a:gd name="connsiteY108" fmla="*/ 1768043 h 1880444"/>
                <a:gd name="connsiteX109" fmla="*/ 735166 w 815720"/>
                <a:gd name="connsiteY109" fmla="*/ 1749815 h 1880444"/>
                <a:gd name="connsiteX110" fmla="*/ 735166 w 815720"/>
                <a:gd name="connsiteY110" fmla="*/ 1588808 h 1880444"/>
                <a:gd name="connsiteX111" fmla="*/ 741241 w 815720"/>
                <a:gd name="connsiteY111" fmla="*/ 1570581 h 1880444"/>
                <a:gd name="connsiteX112" fmla="*/ 750355 w 815720"/>
                <a:gd name="connsiteY112" fmla="*/ 1549316 h 1880444"/>
                <a:gd name="connsiteX113" fmla="*/ 768582 w 815720"/>
                <a:gd name="connsiteY113" fmla="*/ 1537164 h 1880444"/>
                <a:gd name="connsiteX114" fmla="*/ 777696 w 815720"/>
                <a:gd name="connsiteY114" fmla="*/ 1531089 h 1880444"/>
                <a:gd name="connsiteX115" fmla="*/ 789847 w 815720"/>
                <a:gd name="connsiteY115" fmla="*/ 1512861 h 1880444"/>
                <a:gd name="connsiteX116" fmla="*/ 795923 w 815720"/>
                <a:gd name="connsiteY116" fmla="*/ 1494634 h 1880444"/>
                <a:gd name="connsiteX117" fmla="*/ 798961 w 815720"/>
                <a:gd name="connsiteY117" fmla="*/ 1485520 h 1880444"/>
                <a:gd name="connsiteX118" fmla="*/ 801999 w 815720"/>
                <a:gd name="connsiteY118" fmla="*/ 1467293 h 1880444"/>
                <a:gd name="connsiteX119" fmla="*/ 801351 w 815720"/>
                <a:gd name="connsiteY119" fmla="*/ 1311244 h 1880444"/>
                <a:gd name="connsiteX120" fmla="*/ 801351 w 815720"/>
                <a:gd name="connsiteY120" fmla="*/ 1311244 h 1880444"/>
                <a:gd name="connsiteX0" fmla="*/ 801351 w 815720"/>
                <a:gd name="connsiteY0" fmla="*/ 1311244 h 1880444"/>
                <a:gd name="connsiteX1" fmla="*/ 792885 w 815720"/>
                <a:gd name="connsiteY1" fmla="*/ 1108824 h 1880444"/>
                <a:gd name="connsiteX2" fmla="*/ 798961 w 815720"/>
                <a:gd name="connsiteY2" fmla="*/ 1090597 h 1880444"/>
                <a:gd name="connsiteX3" fmla="*/ 801999 w 815720"/>
                <a:gd name="connsiteY3" fmla="*/ 1060218 h 1880444"/>
                <a:gd name="connsiteX4" fmla="*/ 798961 w 815720"/>
                <a:gd name="connsiteY4" fmla="*/ 1020726 h 1880444"/>
                <a:gd name="connsiteX5" fmla="*/ 795923 w 815720"/>
                <a:gd name="connsiteY5" fmla="*/ 1005536 h 1880444"/>
                <a:gd name="connsiteX6" fmla="*/ 792885 w 815720"/>
                <a:gd name="connsiteY6" fmla="*/ 984271 h 1880444"/>
                <a:gd name="connsiteX7" fmla="*/ 792885 w 815720"/>
                <a:gd name="connsiteY7" fmla="*/ 929590 h 1880444"/>
                <a:gd name="connsiteX8" fmla="*/ 786809 w 815720"/>
                <a:gd name="connsiteY8" fmla="*/ 920476 h 1880444"/>
                <a:gd name="connsiteX9" fmla="*/ 783771 w 815720"/>
                <a:gd name="connsiteY9" fmla="*/ 911362 h 1880444"/>
                <a:gd name="connsiteX10" fmla="*/ 786809 w 815720"/>
                <a:gd name="connsiteY10" fmla="*/ 355431 h 1880444"/>
                <a:gd name="connsiteX11" fmla="*/ 783771 w 815720"/>
                <a:gd name="connsiteY11" fmla="*/ 291636 h 1880444"/>
                <a:gd name="connsiteX12" fmla="*/ 765544 w 815720"/>
                <a:gd name="connsiteY12" fmla="*/ 264295 h 1880444"/>
                <a:gd name="connsiteX13" fmla="*/ 759468 w 815720"/>
                <a:gd name="connsiteY13" fmla="*/ 255182 h 1880444"/>
                <a:gd name="connsiteX14" fmla="*/ 756431 w 815720"/>
                <a:gd name="connsiteY14" fmla="*/ 239992 h 1880444"/>
                <a:gd name="connsiteX15" fmla="*/ 744279 w 815720"/>
                <a:gd name="connsiteY15" fmla="*/ 94174 h 1880444"/>
                <a:gd name="connsiteX16" fmla="*/ 735166 w 815720"/>
                <a:gd name="connsiteY16" fmla="*/ 75947 h 1880444"/>
                <a:gd name="connsiteX17" fmla="*/ 723014 w 815720"/>
                <a:gd name="connsiteY17" fmla="*/ 66833 h 1880444"/>
                <a:gd name="connsiteX18" fmla="*/ 704787 w 815720"/>
                <a:gd name="connsiteY18" fmla="*/ 51644 h 1880444"/>
                <a:gd name="connsiteX19" fmla="*/ 698711 w 815720"/>
                <a:gd name="connsiteY19" fmla="*/ 42530 h 1880444"/>
                <a:gd name="connsiteX20" fmla="*/ 689597 w 815720"/>
                <a:gd name="connsiteY20" fmla="*/ 36455 h 1880444"/>
                <a:gd name="connsiteX21" fmla="*/ 677446 w 815720"/>
                <a:gd name="connsiteY21" fmla="*/ 18227 h 1880444"/>
                <a:gd name="connsiteX22" fmla="*/ 671370 w 815720"/>
                <a:gd name="connsiteY22" fmla="*/ 9114 h 1880444"/>
                <a:gd name="connsiteX23" fmla="*/ 637954 w 815720"/>
                <a:gd name="connsiteY23" fmla="*/ 0 h 1880444"/>
                <a:gd name="connsiteX24" fmla="*/ 595423 w 815720"/>
                <a:gd name="connsiteY24" fmla="*/ 3038 h 1880444"/>
                <a:gd name="connsiteX25" fmla="*/ 583272 w 815720"/>
                <a:gd name="connsiteY25" fmla="*/ 6076 h 1880444"/>
                <a:gd name="connsiteX26" fmla="*/ 498211 w 815720"/>
                <a:gd name="connsiteY26" fmla="*/ 3038 h 1880444"/>
                <a:gd name="connsiteX27" fmla="*/ 422265 w 815720"/>
                <a:gd name="connsiteY27" fmla="*/ 6076 h 1880444"/>
                <a:gd name="connsiteX28" fmla="*/ 385810 w 815720"/>
                <a:gd name="connsiteY28" fmla="*/ 12152 h 1880444"/>
                <a:gd name="connsiteX29" fmla="*/ 276447 w 815720"/>
                <a:gd name="connsiteY29" fmla="*/ 18227 h 1880444"/>
                <a:gd name="connsiteX30" fmla="*/ 264295 w 815720"/>
                <a:gd name="connsiteY30" fmla="*/ 21265 h 1880444"/>
                <a:gd name="connsiteX31" fmla="*/ 218727 w 815720"/>
                <a:gd name="connsiteY31" fmla="*/ 27341 h 1880444"/>
                <a:gd name="connsiteX32" fmla="*/ 167083 w 815720"/>
                <a:gd name="connsiteY32" fmla="*/ 24303 h 1880444"/>
                <a:gd name="connsiteX33" fmla="*/ 145818 w 815720"/>
                <a:gd name="connsiteY33" fmla="*/ 21265 h 1880444"/>
                <a:gd name="connsiteX34" fmla="*/ 72909 w 815720"/>
                <a:gd name="connsiteY34" fmla="*/ 24303 h 1880444"/>
                <a:gd name="connsiteX35" fmla="*/ 60758 w 815720"/>
                <a:gd name="connsiteY35" fmla="*/ 27341 h 1880444"/>
                <a:gd name="connsiteX36" fmla="*/ 66833 w 815720"/>
                <a:gd name="connsiteY36" fmla="*/ 33417 h 1880444"/>
                <a:gd name="connsiteX37" fmla="*/ 66833 w 815720"/>
                <a:gd name="connsiteY37" fmla="*/ 33417 h 1880444"/>
                <a:gd name="connsiteX38" fmla="*/ 54682 w 815720"/>
                <a:gd name="connsiteY38" fmla="*/ 57720 h 1880444"/>
                <a:gd name="connsiteX39" fmla="*/ 48606 w 815720"/>
                <a:gd name="connsiteY39" fmla="*/ 66833 h 1880444"/>
                <a:gd name="connsiteX40" fmla="*/ 39492 w 815720"/>
                <a:gd name="connsiteY40" fmla="*/ 97212 h 1880444"/>
                <a:gd name="connsiteX41" fmla="*/ 33417 w 815720"/>
                <a:gd name="connsiteY41" fmla="*/ 115439 h 1880444"/>
                <a:gd name="connsiteX42" fmla="*/ 30379 w 815720"/>
                <a:gd name="connsiteY42" fmla="*/ 124553 h 1880444"/>
                <a:gd name="connsiteX43" fmla="*/ 27341 w 815720"/>
                <a:gd name="connsiteY43" fmla="*/ 133667 h 1880444"/>
                <a:gd name="connsiteX44" fmla="*/ 15189 w 815720"/>
                <a:gd name="connsiteY44" fmla="*/ 151894 h 1880444"/>
                <a:gd name="connsiteX45" fmla="*/ 12152 w 815720"/>
                <a:gd name="connsiteY45" fmla="*/ 161007 h 1880444"/>
                <a:gd name="connsiteX46" fmla="*/ 3038 w 815720"/>
                <a:gd name="connsiteY46" fmla="*/ 179235 h 1880444"/>
                <a:gd name="connsiteX47" fmla="*/ 6076 w 815720"/>
                <a:gd name="connsiteY47" fmla="*/ 212651 h 1880444"/>
                <a:gd name="connsiteX48" fmla="*/ 9114 w 815720"/>
                <a:gd name="connsiteY48" fmla="*/ 221765 h 1880444"/>
                <a:gd name="connsiteX49" fmla="*/ 12152 w 815720"/>
                <a:gd name="connsiteY49" fmla="*/ 233916 h 1880444"/>
                <a:gd name="connsiteX50" fmla="*/ 9114 w 815720"/>
                <a:gd name="connsiteY50" fmla="*/ 261257 h 1880444"/>
                <a:gd name="connsiteX51" fmla="*/ 6076 w 815720"/>
                <a:gd name="connsiteY51" fmla="*/ 270371 h 1880444"/>
                <a:gd name="connsiteX52" fmla="*/ 0 w 815720"/>
                <a:gd name="connsiteY52" fmla="*/ 315939 h 1880444"/>
                <a:gd name="connsiteX53" fmla="*/ 3038 w 815720"/>
                <a:gd name="connsiteY53" fmla="*/ 413151 h 1880444"/>
                <a:gd name="connsiteX54" fmla="*/ 6076 w 815720"/>
                <a:gd name="connsiteY54" fmla="*/ 425302 h 1880444"/>
                <a:gd name="connsiteX55" fmla="*/ 9114 w 815720"/>
                <a:gd name="connsiteY55" fmla="*/ 443530 h 1880444"/>
                <a:gd name="connsiteX56" fmla="*/ 12152 w 815720"/>
                <a:gd name="connsiteY56" fmla="*/ 458719 h 1880444"/>
                <a:gd name="connsiteX57" fmla="*/ 15189 w 815720"/>
                <a:gd name="connsiteY57" fmla="*/ 476946 h 1880444"/>
                <a:gd name="connsiteX58" fmla="*/ 21265 w 815720"/>
                <a:gd name="connsiteY58" fmla="*/ 510363 h 1880444"/>
                <a:gd name="connsiteX59" fmla="*/ 24303 w 815720"/>
                <a:gd name="connsiteY59" fmla="*/ 571120 h 1880444"/>
                <a:gd name="connsiteX60" fmla="*/ 30379 w 815720"/>
                <a:gd name="connsiteY60" fmla="*/ 610613 h 1880444"/>
                <a:gd name="connsiteX61" fmla="*/ 33417 w 815720"/>
                <a:gd name="connsiteY61" fmla="*/ 628840 h 1880444"/>
                <a:gd name="connsiteX62" fmla="*/ 30379 w 815720"/>
                <a:gd name="connsiteY62" fmla="*/ 1078445 h 1880444"/>
                <a:gd name="connsiteX63" fmla="*/ 30379 w 815720"/>
                <a:gd name="connsiteY63" fmla="*/ 1218188 h 1880444"/>
                <a:gd name="connsiteX64" fmla="*/ 36455 w 815720"/>
                <a:gd name="connsiteY64" fmla="*/ 1306286 h 1880444"/>
                <a:gd name="connsiteX65" fmla="*/ 39492 w 815720"/>
                <a:gd name="connsiteY65" fmla="*/ 1360968 h 1880444"/>
                <a:gd name="connsiteX66" fmla="*/ 45568 w 815720"/>
                <a:gd name="connsiteY66" fmla="*/ 1403498 h 1880444"/>
                <a:gd name="connsiteX67" fmla="*/ 51644 w 815720"/>
                <a:gd name="connsiteY67" fmla="*/ 1455142 h 1880444"/>
                <a:gd name="connsiteX68" fmla="*/ 57720 w 815720"/>
                <a:gd name="connsiteY68" fmla="*/ 1488558 h 1880444"/>
                <a:gd name="connsiteX69" fmla="*/ 72909 w 815720"/>
                <a:gd name="connsiteY69" fmla="*/ 1515899 h 1880444"/>
                <a:gd name="connsiteX70" fmla="*/ 75947 w 815720"/>
                <a:gd name="connsiteY70" fmla="*/ 1525013 h 1880444"/>
                <a:gd name="connsiteX71" fmla="*/ 78985 w 815720"/>
                <a:gd name="connsiteY71" fmla="*/ 1549316 h 1880444"/>
                <a:gd name="connsiteX72" fmla="*/ 82023 w 815720"/>
                <a:gd name="connsiteY72" fmla="*/ 1570581 h 1880444"/>
                <a:gd name="connsiteX73" fmla="*/ 85061 w 815720"/>
                <a:gd name="connsiteY73" fmla="*/ 1582732 h 1880444"/>
                <a:gd name="connsiteX74" fmla="*/ 106326 w 815720"/>
                <a:gd name="connsiteY74" fmla="*/ 1591846 h 1880444"/>
                <a:gd name="connsiteX75" fmla="*/ 136704 w 815720"/>
                <a:gd name="connsiteY75" fmla="*/ 1597922 h 1880444"/>
                <a:gd name="connsiteX76" fmla="*/ 164045 w 815720"/>
                <a:gd name="connsiteY76" fmla="*/ 1607035 h 1880444"/>
                <a:gd name="connsiteX77" fmla="*/ 173159 w 815720"/>
                <a:gd name="connsiteY77" fmla="*/ 1610073 h 1880444"/>
                <a:gd name="connsiteX78" fmla="*/ 185310 w 815720"/>
                <a:gd name="connsiteY78" fmla="*/ 1628301 h 1880444"/>
                <a:gd name="connsiteX79" fmla="*/ 188348 w 815720"/>
                <a:gd name="connsiteY79" fmla="*/ 1637414 h 1880444"/>
                <a:gd name="connsiteX80" fmla="*/ 197462 w 815720"/>
                <a:gd name="connsiteY80" fmla="*/ 1655641 h 1880444"/>
                <a:gd name="connsiteX81" fmla="*/ 203538 w 815720"/>
                <a:gd name="connsiteY81" fmla="*/ 1698172 h 1880444"/>
                <a:gd name="connsiteX82" fmla="*/ 206575 w 815720"/>
                <a:gd name="connsiteY82" fmla="*/ 1734626 h 1880444"/>
                <a:gd name="connsiteX83" fmla="*/ 209613 w 815720"/>
                <a:gd name="connsiteY83" fmla="*/ 1743740 h 1880444"/>
                <a:gd name="connsiteX84" fmla="*/ 212651 w 815720"/>
                <a:gd name="connsiteY84" fmla="*/ 1758929 h 1880444"/>
                <a:gd name="connsiteX85" fmla="*/ 218727 w 815720"/>
                <a:gd name="connsiteY85" fmla="*/ 1777156 h 1880444"/>
                <a:gd name="connsiteX86" fmla="*/ 221765 w 815720"/>
                <a:gd name="connsiteY86" fmla="*/ 1786270 h 1880444"/>
                <a:gd name="connsiteX87" fmla="*/ 239992 w 815720"/>
                <a:gd name="connsiteY87" fmla="*/ 1813611 h 1880444"/>
                <a:gd name="connsiteX88" fmla="*/ 267333 w 815720"/>
                <a:gd name="connsiteY88" fmla="*/ 1828800 h 1880444"/>
                <a:gd name="connsiteX89" fmla="*/ 294674 w 815720"/>
                <a:gd name="connsiteY89" fmla="*/ 1840952 h 1880444"/>
                <a:gd name="connsiteX90" fmla="*/ 303787 w 815720"/>
                <a:gd name="connsiteY90" fmla="*/ 1843990 h 1880444"/>
                <a:gd name="connsiteX91" fmla="*/ 312901 w 815720"/>
                <a:gd name="connsiteY91" fmla="*/ 1850065 h 1880444"/>
                <a:gd name="connsiteX92" fmla="*/ 331128 w 815720"/>
                <a:gd name="connsiteY92" fmla="*/ 1856141 h 1880444"/>
                <a:gd name="connsiteX93" fmla="*/ 349356 w 815720"/>
                <a:gd name="connsiteY93" fmla="*/ 1862217 h 1880444"/>
                <a:gd name="connsiteX94" fmla="*/ 373659 w 815720"/>
                <a:gd name="connsiteY94" fmla="*/ 1865255 h 1880444"/>
                <a:gd name="connsiteX95" fmla="*/ 428340 w 815720"/>
                <a:gd name="connsiteY95" fmla="*/ 1874368 h 1880444"/>
                <a:gd name="connsiteX96" fmla="*/ 473908 w 815720"/>
                <a:gd name="connsiteY96" fmla="*/ 1880444 h 1880444"/>
                <a:gd name="connsiteX97" fmla="*/ 513401 w 815720"/>
                <a:gd name="connsiteY97" fmla="*/ 1877406 h 1880444"/>
                <a:gd name="connsiteX98" fmla="*/ 531628 w 815720"/>
                <a:gd name="connsiteY98" fmla="*/ 1868293 h 1880444"/>
                <a:gd name="connsiteX99" fmla="*/ 558969 w 815720"/>
                <a:gd name="connsiteY99" fmla="*/ 1859179 h 1880444"/>
                <a:gd name="connsiteX100" fmla="*/ 595423 w 815720"/>
                <a:gd name="connsiteY100" fmla="*/ 1847027 h 1880444"/>
                <a:gd name="connsiteX101" fmla="*/ 604537 w 815720"/>
                <a:gd name="connsiteY101" fmla="*/ 1840952 h 1880444"/>
                <a:gd name="connsiteX102" fmla="*/ 610613 w 815720"/>
                <a:gd name="connsiteY102" fmla="*/ 1831838 h 1880444"/>
                <a:gd name="connsiteX103" fmla="*/ 628840 w 815720"/>
                <a:gd name="connsiteY103" fmla="*/ 1825762 h 1880444"/>
                <a:gd name="connsiteX104" fmla="*/ 665294 w 815720"/>
                <a:gd name="connsiteY104" fmla="*/ 1813611 h 1880444"/>
                <a:gd name="connsiteX105" fmla="*/ 674408 w 815720"/>
                <a:gd name="connsiteY105" fmla="*/ 1807535 h 1880444"/>
                <a:gd name="connsiteX106" fmla="*/ 695673 w 815720"/>
                <a:gd name="connsiteY106" fmla="*/ 1801459 h 1880444"/>
                <a:gd name="connsiteX107" fmla="*/ 713900 w 815720"/>
                <a:gd name="connsiteY107" fmla="*/ 1786270 h 1880444"/>
                <a:gd name="connsiteX108" fmla="*/ 726052 w 815720"/>
                <a:gd name="connsiteY108" fmla="*/ 1768043 h 1880444"/>
                <a:gd name="connsiteX109" fmla="*/ 735166 w 815720"/>
                <a:gd name="connsiteY109" fmla="*/ 1749815 h 1880444"/>
                <a:gd name="connsiteX110" fmla="*/ 735166 w 815720"/>
                <a:gd name="connsiteY110" fmla="*/ 1588808 h 1880444"/>
                <a:gd name="connsiteX111" fmla="*/ 741241 w 815720"/>
                <a:gd name="connsiteY111" fmla="*/ 1570581 h 1880444"/>
                <a:gd name="connsiteX112" fmla="*/ 750355 w 815720"/>
                <a:gd name="connsiteY112" fmla="*/ 1549316 h 1880444"/>
                <a:gd name="connsiteX113" fmla="*/ 768582 w 815720"/>
                <a:gd name="connsiteY113" fmla="*/ 1537164 h 1880444"/>
                <a:gd name="connsiteX114" fmla="*/ 777696 w 815720"/>
                <a:gd name="connsiteY114" fmla="*/ 1531089 h 1880444"/>
                <a:gd name="connsiteX115" fmla="*/ 789847 w 815720"/>
                <a:gd name="connsiteY115" fmla="*/ 1512861 h 1880444"/>
                <a:gd name="connsiteX116" fmla="*/ 795923 w 815720"/>
                <a:gd name="connsiteY116" fmla="*/ 1494634 h 1880444"/>
                <a:gd name="connsiteX117" fmla="*/ 798961 w 815720"/>
                <a:gd name="connsiteY117" fmla="*/ 1485520 h 1880444"/>
                <a:gd name="connsiteX118" fmla="*/ 801999 w 815720"/>
                <a:gd name="connsiteY118" fmla="*/ 1467293 h 1880444"/>
                <a:gd name="connsiteX119" fmla="*/ 801351 w 815720"/>
                <a:gd name="connsiteY119" fmla="*/ 1311244 h 1880444"/>
                <a:gd name="connsiteX120" fmla="*/ 801351 w 815720"/>
                <a:gd name="connsiteY120" fmla="*/ 1311244 h 1880444"/>
                <a:gd name="connsiteX0" fmla="*/ 801351 w 815720"/>
                <a:gd name="connsiteY0" fmla="*/ 1311244 h 1880444"/>
                <a:gd name="connsiteX1" fmla="*/ 792885 w 815720"/>
                <a:gd name="connsiteY1" fmla="*/ 1108824 h 1880444"/>
                <a:gd name="connsiteX2" fmla="*/ 798961 w 815720"/>
                <a:gd name="connsiteY2" fmla="*/ 1090597 h 1880444"/>
                <a:gd name="connsiteX3" fmla="*/ 801999 w 815720"/>
                <a:gd name="connsiteY3" fmla="*/ 1060218 h 1880444"/>
                <a:gd name="connsiteX4" fmla="*/ 798961 w 815720"/>
                <a:gd name="connsiteY4" fmla="*/ 1020726 h 1880444"/>
                <a:gd name="connsiteX5" fmla="*/ 795923 w 815720"/>
                <a:gd name="connsiteY5" fmla="*/ 1005536 h 1880444"/>
                <a:gd name="connsiteX6" fmla="*/ 792885 w 815720"/>
                <a:gd name="connsiteY6" fmla="*/ 984271 h 1880444"/>
                <a:gd name="connsiteX7" fmla="*/ 792885 w 815720"/>
                <a:gd name="connsiteY7" fmla="*/ 929590 h 1880444"/>
                <a:gd name="connsiteX8" fmla="*/ 786809 w 815720"/>
                <a:gd name="connsiteY8" fmla="*/ 920476 h 1880444"/>
                <a:gd name="connsiteX9" fmla="*/ 783771 w 815720"/>
                <a:gd name="connsiteY9" fmla="*/ 911362 h 1880444"/>
                <a:gd name="connsiteX10" fmla="*/ 786809 w 815720"/>
                <a:gd name="connsiteY10" fmla="*/ 355431 h 1880444"/>
                <a:gd name="connsiteX11" fmla="*/ 729343 w 815720"/>
                <a:gd name="connsiteY11" fmla="*/ 375140 h 1880444"/>
                <a:gd name="connsiteX12" fmla="*/ 765544 w 815720"/>
                <a:gd name="connsiteY12" fmla="*/ 264295 h 1880444"/>
                <a:gd name="connsiteX13" fmla="*/ 759468 w 815720"/>
                <a:gd name="connsiteY13" fmla="*/ 255182 h 1880444"/>
                <a:gd name="connsiteX14" fmla="*/ 756431 w 815720"/>
                <a:gd name="connsiteY14" fmla="*/ 239992 h 1880444"/>
                <a:gd name="connsiteX15" fmla="*/ 744279 w 815720"/>
                <a:gd name="connsiteY15" fmla="*/ 94174 h 1880444"/>
                <a:gd name="connsiteX16" fmla="*/ 735166 w 815720"/>
                <a:gd name="connsiteY16" fmla="*/ 75947 h 1880444"/>
                <a:gd name="connsiteX17" fmla="*/ 723014 w 815720"/>
                <a:gd name="connsiteY17" fmla="*/ 66833 h 1880444"/>
                <a:gd name="connsiteX18" fmla="*/ 704787 w 815720"/>
                <a:gd name="connsiteY18" fmla="*/ 51644 h 1880444"/>
                <a:gd name="connsiteX19" fmla="*/ 698711 w 815720"/>
                <a:gd name="connsiteY19" fmla="*/ 42530 h 1880444"/>
                <a:gd name="connsiteX20" fmla="*/ 689597 w 815720"/>
                <a:gd name="connsiteY20" fmla="*/ 36455 h 1880444"/>
                <a:gd name="connsiteX21" fmla="*/ 677446 w 815720"/>
                <a:gd name="connsiteY21" fmla="*/ 18227 h 1880444"/>
                <a:gd name="connsiteX22" fmla="*/ 671370 w 815720"/>
                <a:gd name="connsiteY22" fmla="*/ 9114 h 1880444"/>
                <a:gd name="connsiteX23" fmla="*/ 637954 w 815720"/>
                <a:gd name="connsiteY23" fmla="*/ 0 h 1880444"/>
                <a:gd name="connsiteX24" fmla="*/ 595423 w 815720"/>
                <a:gd name="connsiteY24" fmla="*/ 3038 h 1880444"/>
                <a:gd name="connsiteX25" fmla="*/ 583272 w 815720"/>
                <a:gd name="connsiteY25" fmla="*/ 6076 h 1880444"/>
                <a:gd name="connsiteX26" fmla="*/ 498211 w 815720"/>
                <a:gd name="connsiteY26" fmla="*/ 3038 h 1880444"/>
                <a:gd name="connsiteX27" fmla="*/ 422265 w 815720"/>
                <a:gd name="connsiteY27" fmla="*/ 6076 h 1880444"/>
                <a:gd name="connsiteX28" fmla="*/ 385810 w 815720"/>
                <a:gd name="connsiteY28" fmla="*/ 12152 h 1880444"/>
                <a:gd name="connsiteX29" fmla="*/ 276447 w 815720"/>
                <a:gd name="connsiteY29" fmla="*/ 18227 h 1880444"/>
                <a:gd name="connsiteX30" fmla="*/ 264295 w 815720"/>
                <a:gd name="connsiteY30" fmla="*/ 21265 h 1880444"/>
                <a:gd name="connsiteX31" fmla="*/ 218727 w 815720"/>
                <a:gd name="connsiteY31" fmla="*/ 27341 h 1880444"/>
                <a:gd name="connsiteX32" fmla="*/ 167083 w 815720"/>
                <a:gd name="connsiteY32" fmla="*/ 24303 h 1880444"/>
                <a:gd name="connsiteX33" fmla="*/ 145818 w 815720"/>
                <a:gd name="connsiteY33" fmla="*/ 21265 h 1880444"/>
                <a:gd name="connsiteX34" fmla="*/ 72909 w 815720"/>
                <a:gd name="connsiteY34" fmla="*/ 24303 h 1880444"/>
                <a:gd name="connsiteX35" fmla="*/ 60758 w 815720"/>
                <a:gd name="connsiteY35" fmla="*/ 27341 h 1880444"/>
                <a:gd name="connsiteX36" fmla="*/ 66833 w 815720"/>
                <a:gd name="connsiteY36" fmla="*/ 33417 h 1880444"/>
                <a:gd name="connsiteX37" fmla="*/ 66833 w 815720"/>
                <a:gd name="connsiteY37" fmla="*/ 33417 h 1880444"/>
                <a:gd name="connsiteX38" fmla="*/ 54682 w 815720"/>
                <a:gd name="connsiteY38" fmla="*/ 57720 h 1880444"/>
                <a:gd name="connsiteX39" fmla="*/ 48606 w 815720"/>
                <a:gd name="connsiteY39" fmla="*/ 66833 h 1880444"/>
                <a:gd name="connsiteX40" fmla="*/ 39492 w 815720"/>
                <a:gd name="connsiteY40" fmla="*/ 97212 h 1880444"/>
                <a:gd name="connsiteX41" fmla="*/ 33417 w 815720"/>
                <a:gd name="connsiteY41" fmla="*/ 115439 h 1880444"/>
                <a:gd name="connsiteX42" fmla="*/ 30379 w 815720"/>
                <a:gd name="connsiteY42" fmla="*/ 124553 h 1880444"/>
                <a:gd name="connsiteX43" fmla="*/ 27341 w 815720"/>
                <a:gd name="connsiteY43" fmla="*/ 133667 h 1880444"/>
                <a:gd name="connsiteX44" fmla="*/ 15189 w 815720"/>
                <a:gd name="connsiteY44" fmla="*/ 151894 h 1880444"/>
                <a:gd name="connsiteX45" fmla="*/ 12152 w 815720"/>
                <a:gd name="connsiteY45" fmla="*/ 161007 h 1880444"/>
                <a:gd name="connsiteX46" fmla="*/ 3038 w 815720"/>
                <a:gd name="connsiteY46" fmla="*/ 179235 h 1880444"/>
                <a:gd name="connsiteX47" fmla="*/ 6076 w 815720"/>
                <a:gd name="connsiteY47" fmla="*/ 212651 h 1880444"/>
                <a:gd name="connsiteX48" fmla="*/ 9114 w 815720"/>
                <a:gd name="connsiteY48" fmla="*/ 221765 h 1880444"/>
                <a:gd name="connsiteX49" fmla="*/ 12152 w 815720"/>
                <a:gd name="connsiteY49" fmla="*/ 233916 h 1880444"/>
                <a:gd name="connsiteX50" fmla="*/ 9114 w 815720"/>
                <a:gd name="connsiteY50" fmla="*/ 261257 h 1880444"/>
                <a:gd name="connsiteX51" fmla="*/ 6076 w 815720"/>
                <a:gd name="connsiteY51" fmla="*/ 270371 h 1880444"/>
                <a:gd name="connsiteX52" fmla="*/ 0 w 815720"/>
                <a:gd name="connsiteY52" fmla="*/ 315939 h 1880444"/>
                <a:gd name="connsiteX53" fmla="*/ 3038 w 815720"/>
                <a:gd name="connsiteY53" fmla="*/ 413151 h 1880444"/>
                <a:gd name="connsiteX54" fmla="*/ 6076 w 815720"/>
                <a:gd name="connsiteY54" fmla="*/ 425302 h 1880444"/>
                <a:gd name="connsiteX55" fmla="*/ 9114 w 815720"/>
                <a:gd name="connsiteY55" fmla="*/ 443530 h 1880444"/>
                <a:gd name="connsiteX56" fmla="*/ 12152 w 815720"/>
                <a:gd name="connsiteY56" fmla="*/ 458719 h 1880444"/>
                <a:gd name="connsiteX57" fmla="*/ 15189 w 815720"/>
                <a:gd name="connsiteY57" fmla="*/ 476946 h 1880444"/>
                <a:gd name="connsiteX58" fmla="*/ 21265 w 815720"/>
                <a:gd name="connsiteY58" fmla="*/ 510363 h 1880444"/>
                <a:gd name="connsiteX59" fmla="*/ 24303 w 815720"/>
                <a:gd name="connsiteY59" fmla="*/ 571120 h 1880444"/>
                <a:gd name="connsiteX60" fmla="*/ 30379 w 815720"/>
                <a:gd name="connsiteY60" fmla="*/ 610613 h 1880444"/>
                <a:gd name="connsiteX61" fmla="*/ 33417 w 815720"/>
                <a:gd name="connsiteY61" fmla="*/ 628840 h 1880444"/>
                <a:gd name="connsiteX62" fmla="*/ 30379 w 815720"/>
                <a:gd name="connsiteY62" fmla="*/ 1078445 h 1880444"/>
                <a:gd name="connsiteX63" fmla="*/ 30379 w 815720"/>
                <a:gd name="connsiteY63" fmla="*/ 1218188 h 1880444"/>
                <a:gd name="connsiteX64" fmla="*/ 36455 w 815720"/>
                <a:gd name="connsiteY64" fmla="*/ 1306286 h 1880444"/>
                <a:gd name="connsiteX65" fmla="*/ 39492 w 815720"/>
                <a:gd name="connsiteY65" fmla="*/ 1360968 h 1880444"/>
                <a:gd name="connsiteX66" fmla="*/ 45568 w 815720"/>
                <a:gd name="connsiteY66" fmla="*/ 1403498 h 1880444"/>
                <a:gd name="connsiteX67" fmla="*/ 51644 w 815720"/>
                <a:gd name="connsiteY67" fmla="*/ 1455142 h 1880444"/>
                <a:gd name="connsiteX68" fmla="*/ 57720 w 815720"/>
                <a:gd name="connsiteY68" fmla="*/ 1488558 h 1880444"/>
                <a:gd name="connsiteX69" fmla="*/ 72909 w 815720"/>
                <a:gd name="connsiteY69" fmla="*/ 1515899 h 1880444"/>
                <a:gd name="connsiteX70" fmla="*/ 75947 w 815720"/>
                <a:gd name="connsiteY70" fmla="*/ 1525013 h 1880444"/>
                <a:gd name="connsiteX71" fmla="*/ 78985 w 815720"/>
                <a:gd name="connsiteY71" fmla="*/ 1549316 h 1880444"/>
                <a:gd name="connsiteX72" fmla="*/ 82023 w 815720"/>
                <a:gd name="connsiteY72" fmla="*/ 1570581 h 1880444"/>
                <a:gd name="connsiteX73" fmla="*/ 85061 w 815720"/>
                <a:gd name="connsiteY73" fmla="*/ 1582732 h 1880444"/>
                <a:gd name="connsiteX74" fmla="*/ 106326 w 815720"/>
                <a:gd name="connsiteY74" fmla="*/ 1591846 h 1880444"/>
                <a:gd name="connsiteX75" fmla="*/ 136704 w 815720"/>
                <a:gd name="connsiteY75" fmla="*/ 1597922 h 1880444"/>
                <a:gd name="connsiteX76" fmla="*/ 164045 w 815720"/>
                <a:gd name="connsiteY76" fmla="*/ 1607035 h 1880444"/>
                <a:gd name="connsiteX77" fmla="*/ 173159 w 815720"/>
                <a:gd name="connsiteY77" fmla="*/ 1610073 h 1880444"/>
                <a:gd name="connsiteX78" fmla="*/ 185310 w 815720"/>
                <a:gd name="connsiteY78" fmla="*/ 1628301 h 1880444"/>
                <a:gd name="connsiteX79" fmla="*/ 188348 w 815720"/>
                <a:gd name="connsiteY79" fmla="*/ 1637414 h 1880444"/>
                <a:gd name="connsiteX80" fmla="*/ 197462 w 815720"/>
                <a:gd name="connsiteY80" fmla="*/ 1655641 h 1880444"/>
                <a:gd name="connsiteX81" fmla="*/ 203538 w 815720"/>
                <a:gd name="connsiteY81" fmla="*/ 1698172 h 1880444"/>
                <a:gd name="connsiteX82" fmla="*/ 206575 w 815720"/>
                <a:gd name="connsiteY82" fmla="*/ 1734626 h 1880444"/>
                <a:gd name="connsiteX83" fmla="*/ 209613 w 815720"/>
                <a:gd name="connsiteY83" fmla="*/ 1743740 h 1880444"/>
                <a:gd name="connsiteX84" fmla="*/ 212651 w 815720"/>
                <a:gd name="connsiteY84" fmla="*/ 1758929 h 1880444"/>
                <a:gd name="connsiteX85" fmla="*/ 218727 w 815720"/>
                <a:gd name="connsiteY85" fmla="*/ 1777156 h 1880444"/>
                <a:gd name="connsiteX86" fmla="*/ 221765 w 815720"/>
                <a:gd name="connsiteY86" fmla="*/ 1786270 h 1880444"/>
                <a:gd name="connsiteX87" fmla="*/ 239992 w 815720"/>
                <a:gd name="connsiteY87" fmla="*/ 1813611 h 1880444"/>
                <a:gd name="connsiteX88" fmla="*/ 267333 w 815720"/>
                <a:gd name="connsiteY88" fmla="*/ 1828800 h 1880444"/>
                <a:gd name="connsiteX89" fmla="*/ 294674 w 815720"/>
                <a:gd name="connsiteY89" fmla="*/ 1840952 h 1880444"/>
                <a:gd name="connsiteX90" fmla="*/ 303787 w 815720"/>
                <a:gd name="connsiteY90" fmla="*/ 1843990 h 1880444"/>
                <a:gd name="connsiteX91" fmla="*/ 312901 w 815720"/>
                <a:gd name="connsiteY91" fmla="*/ 1850065 h 1880444"/>
                <a:gd name="connsiteX92" fmla="*/ 331128 w 815720"/>
                <a:gd name="connsiteY92" fmla="*/ 1856141 h 1880444"/>
                <a:gd name="connsiteX93" fmla="*/ 349356 w 815720"/>
                <a:gd name="connsiteY93" fmla="*/ 1862217 h 1880444"/>
                <a:gd name="connsiteX94" fmla="*/ 373659 w 815720"/>
                <a:gd name="connsiteY94" fmla="*/ 1865255 h 1880444"/>
                <a:gd name="connsiteX95" fmla="*/ 428340 w 815720"/>
                <a:gd name="connsiteY95" fmla="*/ 1874368 h 1880444"/>
                <a:gd name="connsiteX96" fmla="*/ 473908 w 815720"/>
                <a:gd name="connsiteY96" fmla="*/ 1880444 h 1880444"/>
                <a:gd name="connsiteX97" fmla="*/ 513401 w 815720"/>
                <a:gd name="connsiteY97" fmla="*/ 1877406 h 1880444"/>
                <a:gd name="connsiteX98" fmla="*/ 531628 w 815720"/>
                <a:gd name="connsiteY98" fmla="*/ 1868293 h 1880444"/>
                <a:gd name="connsiteX99" fmla="*/ 558969 w 815720"/>
                <a:gd name="connsiteY99" fmla="*/ 1859179 h 1880444"/>
                <a:gd name="connsiteX100" fmla="*/ 595423 w 815720"/>
                <a:gd name="connsiteY100" fmla="*/ 1847027 h 1880444"/>
                <a:gd name="connsiteX101" fmla="*/ 604537 w 815720"/>
                <a:gd name="connsiteY101" fmla="*/ 1840952 h 1880444"/>
                <a:gd name="connsiteX102" fmla="*/ 610613 w 815720"/>
                <a:gd name="connsiteY102" fmla="*/ 1831838 h 1880444"/>
                <a:gd name="connsiteX103" fmla="*/ 628840 w 815720"/>
                <a:gd name="connsiteY103" fmla="*/ 1825762 h 1880444"/>
                <a:gd name="connsiteX104" fmla="*/ 665294 w 815720"/>
                <a:gd name="connsiteY104" fmla="*/ 1813611 h 1880444"/>
                <a:gd name="connsiteX105" fmla="*/ 674408 w 815720"/>
                <a:gd name="connsiteY105" fmla="*/ 1807535 h 1880444"/>
                <a:gd name="connsiteX106" fmla="*/ 695673 w 815720"/>
                <a:gd name="connsiteY106" fmla="*/ 1801459 h 1880444"/>
                <a:gd name="connsiteX107" fmla="*/ 713900 w 815720"/>
                <a:gd name="connsiteY107" fmla="*/ 1786270 h 1880444"/>
                <a:gd name="connsiteX108" fmla="*/ 726052 w 815720"/>
                <a:gd name="connsiteY108" fmla="*/ 1768043 h 1880444"/>
                <a:gd name="connsiteX109" fmla="*/ 735166 w 815720"/>
                <a:gd name="connsiteY109" fmla="*/ 1749815 h 1880444"/>
                <a:gd name="connsiteX110" fmla="*/ 735166 w 815720"/>
                <a:gd name="connsiteY110" fmla="*/ 1588808 h 1880444"/>
                <a:gd name="connsiteX111" fmla="*/ 741241 w 815720"/>
                <a:gd name="connsiteY111" fmla="*/ 1570581 h 1880444"/>
                <a:gd name="connsiteX112" fmla="*/ 750355 w 815720"/>
                <a:gd name="connsiteY112" fmla="*/ 1549316 h 1880444"/>
                <a:gd name="connsiteX113" fmla="*/ 768582 w 815720"/>
                <a:gd name="connsiteY113" fmla="*/ 1537164 h 1880444"/>
                <a:gd name="connsiteX114" fmla="*/ 777696 w 815720"/>
                <a:gd name="connsiteY114" fmla="*/ 1531089 h 1880444"/>
                <a:gd name="connsiteX115" fmla="*/ 789847 w 815720"/>
                <a:gd name="connsiteY115" fmla="*/ 1512861 h 1880444"/>
                <a:gd name="connsiteX116" fmla="*/ 795923 w 815720"/>
                <a:gd name="connsiteY116" fmla="*/ 1494634 h 1880444"/>
                <a:gd name="connsiteX117" fmla="*/ 798961 w 815720"/>
                <a:gd name="connsiteY117" fmla="*/ 1485520 h 1880444"/>
                <a:gd name="connsiteX118" fmla="*/ 801999 w 815720"/>
                <a:gd name="connsiteY118" fmla="*/ 1467293 h 1880444"/>
                <a:gd name="connsiteX119" fmla="*/ 801351 w 815720"/>
                <a:gd name="connsiteY119" fmla="*/ 1311244 h 1880444"/>
                <a:gd name="connsiteX120" fmla="*/ 801351 w 815720"/>
                <a:gd name="connsiteY120" fmla="*/ 1311244 h 1880444"/>
                <a:gd name="connsiteX0" fmla="*/ 765544 w 820783"/>
                <a:gd name="connsiteY0" fmla="*/ 264295 h 1880444"/>
                <a:gd name="connsiteX1" fmla="*/ 759468 w 820783"/>
                <a:gd name="connsiteY1" fmla="*/ 255182 h 1880444"/>
                <a:gd name="connsiteX2" fmla="*/ 756431 w 820783"/>
                <a:gd name="connsiteY2" fmla="*/ 239992 h 1880444"/>
                <a:gd name="connsiteX3" fmla="*/ 744279 w 820783"/>
                <a:gd name="connsiteY3" fmla="*/ 94174 h 1880444"/>
                <a:gd name="connsiteX4" fmla="*/ 735166 w 820783"/>
                <a:gd name="connsiteY4" fmla="*/ 75947 h 1880444"/>
                <a:gd name="connsiteX5" fmla="*/ 723014 w 820783"/>
                <a:gd name="connsiteY5" fmla="*/ 66833 h 1880444"/>
                <a:gd name="connsiteX6" fmla="*/ 704787 w 820783"/>
                <a:gd name="connsiteY6" fmla="*/ 51644 h 1880444"/>
                <a:gd name="connsiteX7" fmla="*/ 698711 w 820783"/>
                <a:gd name="connsiteY7" fmla="*/ 42530 h 1880444"/>
                <a:gd name="connsiteX8" fmla="*/ 689597 w 820783"/>
                <a:gd name="connsiteY8" fmla="*/ 36455 h 1880444"/>
                <a:gd name="connsiteX9" fmla="*/ 677446 w 820783"/>
                <a:gd name="connsiteY9" fmla="*/ 18227 h 1880444"/>
                <a:gd name="connsiteX10" fmla="*/ 671370 w 820783"/>
                <a:gd name="connsiteY10" fmla="*/ 9114 h 1880444"/>
                <a:gd name="connsiteX11" fmla="*/ 637954 w 820783"/>
                <a:gd name="connsiteY11" fmla="*/ 0 h 1880444"/>
                <a:gd name="connsiteX12" fmla="*/ 595423 w 820783"/>
                <a:gd name="connsiteY12" fmla="*/ 3038 h 1880444"/>
                <a:gd name="connsiteX13" fmla="*/ 583272 w 820783"/>
                <a:gd name="connsiteY13" fmla="*/ 6076 h 1880444"/>
                <a:gd name="connsiteX14" fmla="*/ 498211 w 820783"/>
                <a:gd name="connsiteY14" fmla="*/ 3038 h 1880444"/>
                <a:gd name="connsiteX15" fmla="*/ 422265 w 820783"/>
                <a:gd name="connsiteY15" fmla="*/ 6076 h 1880444"/>
                <a:gd name="connsiteX16" fmla="*/ 385810 w 820783"/>
                <a:gd name="connsiteY16" fmla="*/ 12152 h 1880444"/>
                <a:gd name="connsiteX17" fmla="*/ 276447 w 820783"/>
                <a:gd name="connsiteY17" fmla="*/ 18227 h 1880444"/>
                <a:gd name="connsiteX18" fmla="*/ 264295 w 820783"/>
                <a:gd name="connsiteY18" fmla="*/ 21265 h 1880444"/>
                <a:gd name="connsiteX19" fmla="*/ 218727 w 820783"/>
                <a:gd name="connsiteY19" fmla="*/ 27341 h 1880444"/>
                <a:gd name="connsiteX20" fmla="*/ 167083 w 820783"/>
                <a:gd name="connsiteY20" fmla="*/ 24303 h 1880444"/>
                <a:gd name="connsiteX21" fmla="*/ 145818 w 820783"/>
                <a:gd name="connsiteY21" fmla="*/ 21265 h 1880444"/>
                <a:gd name="connsiteX22" fmla="*/ 72909 w 820783"/>
                <a:gd name="connsiteY22" fmla="*/ 24303 h 1880444"/>
                <a:gd name="connsiteX23" fmla="*/ 60758 w 820783"/>
                <a:gd name="connsiteY23" fmla="*/ 27341 h 1880444"/>
                <a:gd name="connsiteX24" fmla="*/ 66833 w 820783"/>
                <a:gd name="connsiteY24" fmla="*/ 33417 h 1880444"/>
                <a:gd name="connsiteX25" fmla="*/ 66833 w 820783"/>
                <a:gd name="connsiteY25" fmla="*/ 33417 h 1880444"/>
                <a:gd name="connsiteX26" fmla="*/ 54682 w 820783"/>
                <a:gd name="connsiteY26" fmla="*/ 57720 h 1880444"/>
                <a:gd name="connsiteX27" fmla="*/ 48606 w 820783"/>
                <a:gd name="connsiteY27" fmla="*/ 66833 h 1880444"/>
                <a:gd name="connsiteX28" fmla="*/ 39492 w 820783"/>
                <a:gd name="connsiteY28" fmla="*/ 97212 h 1880444"/>
                <a:gd name="connsiteX29" fmla="*/ 33417 w 820783"/>
                <a:gd name="connsiteY29" fmla="*/ 115439 h 1880444"/>
                <a:gd name="connsiteX30" fmla="*/ 30379 w 820783"/>
                <a:gd name="connsiteY30" fmla="*/ 124553 h 1880444"/>
                <a:gd name="connsiteX31" fmla="*/ 27341 w 820783"/>
                <a:gd name="connsiteY31" fmla="*/ 133667 h 1880444"/>
                <a:gd name="connsiteX32" fmla="*/ 15189 w 820783"/>
                <a:gd name="connsiteY32" fmla="*/ 151894 h 1880444"/>
                <a:gd name="connsiteX33" fmla="*/ 12152 w 820783"/>
                <a:gd name="connsiteY33" fmla="*/ 161007 h 1880444"/>
                <a:gd name="connsiteX34" fmla="*/ 3038 w 820783"/>
                <a:gd name="connsiteY34" fmla="*/ 179235 h 1880444"/>
                <a:gd name="connsiteX35" fmla="*/ 6076 w 820783"/>
                <a:gd name="connsiteY35" fmla="*/ 212651 h 1880444"/>
                <a:gd name="connsiteX36" fmla="*/ 9114 w 820783"/>
                <a:gd name="connsiteY36" fmla="*/ 221765 h 1880444"/>
                <a:gd name="connsiteX37" fmla="*/ 12152 w 820783"/>
                <a:gd name="connsiteY37" fmla="*/ 233916 h 1880444"/>
                <a:gd name="connsiteX38" fmla="*/ 9114 w 820783"/>
                <a:gd name="connsiteY38" fmla="*/ 261257 h 1880444"/>
                <a:gd name="connsiteX39" fmla="*/ 6076 w 820783"/>
                <a:gd name="connsiteY39" fmla="*/ 270371 h 1880444"/>
                <a:gd name="connsiteX40" fmla="*/ 0 w 820783"/>
                <a:gd name="connsiteY40" fmla="*/ 315939 h 1880444"/>
                <a:gd name="connsiteX41" fmla="*/ 3038 w 820783"/>
                <a:gd name="connsiteY41" fmla="*/ 413151 h 1880444"/>
                <a:gd name="connsiteX42" fmla="*/ 6076 w 820783"/>
                <a:gd name="connsiteY42" fmla="*/ 425302 h 1880444"/>
                <a:gd name="connsiteX43" fmla="*/ 9114 w 820783"/>
                <a:gd name="connsiteY43" fmla="*/ 443530 h 1880444"/>
                <a:gd name="connsiteX44" fmla="*/ 12152 w 820783"/>
                <a:gd name="connsiteY44" fmla="*/ 458719 h 1880444"/>
                <a:gd name="connsiteX45" fmla="*/ 15189 w 820783"/>
                <a:gd name="connsiteY45" fmla="*/ 476946 h 1880444"/>
                <a:gd name="connsiteX46" fmla="*/ 21265 w 820783"/>
                <a:gd name="connsiteY46" fmla="*/ 510363 h 1880444"/>
                <a:gd name="connsiteX47" fmla="*/ 24303 w 820783"/>
                <a:gd name="connsiteY47" fmla="*/ 571120 h 1880444"/>
                <a:gd name="connsiteX48" fmla="*/ 30379 w 820783"/>
                <a:gd name="connsiteY48" fmla="*/ 610613 h 1880444"/>
                <a:gd name="connsiteX49" fmla="*/ 33417 w 820783"/>
                <a:gd name="connsiteY49" fmla="*/ 628840 h 1880444"/>
                <a:gd name="connsiteX50" fmla="*/ 30379 w 820783"/>
                <a:gd name="connsiteY50" fmla="*/ 1078445 h 1880444"/>
                <a:gd name="connsiteX51" fmla="*/ 30379 w 820783"/>
                <a:gd name="connsiteY51" fmla="*/ 1218188 h 1880444"/>
                <a:gd name="connsiteX52" fmla="*/ 36455 w 820783"/>
                <a:gd name="connsiteY52" fmla="*/ 1306286 h 1880444"/>
                <a:gd name="connsiteX53" fmla="*/ 39492 w 820783"/>
                <a:gd name="connsiteY53" fmla="*/ 1360968 h 1880444"/>
                <a:gd name="connsiteX54" fmla="*/ 45568 w 820783"/>
                <a:gd name="connsiteY54" fmla="*/ 1403498 h 1880444"/>
                <a:gd name="connsiteX55" fmla="*/ 51644 w 820783"/>
                <a:gd name="connsiteY55" fmla="*/ 1455142 h 1880444"/>
                <a:gd name="connsiteX56" fmla="*/ 57720 w 820783"/>
                <a:gd name="connsiteY56" fmla="*/ 1488558 h 1880444"/>
                <a:gd name="connsiteX57" fmla="*/ 72909 w 820783"/>
                <a:gd name="connsiteY57" fmla="*/ 1515899 h 1880444"/>
                <a:gd name="connsiteX58" fmla="*/ 75947 w 820783"/>
                <a:gd name="connsiteY58" fmla="*/ 1525013 h 1880444"/>
                <a:gd name="connsiteX59" fmla="*/ 78985 w 820783"/>
                <a:gd name="connsiteY59" fmla="*/ 1549316 h 1880444"/>
                <a:gd name="connsiteX60" fmla="*/ 82023 w 820783"/>
                <a:gd name="connsiteY60" fmla="*/ 1570581 h 1880444"/>
                <a:gd name="connsiteX61" fmla="*/ 85061 w 820783"/>
                <a:gd name="connsiteY61" fmla="*/ 1582732 h 1880444"/>
                <a:gd name="connsiteX62" fmla="*/ 106326 w 820783"/>
                <a:gd name="connsiteY62" fmla="*/ 1591846 h 1880444"/>
                <a:gd name="connsiteX63" fmla="*/ 136704 w 820783"/>
                <a:gd name="connsiteY63" fmla="*/ 1597922 h 1880444"/>
                <a:gd name="connsiteX64" fmla="*/ 164045 w 820783"/>
                <a:gd name="connsiteY64" fmla="*/ 1607035 h 1880444"/>
                <a:gd name="connsiteX65" fmla="*/ 173159 w 820783"/>
                <a:gd name="connsiteY65" fmla="*/ 1610073 h 1880444"/>
                <a:gd name="connsiteX66" fmla="*/ 185310 w 820783"/>
                <a:gd name="connsiteY66" fmla="*/ 1628301 h 1880444"/>
                <a:gd name="connsiteX67" fmla="*/ 188348 w 820783"/>
                <a:gd name="connsiteY67" fmla="*/ 1637414 h 1880444"/>
                <a:gd name="connsiteX68" fmla="*/ 197462 w 820783"/>
                <a:gd name="connsiteY68" fmla="*/ 1655641 h 1880444"/>
                <a:gd name="connsiteX69" fmla="*/ 203538 w 820783"/>
                <a:gd name="connsiteY69" fmla="*/ 1698172 h 1880444"/>
                <a:gd name="connsiteX70" fmla="*/ 206575 w 820783"/>
                <a:gd name="connsiteY70" fmla="*/ 1734626 h 1880444"/>
                <a:gd name="connsiteX71" fmla="*/ 209613 w 820783"/>
                <a:gd name="connsiteY71" fmla="*/ 1743740 h 1880444"/>
                <a:gd name="connsiteX72" fmla="*/ 212651 w 820783"/>
                <a:gd name="connsiteY72" fmla="*/ 1758929 h 1880444"/>
                <a:gd name="connsiteX73" fmla="*/ 218727 w 820783"/>
                <a:gd name="connsiteY73" fmla="*/ 1777156 h 1880444"/>
                <a:gd name="connsiteX74" fmla="*/ 221765 w 820783"/>
                <a:gd name="connsiteY74" fmla="*/ 1786270 h 1880444"/>
                <a:gd name="connsiteX75" fmla="*/ 239992 w 820783"/>
                <a:gd name="connsiteY75" fmla="*/ 1813611 h 1880444"/>
                <a:gd name="connsiteX76" fmla="*/ 267333 w 820783"/>
                <a:gd name="connsiteY76" fmla="*/ 1828800 h 1880444"/>
                <a:gd name="connsiteX77" fmla="*/ 294674 w 820783"/>
                <a:gd name="connsiteY77" fmla="*/ 1840952 h 1880444"/>
                <a:gd name="connsiteX78" fmla="*/ 303787 w 820783"/>
                <a:gd name="connsiteY78" fmla="*/ 1843990 h 1880444"/>
                <a:gd name="connsiteX79" fmla="*/ 312901 w 820783"/>
                <a:gd name="connsiteY79" fmla="*/ 1850065 h 1880444"/>
                <a:gd name="connsiteX80" fmla="*/ 331128 w 820783"/>
                <a:gd name="connsiteY80" fmla="*/ 1856141 h 1880444"/>
                <a:gd name="connsiteX81" fmla="*/ 349356 w 820783"/>
                <a:gd name="connsiteY81" fmla="*/ 1862217 h 1880444"/>
                <a:gd name="connsiteX82" fmla="*/ 373659 w 820783"/>
                <a:gd name="connsiteY82" fmla="*/ 1865255 h 1880444"/>
                <a:gd name="connsiteX83" fmla="*/ 428340 w 820783"/>
                <a:gd name="connsiteY83" fmla="*/ 1874368 h 1880444"/>
                <a:gd name="connsiteX84" fmla="*/ 473908 w 820783"/>
                <a:gd name="connsiteY84" fmla="*/ 1880444 h 1880444"/>
                <a:gd name="connsiteX85" fmla="*/ 513401 w 820783"/>
                <a:gd name="connsiteY85" fmla="*/ 1877406 h 1880444"/>
                <a:gd name="connsiteX86" fmla="*/ 531628 w 820783"/>
                <a:gd name="connsiteY86" fmla="*/ 1868293 h 1880444"/>
                <a:gd name="connsiteX87" fmla="*/ 558969 w 820783"/>
                <a:gd name="connsiteY87" fmla="*/ 1859179 h 1880444"/>
                <a:gd name="connsiteX88" fmla="*/ 595423 w 820783"/>
                <a:gd name="connsiteY88" fmla="*/ 1847027 h 1880444"/>
                <a:gd name="connsiteX89" fmla="*/ 604537 w 820783"/>
                <a:gd name="connsiteY89" fmla="*/ 1840952 h 1880444"/>
                <a:gd name="connsiteX90" fmla="*/ 610613 w 820783"/>
                <a:gd name="connsiteY90" fmla="*/ 1831838 h 1880444"/>
                <a:gd name="connsiteX91" fmla="*/ 628840 w 820783"/>
                <a:gd name="connsiteY91" fmla="*/ 1825762 h 1880444"/>
                <a:gd name="connsiteX92" fmla="*/ 665294 w 820783"/>
                <a:gd name="connsiteY92" fmla="*/ 1813611 h 1880444"/>
                <a:gd name="connsiteX93" fmla="*/ 674408 w 820783"/>
                <a:gd name="connsiteY93" fmla="*/ 1807535 h 1880444"/>
                <a:gd name="connsiteX94" fmla="*/ 695673 w 820783"/>
                <a:gd name="connsiteY94" fmla="*/ 1801459 h 1880444"/>
                <a:gd name="connsiteX95" fmla="*/ 713900 w 820783"/>
                <a:gd name="connsiteY95" fmla="*/ 1786270 h 1880444"/>
                <a:gd name="connsiteX96" fmla="*/ 726052 w 820783"/>
                <a:gd name="connsiteY96" fmla="*/ 1768043 h 1880444"/>
                <a:gd name="connsiteX97" fmla="*/ 735166 w 820783"/>
                <a:gd name="connsiteY97" fmla="*/ 1749815 h 1880444"/>
                <a:gd name="connsiteX98" fmla="*/ 735166 w 820783"/>
                <a:gd name="connsiteY98" fmla="*/ 1588808 h 1880444"/>
                <a:gd name="connsiteX99" fmla="*/ 741241 w 820783"/>
                <a:gd name="connsiteY99" fmla="*/ 1570581 h 1880444"/>
                <a:gd name="connsiteX100" fmla="*/ 750355 w 820783"/>
                <a:gd name="connsiteY100" fmla="*/ 1549316 h 1880444"/>
                <a:gd name="connsiteX101" fmla="*/ 768582 w 820783"/>
                <a:gd name="connsiteY101" fmla="*/ 1537164 h 1880444"/>
                <a:gd name="connsiteX102" fmla="*/ 777696 w 820783"/>
                <a:gd name="connsiteY102" fmla="*/ 1531089 h 1880444"/>
                <a:gd name="connsiteX103" fmla="*/ 789847 w 820783"/>
                <a:gd name="connsiteY103" fmla="*/ 1512861 h 1880444"/>
                <a:gd name="connsiteX104" fmla="*/ 795923 w 820783"/>
                <a:gd name="connsiteY104" fmla="*/ 1494634 h 1880444"/>
                <a:gd name="connsiteX105" fmla="*/ 798961 w 820783"/>
                <a:gd name="connsiteY105" fmla="*/ 1485520 h 1880444"/>
                <a:gd name="connsiteX106" fmla="*/ 801999 w 820783"/>
                <a:gd name="connsiteY106" fmla="*/ 1467293 h 1880444"/>
                <a:gd name="connsiteX107" fmla="*/ 801351 w 820783"/>
                <a:gd name="connsiteY107" fmla="*/ 1311244 h 1880444"/>
                <a:gd name="connsiteX108" fmla="*/ 801351 w 820783"/>
                <a:gd name="connsiteY108" fmla="*/ 1311244 h 1880444"/>
                <a:gd name="connsiteX109" fmla="*/ 792885 w 820783"/>
                <a:gd name="connsiteY109" fmla="*/ 1108824 h 1880444"/>
                <a:gd name="connsiteX110" fmla="*/ 798961 w 820783"/>
                <a:gd name="connsiteY110" fmla="*/ 1090597 h 1880444"/>
                <a:gd name="connsiteX111" fmla="*/ 801999 w 820783"/>
                <a:gd name="connsiteY111" fmla="*/ 1060218 h 1880444"/>
                <a:gd name="connsiteX112" fmla="*/ 798961 w 820783"/>
                <a:gd name="connsiteY112" fmla="*/ 1020726 h 1880444"/>
                <a:gd name="connsiteX113" fmla="*/ 795923 w 820783"/>
                <a:gd name="connsiteY113" fmla="*/ 1005536 h 1880444"/>
                <a:gd name="connsiteX114" fmla="*/ 792885 w 820783"/>
                <a:gd name="connsiteY114" fmla="*/ 984271 h 1880444"/>
                <a:gd name="connsiteX115" fmla="*/ 792885 w 820783"/>
                <a:gd name="connsiteY115" fmla="*/ 929590 h 1880444"/>
                <a:gd name="connsiteX116" fmla="*/ 786809 w 820783"/>
                <a:gd name="connsiteY116" fmla="*/ 920476 h 1880444"/>
                <a:gd name="connsiteX117" fmla="*/ 783771 w 820783"/>
                <a:gd name="connsiteY117" fmla="*/ 911362 h 1880444"/>
                <a:gd name="connsiteX118" fmla="*/ 786809 w 820783"/>
                <a:gd name="connsiteY118" fmla="*/ 355431 h 1880444"/>
                <a:gd name="connsiteX119" fmla="*/ 820783 w 820783"/>
                <a:gd name="connsiteY119" fmla="*/ 466580 h 1880444"/>
                <a:gd name="connsiteX0" fmla="*/ 765544 w 815720"/>
                <a:gd name="connsiteY0" fmla="*/ 264295 h 1880444"/>
                <a:gd name="connsiteX1" fmla="*/ 759468 w 815720"/>
                <a:gd name="connsiteY1" fmla="*/ 255182 h 1880444"/>
                <a:gd name="connsiteX2" fmla="*/ 756431 w 815720"/>
                <a:gd name="connsiteY2" fmla="*/ 239992 h 1880444"/>
                <a:gd name="connsiteX3" fmla="*/ 744279 w 815720"/>
                <a:gd name="connsiteY3" fmla="*/ 94174 h 1880444"/>
                <a:gd name="connsiteX4" fmla="*/ 735166 w 815720"/>
                <a:gd name="connsiteY4" fmla="*/ 75947 h 1880444"/>
                <a:gd name="connsiteX5" fmla="*/ 723014 w 815720"/>
                <a:gd name="connsiteY5" fmla="*/ 66833 h 1880444"/>
                <a:gd name="connsiteX6" fmla="*/ 704787 w 815720"/>
                <a:gd name="connsiteY6" fmla="*/ 51644 h 1880444"/>
                <a:gd name="connsiteX7" fmla="*/ 698711 w 815720"/>
                <a:gd name="connsiteY7" fmla="*/ 42530 h 1880444"/>
                <a:gd name="connsiteX8" fmla="*/ 689597 w 815720"/>
                <a:gd name="connsiteY8" fmla="*/ 36455 h 1880444"/>
                <a:gd name="connsiteX9" fmla="*/ 677446 w 815720"/>
                <a:gd name="connsiteY9" fmla="*/ 18227 h 1880444"/>
                <a:gd name="connsiteX10" fmla="*/ 671370 w 815720"/>
                <a:gd name="connsiteY10" fmla="*/ 9114 h 1880444"/>
                <a:gd name="connsiteX11" fmla="*/ 637954 w 815720"/>
                <a:gd name="connsiteY11" fmla="*/ 0 h 1880444"/>
                <a:gd name="connsiteX12" fmla="*/ 595423 w 815720"/>
                <a:gd name="connsiteY12" fmla="*/ 3038 h 1880444"/>
                <a:gd name="connsiteX13" fmla="*/ 583272 w 815720"/>
                <a:gd name="connsiteY13" fmla="*/ 6076 h 1880444"/>
                <a:gd name="connsiteX14" fmla="*/ 498211 w 815720"/>
                <a:gd name="connsiteY14" fmla="*/ 3038 h 1880444"/>
                <a:gd name="connsiteX15" fmla="*/ 422265 w 815720"/>
                <a:gd name="connsiteY15" fmla="*/ 6076 h 1880444"/>
                <a:gd name="connsiteX16" fmla="*/ 385810 w 815720"/>
                <a:gd name="connsiteY16" fmla="*/ 12152 h 1880444"/>
                <a:gd name="connsiteX17" fmla="*/ 276447 w 815720"/>
                <a:gd name="connsiteY17" fmla="*/ 18227 h 1880444"/>
                <a:gd name="connsiteX18" fmla="*/ 264295 w 815720"/>
                <a:gd name="connsiteY18" fmla="*/ 21265 h 1880444"/>
                <a:gd name="connsiteX19" fmla="*/ 218727 w 815720"/>
                <a:gd name="connsiteY19" fmla="*/ 27341 h 1880444"/>
                <a:gd name="connsiteX20" fmla="*/ 167083 w 815720"/>
                <a:gd name="connsiteY20" fmla="*/ 24303 h 1880444"/>
                <a:gd name="connsiteX21" fmla="*/ 145818 w 815720"/>
                <a:gd name="connsiteY21" fmla="*/ 21265 h 1880444"/>
                <a:gd name="connsiteX22" fmla="*/ 72909 w 815720"/>
                <a:gd name="connsiteY22" fmla="*/ 24303 h 1880444"/>
                <a:gd name="connsiteX23" fmla="*/ 60758 w 815720"/>
                <a:gd name="connsiteY23" fmla="*/ 27341 h 1880444"/>
                <a:gd name="connsiteX24" fmla="*/ 66833 w 815720"/>
                <a:gd name="connsiteY24" fmla="*/ 33417 h 1880444"/>
                <a:gd name="connsiteX25" fmla="*/ 66833 w 815720"/>
                <a:gd name="connsiteY25" fmla="*/ 33417 h 1880444"/>
                <a:gd name="connsiteX26" fmla="*/ 54682 w 815720"/>
                <a:gd name="connsiteY26" fmla="*/ 57720 h 1880444"/>
                <a:gd name="connsiteX27" fmla="*/ 48606 w 815720"/>
                <a:gd name="connsiteY27" fmla="*/ 66833 h 1880444"/>
                <a:gd name="connsiteX28" fmla="*/ 39492 w 815720"/>
                <a:gd name="connsiteY28" fmla="*/ 97212 h 1880444"/>
                <a:gd name="connsiteX29" fmla="*/ 33417 w 815720"/>
                <a:gd name="connsiteY29" fmla="*/ 115439 h 1880444"/>
                <a:gd name="connsiteX30" fmla="*/ 30379 w 815720"/>
                <a:gd name="connsiteY30" fmla="*/ 124553 h 1880444"/>
                <a:gd name="connsiteX31" fmla="*/ 27341 w 815720"/>
                <a:gd name="connsiteY31" fmla="*/ 133667 h 1880444"/>
                <a:gd name="connsiteX32" fmla="*/ 15189 w 815720"/>
                <a:gd name="connsiteY32" fmla="*/ 151894 h 1880444"/>
                <a:gd name="connsiteX33" fmla="*/ 12152 w 815720"/>
                <a:gd name="connsiteY33" fmla="*/ 161007 h 1880444"/>
                <a:gd name="connsiteX34" fmla="*/ 3038 w 815720"/>
                <a:gd name="connsiteY34" fmla="*/ 179235 h 1880444"/>
                <a:gd name="connsiteX35" fmla="*/ 6076 w 815720"/>
                <a:gd name="connsiteY35" fmla="*/ 212651 h 1880444"/>
                <a:gd name="connsiteX36" fmla="*/ 9114 w 815720"/>
                <a:gd name="connsiteY36" fmla="*/ 221765 h 1880444"/>
                <a:gd name="connsiteX37" fmla="*/ 12152 w 815720"/>
                <a:gd name="connsiteY37" fmla="*/ 233916 h 1880444"/>
                <a:gd name="connsiteX38" fmla="*/ 9114 w 815720"/>
                <a:gd name="connsiteY38" fmla="*/ 261257 h 1880444"/>
                <a:gd name="connsiteX39" fmla="*/ 6076 w 815720"/>
                <a:gd name="connsiteY39" fmla="*/ 270371 h 1880444"/>
                <a:gd name="connsiteX40" fmla="*/ 0 w 815720"/>
                <a:gd name="connsiteY40" fmla="*/ 315939 h 1880444"/>
                <a:gd name="connsiteX41" fmla="*/ 3038 w 815720"/>
                <a:gd name="connsiteY41" fmla="*/ 413151 h 1880444"/>
                <a:gd name="connsiteX42" fmla="*/ 6076 w 815720"/>
                <a:gd name="connsiteY42" fmla="*/ 425302 h 1880444"/>
                <a:gd name="connsiteX43" fmla="*/ 9114 w 815720"/>
                <a:gd name="connsiteY43" fmla="*/ 443530 h 1880444"/>
                <a:gd name="connsiteX44" fmla="*/ 12152 w 815720"/>
                <a:gd name="connsiteY44" fmla="*/ 458719 h 1880444"/>
                <a:gd name="connsiteX45" fmla="*/ 15189 w 815720"/>
                <a:gd name="connsiteY45" fmla="*/ 476946 h 1880444"/>
                <a:gd name="connsiteX46" fmla="*/ 21265 w 815720"/>
                <a:gd name="connsiteY46" fmla="*/ 510363 h 1880444"/>
                <a:gd name="connsiteX47" fmla="*/ 24303 w 815720"/>
                <a:gd name="connsiteY47" fmla="*/ 571120 h 1880444"/>
                <a:gd name="connsiteX48" fmla="*/ 30379 w 815720"/>
                <a:gd name="connsiteY48" fmla="*/ 610613 h 1880444"/>
                <a:gd name="connsiteX49" fmla="*/ 33417 w 815720"/>
                <a:gd name="connsiteY49" fmla="*/ 628840 h 1880444"/>
                <a:gd name="connsiteX50" fmla="*/ 30379 w 815720"/>
                <a:gd name="connsiteY50" fmla="*/ 1078445 h 1880444"/>
                <a:gd name="connsiteX51" fmla="*/ 30379 w 815720"/>
                <a:gd name="connsiteY51" fmla="*/ 1218188 h 1880444"/>
                <a:gd name="connsiteX52" fmla="*/ 36455 w 815720"/>
                <a:gd name="connsiteY52" fmla="*/ 1306286 h 1880444"/>
                <a:gd name="connsiteX53" fmla="*/ 39492 w 815720"/>
                <a:gd name="connsiteY53" fmla="*/ 1360968 h 1880444"/>
                <a:gd name="connsiteX54" fmla="*/ 45568 w 815720"/>
                <a:gd name="connsiteY54" fmla="*/ 1403498 h 1880444"/>
                <a:gd name="connsiteX55" fmla="*/ 51644 w 815720"/>
                <a:gd name="connsiteY55" fmla="*/ 1455142 h 1880444"/>
                <a:gd name="connsiteX56" fmla="*/ 57720 w 815720"/>
                <a:gd name="connsiteY56" fmla="*/ 1488558 h 1880444"/>
                <a:gd name="connsiteX57" fmla="*/ 72909 w 815720"/>
                <a:gd name="connsiteY57" fmla="*/ 1515899 h 1880444"/>
                <a:gd name="connsiteX58" fmla="*/ 75947 w 815720"/>
                <a:gd name="connsiteY58" fmla="*/ 1525013 h 1880444"/>
                <a:gd name="connsiteX59" fmla="*/ 78985 w 815720"/>
                <a:gd name="connsiteY59" fmla="*/ 1549316 h 1880444"/>
                <a:gd name="connsiteX60" fmla="*/ 82023 w 815720"/>
                <a:gd name="connsiteY60" fmla="*/ 1570581 h 1880444"/>
                <a:gd name="connsiteX61" fmla="*/ 85061 w 815720"/>
                <a:gd name="connsiteY61" fmla="*/ 1582732 h 1880444"/>
                <a:gd name="connsiteX62" fmla="*/ 106326 w 815720"/>
                <a:gd name="connsiteY62" fmla="*/ 1591846 h 1880444"/>
                <a:gd name="connsiteX63" fmla="*/ 136704 w 815720"/>
                <a:gd name="connsiteY63" fmla="*/ 1597922 h 1880444"/>
                <a:gd name="connsiteX64" fmla="*/ 164045 w 815720"/>
                <a:gd name="connsiteY64" fmla="*/ 1607035 h 1880444"/>
                <a:gd name="connsiteX65" fmla="*/ 173159 w 815720"/>
                <a:gd name="connsiteY65" fmla="*/ 1610073 h 1880444"/>
                <a:gd name="connsiteX66" fmla="*/ 185310 w 815720"/>
                <a:gd name="connsiteY66" fmla="*/ 1628301 h 1880444"/>
                <a:gd name="connsiteX67" fmla="*/ 188348 w 815720"/>
                <a:gd name="connsiteY67" fmla="*/ 1637414 h 1880444"/>
                <a:gd name="connsiteX68" fmla="*/ 197462 w 815720"/>
                <a:gd name="connsiteY68" fmla="*/ 1655641 h 1880444"/>
                <a:gd name="connsiteX69" fmla="*/ 203538 w 815720"/>
                <a:gd name="connsiteY69" fmla="*/ 1698172 h 1880444"/>
                <a:gd name="connsiteX70" fmla="*/ 206575 w 815720"/>
                <a:gd name="connsiteY70" fmla="*/ 1734626 h 1880444"/>
                <a:gd name="connsiteX71" fmla="*/ 209613 w 815720"/>
                <a:gd name="connsiteY71" fmla="*/ 1743740 h 1880444"/>
                <a:gd name="connsiteX72" fmla="*/ 212651 w 815720"/>
                <a:gd name="connsiteY72" fmla="*/ 1758929 h 1880444"/>
                <a:gd name="connsiteX73" fmla="*/ 218727 w 815720"/>
                <a:gd name="connsiteY73" fmla="*/ 1777156 h 1880444"/>
                <a:gd name="connsiteX74" fmla="*/ 221765 w 815720"/>
                <a:gd name="connsiteY74" fmla="*/ 1786270 h 1880444"/>
                <a:gd name="connsiteX75" fmla="*/ 239992 w 815720"/>
                <a:gd name="connsiteY75" fmla="*/ 1813611 h 1880444"/>
                <a:gd name="connsiteX76" fmla="*/ 267333 w 815720"/>
                <a:gd name="connsiteY76" fmla="*/ 1828800 h 1880444"/>
                <a:gd name="connsiteX77" fmla="*/ 294674 w 815720"/>
                <a:gd name="connsiteY77" fmla="*/ 1840952 h 1880444"/>
                <a:gd name="connsiteX78" fmla="*/ 303787 w 815720"/>
                <a:gd name="connsiteY78" fmla="*/ 1843990 h 1880444"/>
                <a:gd name="connsiteX79" fmla="*/ 312901 w 815720"/>
                <a:gd name="connsiteY79" fmla="*/ 1850065 h 1880444"/>
                <a:gd name="connsiteX80" fmla="*/ 331128 w 815720"/>
                <a:gd name="connsiteY80" fmla="*/ 1856141 h 1880444"/>
                <a:gd name="connsiteX81" fmla="*/ 349356 w 815720"/>
                <a:gd name="connsiteY81" fmla="*/ 1862217 h 1880444"/>
                <a:gd name="connsiteX82" fmla="*/ 373659 w 815720"/>
                <a:gd name="connsiteY82" fmla="*/ 1865255 h 1880444"/>
                <a:gd name="connsiteX83" fmla="*/ 428340 w 815720"/>
                <a:gd name="connsiteY83" fmla="*/ 1874368 h 1880444"/>
                <a:gd name="connsiteX84" fmla="*/ 473908 w 815720"/>
                <a:gd name="connsiteY84" fmla="*/ 1880444 h 1880444"/>
                <a:gd name="connsiteX85" fmla="*/ 513401 w 815720"/>
                <a:gd name="connsiteY85" fmla="*/ 1877406 h 1880444"/>
                <a:gd name="connsiteX86" fmla="*/ 531628 w 815720"/>
                <a:gd name="connsiteY86" fmla="*/ 1868293 h 1880444"/>
                <a:gd name="connsiteX87" fmla="*/ 558969 w 815720"/>
                <a:gd name="connsiteY87" fmla="*/ 1859179 h 1880444"/>
                <a:gd name="connsiteX88" fmla="*/ 595423 w 815720"/>
                <a:gd name="connsiteY88" fmla="*/ 1847027 h 1880444"/>
                <a:gd name="connsiteX89" fmla="*/ 604537 w 815720"/>
                <a:gd name="connsiteY89" fmla="*/ 1840952 h 1880444"/>
                <a:gd name="connsiteX90" fmla="*/ 610613 w 815720"/>
                <a:gd name="connsiteY90" fmla="*/ 1831838 h 1880444"/>
                <a:gd name="connsiteX91" fmla="*/ 628840 w 815720"/>
                <a:gd name="connsiteY91" fmla="*/ 1825762 h 1880444"/>
                <a:gd name="connsiteX92" fmla="*/ 665294 w 815720"/>
                <a:gd name="connsiteY92" fmla="*/ 1813611 h 1880444"/>
                <a:gd name="connsiteX93" fmla="*/ 674408 w 815720"/>
                <a:gd name="connsiteY93" fmla="*/ 1807535 h 1880444"/>
                <a:gd name="connsiteX94" fmla="*/ 695673 w 815720"/>
                <a:gd name="connsiteY94" fmla="*/ 1801459 h 1880444"/>
                <a:gd name="connsiteX95" fmla="*/ 713900 w 815720"/>
                <a:gd name="connsiteY95" fmla="*/ 1786270 h 1880444"/>
                <a:gd name="connsiteX96" fmla="*/ 726052 w 815720"/>
                <a:gd name="connsiteY96" fmla="*/ 1768043 h 1880444"/>
                <a:gd name="connsiteX97" fmla="*/ 735166 w 815720"/>
                <a:gd name="connsiteY97" fmla="*/ 1749815 h 1880444"/>
                <a:gd name="connsiteX98" fmla="*/ 735166 w 815720"/>
                <a:gd name="connsiteY98" fmla="*/ 1588808 h 1880444"/>
                <a:gd name="connsiteX99" fmla="*/ 741241 w 815720"/>
                <a:gd name="connsiteY99" fmla="*/ 1570581 h 1880444"/>
                <a:gd name="connsiteX100" fmla="*/ 750355 w 815720"/>
                <a:gd name="connsiteY100" fmla="*/ 1549316 h 1880444"/>
                <a:gd name="connsiteX101" fmla="*/ 768582 w 815720"/>
                <a:gd name="connsiteY101" fmla="*/ 1537164 h 1880444"/>
                <a:gd name="connsiteX102" fmla="*/ 777696 w 815720"/>
                <a:gd name="connsiteY102" fmla="*/ 1531089 h 1880444"/>
                <a:gd name="connsiteX103" fmla="*/ 789847 w 815720"/>
                <a:gd name="connsiteY103" fmla="*/ 1512861 h 1880444"/>
                <a:gd name="connsiteX104" fmla="*/ 795923 w 815720"/>
                <a:gd name="connsiteY104" fmla="*/ 1494634 h 1880444"/>
                <a:gd name="connsiteX105" fmla="*/ 798961 w 815720"/>
                <a:gd name="connsiteY105" fmla="*/ 1485520 h 1880444"/>
                <a:gd name="connsiteX106" fmla="*/ 801999 w 815720"/>
                <a:gd name="connsiteY106" fmla="*/ 1467293 h 1880444"/>
                <a:gd name="connsiteX107" fmla="*/ 801351 w 815720"/>
                <a:gd name="connsiteY107" fmla="*/ 1311244 h 1880444"/>
                <a:gd name="connsiteX108" fmla="*/ 801351 w 815720"/>
                <a:gd name="connsiteY108" fmla="*/ 1311244 h 1880444"/>
                <a:gd name="connsiteX109" fmla="*/ 792885 w 815720"/>
                <a:gd name="connsiteY109" fmla="*/ 1108824 h 1880444"/>
                <a:gd name="connsiteX110" fmla="*/ 798961 w 815720"/>
                <a:gd name="connsiteY110" fmla="*/ 1090597 h 1880444"/>
                <a:gd name="connsiteX111" fmla="*/ 801999 w 815720"/>
                <a:gd name="connsiteY111" fmla="*/ 1060218 h 1880444"/>
                <a:gd name="connsiteX112" fmla="*/ 798961 w 815720"/>
                <a:gd name="connsiteY112" fmla="*/ 1020726 h 1880444"/>
                <a:gd name="connsiteX113" fmla="*/ 795923 w 815720"/>
                <a:gd name="connsiteY113" fmla="*/ 1005536 h 1880444"/>
                <a:gd name="connsiteX114" fmla="*/ 792885 w 815720"/>
                <a:gd name="connsiteY114" fmla="*/ 984271 h 1880444"/>
                <a:gd name="connsiteX115" fmla="*/ 792885 w 815720"/>
                <a:gd name="connsiteY115" fmla="*/ 929590 h 1880444"/>
                <a:gd name="connsiteX116" fmla="*/ 786809 w 815720"/>
                <a:gd name="connsiteY116" fmla="*/ 920476 h 1880444"/>
                <a:gd name="connsiteX117" fmla="*/ 783771 w 815720"/>
                <a:gd name="connsiteY117" fmla="*/ 911362 h 1880444"/>
                <a:gd name="connsiteX118" fmla="*/ 786809 w 815720"/>
                <a:gd name="connsiteY118" fmla="*/ 355431 h 1880444"/>
                <a:gd name="connsiteX119" fmla="*/ 513319 w 815720"/>
                <a:gd name="connsiteY119" fmla="*/ 519156 h 1880444"/>
                <a:gd name="connsiteX0" fmla="*/ 765544 w 815720"/>
                <a:gd name="connsiteY0" fmla="*/ 264295 h 1880444"/>
                <a:gd name="connsiteX1" fmla="*/ 759468 w 815720"/>
                <a:gd name="connsiteY1" fmla="*/ 255182 h 1880444"/>
                <a:gd name="connsiteX2" fmla="*/ 756431 w 815720"/>
                <a:gd name="connsiteY2" fmla="*/ 239992 h 1880444"/>
                <a:gd name="connsiteX3" fmla="*/ 744279 w 815720"/>
                <a:gd name="connsiteY3" fmla="*/ 94174 h 1880444"/>
                <a:gd name="connsiteX4" fmla="*/ 735166 w 815720"/>
                <a:gd name="connsiteY4" fmla="*/ 75947 h 1880444"/>
                <a:gd name="connsiteX5" fmla="*/ 723014 w 815720"/>
                <a:gd name="connsiteY5" fmla="*/ 66833 h 1880444"/>
                <a:gd name="connsiteX6" fmla="*/ 704787 w 815720"/>
                <a:gd name="connsiteY6" fmla="*/ 51644 h 1880444"/>
                <a:gd name="connsiteX7" fmla="*/ 698711 w 815720"/>
                <a:gd name="connsiteY7" fmla="*/ 42530 h 1880444"/>
                <a:gd name="connsiteX8" fmla="*/ 689597 w 815720"/>
                <a:gd name="connsiteY8" fmla="*/ 36455 h 1880444"/>
                <a:gd name="connsiteX9" fmla="*/ 677446 w 815720"/>
                <a:gd name="connsiteY9" fmla="*/ 18227 h 1880444"/>
                <a:gd name="connsiteX10" fmla="*/ 671370 w 815720"/>
                <a:gd name="connsiteY10" fmla="*/ 9114 h 1880444"/>
                <a:gd name="connsiteX11" fmla="*/ 637954 w 815720"/>
                <a:gd name="connsiteY11" fmla="*/ 0 h 1880444"/>
                <a:gd name="connsiteX12" fmla="*/ 595423 w 815720"/>
                <a:gd name="connsiteY12" fmla="*/ 3038 h 1880444"/>
                <a:gd name="connsiteX13" fmla="*/ 583272 w 815720"/>
                <a:gd name="connsiteY13" fmla="*/ 6076 h 1880444"/>
                <a:gd name="connsiteX14" fmla="*/ 498211 w 815720"/>
                <a:gd name="connsiteY14" fmla="*/ 3038 h 1880444"/>
                <a:gd name="connsiteX15" fmla="*/ 422265 w 815720"/>
                <a:gd name="connsiteY15" fmla="*/ 6076 h 1880444"/>
                <a:gd name="connsiteX16" fmla="*/ 385810 w 815720"/>
                <a:gd name="connsiteY16" fmla="*/ 12152 h 1880444"/>
                <a:gd name="connsiteX17" fmla="*/ 276447 w 815720"/>
                <a:gd name="connsiteY17" fmla="*/ 18227 h 1880444"/>
                <a:gd name="connsiteX18" fmla="*/ 264295 w 815720"/>
                <a:gd name="connsiteY18" fmla="*/ 21265 h 1880444"/>
                <a:gd name="connsiteX19" fmla="*/ 218727 w 815720"/>
                <a:gd name="connsiteY19" fmla="*/ 27341 h 1880444"/>
                <a:gd name="connsiteX20" fmla="*/ 167083 w 815720"/>
                <a:gd name="connsiteY20" fmla="*/ 24303 h 1880444"/>
                <a:gd name="connsiteX21" fmla="*/ 145818 w 815720"/>
                <a:gd name="connsiteY21" fmla="*/ 21265 h 1880444"/>
                <a:gd name="connsiteX22" fmla="*/ 72909 w 815720"/>
                <a:gd name="connsiteY22" fmla="*/ 24303 h 1880444"/>
                <a:gd name="connsiteX23" fmla="*/ 60758 w 815720"/>
                <a:gd name="connsiteY23" fmla="*/ 27341 h 1880444"/>
                <a:gd name="connsiteX24" fmla="*/ 66833 w 815720"/>
                <a:gd name="connsiteY24" fmla="*/ 33417 h 1880444"/>
                <a:gd name="connsiteX25" fmla="*/ 66833 w 815720"/>
                <a:gd name="connsiteY25" fmla="*/ 33417 h 1880444"/>
                <a:gd name="connsiteX26" fmla="*/ 54682 w 815720"/>
                <a:gd name="connsiteY26" fmla="*/ 57720 h 1880444"/>
                <a:gd name="connsiteX27" fmla="*/ 48606 w 815720"/>
                <a:gd name="connsiteY27" fmla="*/ 66833 h 1880444"/>
                <a:gd name="connsiteX28" fmla="*/ 39492 w 815720"/>
                <a:gd name="connsiteY28" fmla="*/ 97212 h 1880444"/>
                <a:gd name="connsiteX29" fmla="*/ 33417 w 815720"/>
                <a:gd name="connsiteY29" fmla="*/ 115439 h 1880444"/>
                <a:gd name="connsiteX30" fmla="*/ 30379 w 815720"/>
                <a:gd name="connsiteY30" fmla="*/ 124553 h 1880444"/>
                <a:gd name="connsiteX31" fmla="*/ 27341 w 815720"/>
                <a:gd name="connsiteY31" fmla="*/ 133667 h 1880444"/>
                <a:gd name="connsiteX32" fmla="*/ 15189 w 815720"/>
                <a:gd name="connsiteY32" fmla="*/ 151894 h 1880444"/>
                <a:gd name="connsiteX33" fmla="*/ 12152 w 815720"/>
                <a:gd name="connsiteY33" fmla="*/ 161007 h 1880444"/>
                <a:gd name="connsiteX34" fmla="*/ 3038 w 815720"/>
                <a:gd name="connsiteY34" fmla="*/ 179235 h 1880444"/>
                <a:gd name="connsiteX35" fmla="*/ 6076 w 815720"/>
                <a:gd name="connsiteY35" fmla="*/ 212651 h 1880444"/>
                <a:gd name="connsiteX36" fmla="*/ 9114 w 815720"/>
                <a:gd name="connsiteY36" fmla="*/ 221765 h 1880444"/>
                <a:gd name="connsiteX37" fmla="*/ 12152 w 815720"/>
                <a:gd name="connsiteY37" fmla="*/ 233916 h 1880444"/>
                <a:gd name="connsiteX38" fmla="*/ 9114 w 815720"/>
                <a:gd name="connsiteY38" fmla="*/ 261257 h 1880444"/>
                <a:gd name="connsiteX39" fmla="*/ 6076 w 815720"/>
                <a:gd name="connsiteY39" fmla="*/ 270371 h 1880444"/>
                <a:gd name="connsiteX40" fmla="*/ 0 w 815720"/>
                <a:gd name="connsiteY40" fmla="*/ 315939 h 1880444"/>
                <a:gd name="connsiteX41" fmla="*/ 3038 w 815720"/>
                <a:gd name="connsiteY41" fmla="*/ 413151 h 1880444"/>
                <a:gd name="connsiteX42" fmla="*/ 6076 w 815720"/>
                <a:gd name="connsiteY42" fmla="*/ 425302 h 1880444"/>
                <a:gd name="connsiteX43" fmla="*/ 9114 w 815720"/>
                <a:gd name="connsiteY43" fmla="*/ 443530 h 1880444"/>
                <a:gd name="connsiteX44" fmla="*/ 12152 w 815720"/>
                <a:gd name="connsiteY44" fmla="*/ 458719 h 1880444"/>
                <a:gd name="connsiteX45" fmla="*/ 15189 w 815720"/>
                <a:gd name="connsiteY45" fmla="*/ 476946 h 1880444"/>
                <a:gd name="connsiteX46" fmla="*/ 21265 w 815720"/>
                <a:gd name="connsiteY46" fmla="*/ 510363 h 1880444"/>
                <a:gd name="connsiteX47" fmla="*/ 24303 w 815720"/>
                <a:gd name="connsiteY47" fmla="*/ 571120 h 1880444"/>
                <a:gd name="connsiteX48" fmla="*/ 30379 w 815720"/>
                <a:gd name="connsiteY48" fmla="*/ 610613 h 1880444"/>
                <a:gd name="connsiteX49" fmla="*/ 33417 w 815720"/>
                <a:gd name="connsiteY49" fmla="*/ 628840 h 1880444"/>
                <a:gd name="connsiteX50" fmla="*/ 30379 w 815720"/>
                <a:gd name="connsiteY50" fmla="*/ 1078445 h 1880444"/>
                <a:gd name="connsiteX51" fmla="*/ 30379 w 815720"/>
                <a:gd name="connsiteY51" fmla="*/ 1218188 h 1880444"/>
                <a:gd name="connsiteX52" fmla="*/ 36455 w 815720"/>
                <a:gd name="connsiteY52" fmla="*/ 1306286 h 1880444"/>
                <a:gd name="connsiteX53" fmla="*/ 39492 w 815720"/>
                <a:gd name="connsiteY53" fmla="*/ 1360968 h 1880444"/>
                <a:gd name="connsiteX54" fmla="*/ 45568 w 815720"/>
                <a:gd name="connsiteY54" fmla="*/ 1403498 h 1880444"/>
                <a:gd name="connsiteX55" fmla="*/ 51644 w 815720"/>
                <a:gd name="connsiteY55" fmla="*/ 1455142 h 1880444"/>
                <a:gd name="connsiteX56" fmla="*/ 57720 w 815720"/>
                <a:gd name="connsiteY56" fmla="*/ 1488558 h 1880444"/>
                <a:gd name="connsiteX57" fmla="*/ 72909 w 815720"/>
                <a:gd name="connsiteY57" fmla="*/ 1515899 h 1880444"/>
                <a:gd name="connsiteX58" fmla="*/ 75947 w 815720"/>
                <a:gd name="connsiteY58" fmla="*/ 1525013 h 1880444"/>
                <a:gd name="connsiteX59" fmla="*/ 78985 w 815720"/>
                <a:gd name="connsiteY59" fmla="*/ 1549316 h 1880444"/>
                <a:gd name="connsiteX60" fmla="*/ 82023 w 815720"/>
                <a:gd name="connsiteY60" fmla="*/ 1570581 h 1880444"/>
                <a:gd name="connsiteX61" fmla="*/ 85061 w 815720"/>
                <a:gd name="connsiteY61" fmla="*/ 1582732 h 1880444"/>
                <a:gd name="connsiteX62" fmla="*/ 106326 w 815720"/>
                <a:gd name="connsiteY62" fmla="*/ 1591846 h 1880444"/>
                <a:gd name="connsiteX63" fmla="*/ 136704 w 815720"/>
                <a:gd name="connsiteY63" fmla="*/ 1597922 h 1880444"/>
                <a:gd name="connsiteX64" fmla="*/ 164045 w 815720"/>
                <a:gd name="connsiteY64" fmla="*/ 1607035 h 1880444"/>
                <a:gd name="connsiteX65" fmla="*/ 173159 w 815720"/>
                <a:gd name="connsiteY65" fmla="*/ 1610073 h 1880444"/>
                <a:gd name="connsiteX66" fmla="*/ 185310 w 815720"/>
                <a:gd name="connsiteY66" fmla="*/ 1628301 h 1880444"/>
                <a:gd name="connsiteX67" fmla="*/ 188348 w 815720"/>
                <a:gd name="connsiteY67" fmla="*/ 1637414 h 1880444"/>
                <a:gd name="connsiteX68" fmla="*/ 197462 w 815720"/>
                <a:gd name="connsiteY68" fmla="*/ 1655641 h 1880444"/>
                <a:gd name="connsiteX69" fmla="*/ 203538 w 815720"/>
                <a:gd name="connsiteY69" fmla="*/ 1698172 h 1880444"/>
                <a:gd name="connsiteX70" fmla="*/ 206575 w 815720"/>
                <a:gd name="connsiteY70" fmla="*/ 1734626 h 1880444"/>
                <a:gd name="connsiteX71" fmla="*/ 209613 w 815720"/>
                <a:gd name="connsiteY71" fmla="*/ 1743740 h 1880444"/>
                <a:gd name="connsiteX72" fmla="*/ 212651 w 815720"/>
                <a:gd name="connsiteY72" fmla="*/ 1758929 h 1880444"/>
                <a:gd name="connsiteX73" fmla="*/ 218727 w 815720"/>
                <a:gd name="connsiteY73" fmla="*/ 1777156 h 1880444"/>
                <a:gd name="connsiteX74" fmla="*/ 221765 w 815720"/>
                <a:gd name="connsiteY74" fmla="*/ 1786270 h 1880444"/>
                <a:gd name="connsiteX75" fmla="*/ 239992 w 815720"/>
                <a:gd name="connsiteY75" fmla="*/ 1813611 h 1880444"/>
                <a:gd name="connsiteX76" fmla="*/ 267333 w 815720"/>
                <a:gd name="connsiteY76" fmla="*/ 1828800 h 1880444"/>
                <a:gd name="connsiteX77" fmla="*/ 294674 w 815720"/>
                <a:gd name="connsiteY77" fmla="*/ 1840952 h 1880444"/>
                <a:gd name="connsiteX78" fmla="*/ 303787 w 815720"/>
                <a:gd name="connsiteY78" fmla="*/ 1843990 h 1880444"/>
                <a:gd name="connsiteX79" fmla="*/ 312901 w 815720"/>
                <a:gd name="connsiteY79" fmla="*/ 1850065 h 1880444"/>
                <a:gd name="connsiteX80" fmla="*/ 331128 w 815720"/>
                <a:gd name="connsiteY80" fmla="*/ 1856141 h 1880444"/>
                <a:gd name="connsiteX81" fmla="*/ 349356 w 815720"/>
                <a:gd name="connsiteY81" fmla="*/ 1862217 h 1880444"/>
                <a:gd name="connsiteX82" fmla="*/ 373659 w 815720"/>
                <a:gd name="connsiteY82" fmla="*/ 1865255 h 1880444"/>
                <a:gd name="connsiteX83" fmla="*/ 428340 w 815720"/>
                <a:gd name="connsiteY83" fmla="*/ 1874368 h 1880444"/>
                <a:gd name="connsiteX84" fmla="*/ 473908 w 815720"/>
                <a:gd name="connsiteY84" fmla="*/ 1880444 h 1880444"/>
                <a:gd name="connsiteX85" fmla="*/ 513401 w 815720"/>
                <a:gd name="connsiteY85" fmla="*/ 1877406 h 1880444"/>
                <a:gd name="connsiteX86" fmla="*/ 531628 w 815720"/>
                <a:gd name="connsiteY86" fmla="*/ 1868293 h 1880444"/>
                <a:gd name="connsiteX87" fmla="*/ 558969 w 815720"/>
                <a:gd name="connsiteY87" fmla="*/ 1859179 h 1880444"/>
                <a:gd name="connsiteX88" fmla="*/ 595423 w 815720"/>
                <a:gd name="connsiteY88" fmla="*/ 1847027 h 1880444"/>
                <a:gd name="connsiteX89" fmla="*/ 604537 w 815720"/>
                <a:gd name="connsiteY89" fmla="*/ 1840952 h 1880444"/>
                <a:gd name="connsiteX90" fmla="*/ 610613 w 815720"/>
                <a:gd name="connsiteY90" fmla="*/ 1831838 h 1880444"/>
                <a:gd name="connsiteX91" fmla="*/ 628840 w 815720"/>
                <a:gd name="connsiteY91" fmla="*/ 1825762 h 1880444"/>
                <a:gd name="connsiteX92" fmla="*/ 665294 w 815720"/>
                <a:gd name="connsiteY92" fmla="*/ 1813611 h 1880444"/>
                <a:gd name="connsiteX93" fmla="*/ 674408 w 815720"/>
                <a:gd name="connsiteY93" fmla="*/ 1807535 h 1880444"/>
                <a:gd name="connsiteX94" fmla="*/ 695673 w 815720"/>
                <a:gd name="connsiteY94" fmla="*/ 1801459 h 1880444"/>
                <a:gd name="connsiteX95" fmla="*/ 713900 w 815720"/>
                <a:gd name="connsiteY95" fmla="*/ 1786270 h 1880444"/>
                <a:gd name="connsiteX96" fmla="*/ 726052 w 815720"/>
                <a:gd name="connsiteY96" fmla="*/ 1768043 h 1880444"/>
                <a:gd name="connsiteX97" fmla="*/ 735166 w 815720"/>
                <a:gd name="connsiteY97" fmla="*/ 1749815 h 1880444"/>
                <a:gd name="connsiteX98" fmla="*/ 735166 w 815720"/>
                <a:gd name="connsiteY98" fmla="*/ 1588808 h 1880444"/>
                <a:gd name="connsiteX99" fmla="*/ 741241 w 815720"/>
                <a:gd name="connsiteY99" fmla="*/ 1570581 h 1880444"/>
                <a:gd name="connsiteX100" fmla="*/ 750355 w 815720"/>
                <a:gd name="connsiteY100" fmla="*/ 1549316 h 1880444"/>
                <a:gd name="connsiteX101" fmla="*/ 768582 w 815720"/>
                <a:gd name="connsiteY101" fmla="*/ 1537164 h 1880444"/>
                <a:gd name="connsiteX102" fmla="*/ 777696 w 815720"/>
                <a:gd name="connsiteY102" fmla="*/ 1531089 h 1880444"/>
                <a:gd name="connsiteX103" fmla="*/ 789847 w 815720"/>
                <a:gd name="connsiteY103" fmla="*/ 1512861 h 1880444"/>
                <a:gd name="connsiteX104" fmla="*/ 795923 w 815720"/>
                <a:gd name="connsiteY104" fmla="*/ 1494634 h 1880444"/>
                <a:gd name="connsiteX105" fmla="*/ 798961 w 815720"/>
                <a:gd name="connsiteY105" fmla="*/ 1485520 h 1880444"/>
                <a:gd name="connsiteX106" fmla="*/ 801999 w 815720"/>
                <a:gd name="connsiteY106" fmla="*/ 1467293 h 1880444"/>
                <a:gd name="connsiteX107" fmla="*/ 801351 w 815720"/>
                <a:gd name="connsiteY107" fmla="*/ 1311244 h 1880444"/>
                <a:gd name="connsiteX108" fmla="*/ 801351 w 815720"/>
                <a:gd name="connsiteY108" fmla="*/ 1311244 h 1880444"/>
                <a:gd name="connsiteX109" fmla="*/ 792885 w 815720"/>
                <a:gd name="connsiteY109" fmla="*/ 1108824 h 1880444"/>
                <a:gd name="connsiteX110" fmla="*/ 798961 w 815720"/>
                <a:gd name="connsiteY110" fmla="*/ 1090597 h 1880444"/>
                <a:gd name="connsiteX111" fmla="*/ 801999 w 815720"/>
                <a:gd name="connsiteY111" fmla="*/ 1060218 h 1880444"/>
                <a:gd name="connsiteX112" fmla="*/ 798961 w 815720"/>
                <a:gd name="connsiteY112" fmla="*/ 1020726 h 1880444"/>
                <a:gd name="connsiteX113" fmla="*/ 795923 w 815720"/>
                <a:gd name="connsiteY113" fmla="*/ 1005536 h 1880444"/>
                <a:gd name="connsiteX114" fmla="*/ 792885 w 815720"/>
                <a:gd name="connsiteY114" fmla="*/ 984271 h 1880444"/>
                <a:gd name="connsiteX115" fmla="*/ 792885 w 815720"/>
                <a:gd name="connsiteY115" fmla="*/ 929590 h 1880444"/>
                <a:gd name="connsiteX116" fmla="*/ 786809 w 815720"/>
                <a:gd name="connsiteY116" fmla="*/ 920476 h 1880444"/>
                <a:gd name="connsiteX117" fmla="*/ 783771 w 815720"/>
                <a:gd name="connsiteY117" fmla="*/ 911362 h 1880444"/>
                <a:gd name="connsiteX118" fmla="*/ 786809 w 815720"/>
                <a:gd name="connsiteY118" fmla="*/ 355431 h 1880444"/>
                <a:gd name="connsiteX119" fmla="*/ 513319 w 815720"/>
                <a:gd name="connsiteY119" fmla="*/ 519156 h 1880444"/>
                <a:gd name="connsiteX0" fmla="*/ 765544 w 815720"/>
                <a:gd name="connsiteY0" fmla="*/ 264295 h 1880444"/>
                <a:gd name="connsiteX1" fmla="*/ 759468 w 815720"/>
                <a:gd name="connsiteY1" fmla="*/ 255182 h 1880444"/>
                <a:gd name="connsiteX2" fmla="*/ 756431 w 815720"/>
                <a:gd name="connsiteY2" fmla="*/ 239992 h 1880444"/>
                <a:gd name="connsiteX3" fmla="*/ 744279 w 815720"/>
                <a:gd name="connsiteY3" fmla="*/ 94174 h 1880444"/>
                <a:gd name="connsiteX4" fmla="*/ 735166 w 815720"/>
                <a:gd name="connsiteY4" fmla="*/ 75947 h 1880444"/>
                <a:gd name="connsiteX5" fmla="*/ 723014 w 815720"/>
                <a:gd name="connsiteY5" fmla="*/ 66833 h 1880444"/>
                <a:gd name="connsiteX6" fmla="*/ 704787 w 815720"/>
                <a:gd name="connsiteY6" fmla="*/ 51644 h 1880444"/>
                <a:gd name="connsiteX7" fmla="*/ 698711 w 815720"/>
                <a:gd name="connsiteY7" fmla="*/ 42530 h 1880444"/>
                <a:gd name="connsiteX8" fmla="*/ 689597 w 815720"/>
                <a:gd name="connsiteY8" fmla="*/ 36455 h 1880444"/>
                <a:gd name="connsiteX9" fmla="*/ 677446 w 815720"/>
                <a:gd name="connsiteY9" fmla="*/ 18227 h 1880444"/>
                <a:gd name="connsiteX10" fmla="*/ 671370 w 815720"/>
                <a:gd name="connsiteY10" fmla="*/ 9114 h 1880444"/>
                <a:gd name="connsiteX11" fmla="*/ 637954 w 815720"/>
                <a:gd name="connsiteY11" fmla="*/ 0 h 1880444"/>
                <a:gd name="connsiteX12" fmla="*/ 595423 w 815720"/>
                <a:gd name="connsiteY12" fmla="*/ 3038 h 1880444"/>
                <a:gd name="connsiteX13" fmla="*/ 583272 w 815720"/>
                <a:gd name="connsiteY13" fmla="*/ 6076 h 1880444"/>
                <a:gd name="connsiteX14" fmla="*/ 498211 w 815720"/>
                <a:gd name="connsiteY14" fmla="*/ 3038 h 1880444"/>
                <a:gd name="connsiteX15" fmla="*/ 422265 w 815720"/>
                <a:gd name="connsiteY15" fmla="*/ 6076 h 1880444"/>
                <a:gd name="connsiteX16" fmla="*/ 385810 w 815720"/>
                <a:gd name="connsiteY16" fmla="*/ 12152 h 1880444"/>
                <a:gd name="connsiteX17" fmla="*/ 276447 w 815720"/>
                <a:gd name="connsiteY17" fmla="*/ 18227 h 1880444"/>
                <a:gd name="connsiteX18" fmla="*/ 264295 w 815720"/>
                <a:gd name="connsiteY18" fmla="*/ 21265 h 1880444"/>
                <a:gd name="connsiteX19" fmla="*/ 218727 w 815720"/>
                <a:gd name="connsiteY19" fmla="*/ 27341 h 1880444"/>
                <a:gd name="connsiteX20" fmla="*/ 167083 w 815720"/>
                <a:gd name="connsiteY20" fmla="*/ 24303 h 1880444"/>
                <a:gd name="connsiteX21" fmla="*/ 145818 w 815720"/>
                <a:gd name="connsiteY21" fmla="*/ 21265 h 1880444"/>
                <a:gd name="connsiteX22" fmla="*/ 72909 w 815720"/>
                <a:gd name="connsiteY22" fmla="*/ 24303 h 1880444"/>
                <a:gd name="connsiteX23" fmla="*/ 60758 w 815720"/>
                <a:gd name="connsiteY23" fmla="*/ 27341 h 1880444"/>
                <a:gd name="connsiteX24" fmla="*/ 66833 w 815720"/>
                <a:gd name="connsiteY24" fmla="*/ 33417 h 1880444"/>
                <a:gd name="connsiteX25" fmla="*/ 66833 w 815720"/>
                <a:gd name="connsiteY25" fmla="*/ 33417 h 1880444"/>
                <a:gd name="connsiteX26" fmla="*/ 54682 w 815720"/>
                <a:gd name="connsiteY26" fmla="*/ 57720 h 1880444"/>
                <a:gd name="connsiteX27" fmla="*/ 48606 w 815720"/>
                <a:gd name="connsiteY27" fmla="*/ 66833 h 1880444"/>
                <a:gd name="connsiteX28" fmla="*/ 39492 w 815720"/>
                <a:gd name="connsiteY28" fmla="*/ 97212 h 1880444"/>
                <a:gd name="connsiteX29" fmla="*/ 33417 w 815720"/>
                <a:gd name="connsiteY29" fmla="*/ 115439 h 1880444"/>
                <a:gd name="connsiteX30" fmla="*/ 30379 w 815720"/>
                <a:gd name="connsiteY30" fmla="*/ 124553 h 1880444"/>
                <a:gd name="connsiteX31" fmla="*/ 27341 w 815720"/>
                <a:gd name="connsiteY31" fmla="*/ 133667 h 1880444"/>
                <a:gd name="connsiteX32" fmla="*/ 15189 w 815720"/>
                <a:gd name="connsiteY32" fmla="*/ 151894 h 1880444"/>
                <a:gd name="connsiteX33" fmla="*/ 12152 w 815720"/>
                <a:gd name="connsiteY33" fmla="*/ 161007 h 1880444"/>
                <a:gd name="connsiteX34" fmla="*/ 3038 w 815720"/>
                <a:gd name="connsiteY34" fmla="*/ 179235 h 1880444"/>
                <a:gd name="connsiteX35" fmla="*/ 6076 w 815720"/>
                <a:gd name="connsiteY35" fmla="*/ 212651 h 1880444"/>
                <a:gd name="connsiteX36" fmla="*/ 9114 w 815720"/>
                <a:gd name="connsiteY36" fmla="*/ 221765 h 1880444"/>
                <a:gd name="connsiteX37" fmla="*/ 12152 w 815720"/>
                <a:gd name="connsiteY37" fmla="*/ 233916 h 1880444"/>
                <a:gd name="connsiteX38" fmla="*/ 9114 w 815720"/>
                <a:gd name="connsiteY38" fmla="*/ 261257 h 1880444"/>
                <a:gd name="connsiteX39" fmla="*/ 6076 w 815720"/>
                <a:gd name="connsiteY39" fmla="*/ 270371 h 1880444"/>
                <a:gd name="connsiteX40" fmla="*/ 0 w 815720"/>
                <a:gd name="connsiteY40" fmla="*/ 315939 h 1880444"/>
                <a:gd name="connsiteX41" fmla="*/ 3038 w 815720"/>
                <a:gd name="connsiteY41" fmla="*/ 413151 h 1880444"/>
                <a:gd name="connsiteX42" fmla="*/ 6076 w 815720"/>
                <a:gd name="connsiteY42" fmla="*/ 425302 h 1880444"/>
                <a:gd name="connsiteX43" fmla="*/ 9114 w 815720"/>
                <a:gd name="connsiteY43" fmla="*/ 443530 h 1880444"/>
                <a:gd name="connsiteX44" fmla="*/ 12152 w 815720"/>
                <a:gd name="connsiteY44" fmla="*/ 458719 h 1880444"/>
                <a:gd name="connsiteX45" fmla="*/ 15189 w 815720"/>
                <a:gd name="connsiteY45" fmla="*/ 476946 h 1880444"/>
                <a:gd name="connsiteX46" fmla="*/ 21265 w 815720"/>
                <a:gd name="connsiteY46" fmla="*/ 510363 h 1880444"/>
                <a:gd name="connsiteX47" fmla="*/ 24303 w 815720"/>
                <a:gd name="connsiteY47" fmla="*/ 571120 h 1880444"/>
                <a:gd name="connsiteX48" fmla="*/ 30379 w 815720"/>
                <a:gd name="connsiteY48" fmla="*/ 610613 h 1880444"/>
                <a:gd name="connsiteX49" fmla="*/ 33417 w 815720"/>
                <a:gd name="connsiteY49" fmla="*/ 628840 h 1880444"/>
                <a:gd name="connsiteX50" fmla="*/ 30379 w 815720"/>
                <a:gd name="connsiteY50" fmla="*/ 1078445 h 1880444"/>
                <a:gd name="connsiteX51" fmla="*/ 30379 w 815720"/>
                <a:gd name="connsiteY51" fmla="*/ 1218188 h 1880444"/>
                <a:gd name="connsiteX52" fmla="*/ 36455 w 815720"/>
                <a:gd name="connsiteY52" fmla="*/ 1306286 h 1880444"/>
                <a:gd name="connsiteX53" fmla="*/ 39492 w 815720"/>
                <a:gd name="connsiteY53" fmla="*/ 1360968 h 1880444"/>
                <a:gd name="connsiteX54" fmla="*/ 45568 w 815720"/>
                <a:gd name="connsiteY54" fmla="*/ 1403498 h 1880444"/>
                <a:gd name="connsiteX55" fmla="*/ 51644 w 815720"/>
                <a:gd name="connsiteY55" fmla="*/ 1455142 h 1880444"/>
                <a:gd name="connsiteX56" fmla="*/ 57720 w 815720"/>
                <a:gd name="connsiteY56" fmla="*/ 1488558 h 1880444"/>
                <a:gd name="connsiteX57" fmla="*/ 72909 w 815720"/>
                <a:gd name="connsiteY57" fmla="*/ 1515899 h 1880444"/>
                <a:gd name="connsiteX58" fmla="*/ 75947 w 815720"/>
                <a:gd name="connsiteY58" fmla="*/ 1525013 h 1880444"/>
                <a:gd name="connsiteX59" fmla="*/ 78985 w 815720"/>
                <a:gd name="connsiteY59" fmla="*/ 1549316 h 1880444"/>
                <a:gd name="connsiteX60" fmla="*/ 82023 w 815720"/>
                <a:gd name="connsiteY60" fmla="*/ 1570581 h 1880444"/>
                <a:gd name="connsiteX61" fmla="*/ 85061 w 815720"/>
                <a:gd name="connsiteY61" fmla="*/ 1582732 h 1880444"/>
                <a:gd name="connsiteX62" fmla="*/ 106326 w 815720"/>
                <a:gd name="connsiteY62" fmla="*/ 1591846 h 1880444"/>
                <a:gd name="connsiteX63" fmla="*/ 136704 w 815720"/>
                <a:gd name="connsiteY63" fmla="*/ 1597922 h 1880444"/>
                <a:gd name="connsiteX64" fmla="*/ 164045 w 815720"/>
                <a:gd name="connsiteY64" fmla="*/ 1607035 h 1880444"/>
                <a:gd name="connsiteX65" fmla="*/ 173159 w 815720"/>
                <a:gd name="connsiteY65" fmla="*/ 1610073 h 1880444"/>
                <a:gd name="connsiteX66" fmla="*/ 185310 w 815720"/>
                <a:gd name="connsiteY66" fmla="*/ 1628301 h 1880444"/>
                <a:gd name="connsiteX67" fmla="*/ 188348 w 815720"/>
                <a:gd name="connsiteY67" fmla="*/ 1637414 h 1880444"/>
                <a:gd name="connsiteX68" fmla="*/ 197462 w 815720"/>
                <a:gd name="connsiteY68" fmla="*/ 1655641 h 1880444"/>
                <a:gd name="connsiteX69" fmla="*/ 203538 w 815720"/>
                <a:gd name="connsiteY69" fmla="*/ 1698172 h 1880444"/>
                <a:gd name="connsiteX70" fmla="*/ 206575 w 815720"/>
                <a:gd name="connsiteY70" fmla="*/ 1734626 h 1880444"/>
                <a:gd name="connsiteX71" fmla="*/ 209613 w 815720"/>
                <a:gd name="connsiteY71" fmla="*/ 1743740 h 1880444"/>
                <a:gd name="connsiteX72" fmla="*/ 212651 w 815720"/>
                <a:gd name="connsiteY72" fmla="*/ 1758929 h 1880444"/>
                <a:gd name="connsiteX73" fmla="*/ 218727 w 815720"/>
                <a:gd name="connsiteY73" fmla="*/ 1777156 h 1880444"/>
                <a:gd name="connsiteX74" fmla="*/ 221765 w 815720"/>
                <a:gd name="connsiteY74" fmla="*/ 1786270 h 1880444"/>
                <a:gd name="connsiteX75" fmla="*/ 239992 w 815720"/>
                <a:gd name="connsiteY75" fmla="*/ 1813611 h 1880444"/>
                <a:gd name="connsiteX76" fmla="*/ 267333 w 815720"/>
                <a:gd name="connsiteY76" fmla="*/ 1828800 h 1880444"/>
                <a:gd name="connsiteX77" fmla="*/ 294674 w 815720"/>
                <a:gd name="connsiteY77" fmla="*/ 1840952 h 1880444"/>
                <a:gd name="connsiteX78" fmla="*/ 303787 w 815720"/>
                <a:gd name="connsiteY78" fmla="*/ 1843990 h 1880444"/>
                <a:gd name="connsiteX79" fmla="*/ 312901 w 815720"/>
                <a:gd name="connsiteY79" fmla="*/ 1850065 h 1880444"/>
                <a:gd name="connsiteX80" fmla="*/ 331128 w 815720"/>
                <a:gd name="connsiteY80" fmla="*/ 1856141 h 1880444"/>
                <a:gd name="connsiteX81" fmla="*/ 349356 w 815720"/>
                <a:gd name="connsiteY81" fmla="*/ 1862217 h 1880444"/>
                <a:gd name="connsiteX82" fmla="*/ 373659 w 815720"/>
                <a:gd name="connsiteY82" fmla="*/ 1865255 h 1880444"/>
                <a:gd name="connsiteX83" fmla="*/ 428340 w 815720"/>
                <a:gd name="connsiteY83" fmla="*/ 1874368 h 1880444"/>
                <a:gd name="connsiteX84" fmla="*/ 473908 w 815720"/>
                <a:gd name="connsiteY84" fmla="*/ 1880444 h 1880444"/>
                <a:gd name="connsiteX85" fmla="*/ 513401 w 815720"/>
                <a:gd name="connsiteY85" fmla="*/ 1877406 h 1880444"/>
                <a:gd name="connsiteX86" fmla="*/ 531628 w 815720"/>
                <a:gd name="connsiteY86" fmla="*/ 1868293 h 1880444"/>
                <a:gd name="connsiteX87" fmla="*/ 558969 w 815720"/>
                <a:gd name="connsiteY87" fmla="*/ 1859179 h 1880444"/>
                <a:gd name="connsiteX88" fmla="*/ 595423 w 815720"/>
                <a:gd name="connsiteY88" fmla="*/ 1847027 h 1880444"/>
                <a:gd name="connsiteX89" fmla="*/ 604537 w 815720"/>
                <a:gd name="connsiteY89" fmla="*/ 1840952 h 1880444"/>
                <a:gd name="connsiteX90" fmla="*/ 610613 w 815720"/>
                <a:gd name="connsiteY90" fmla="*/ 1831838 h 1880444"/>
                <a:gd name="connsiteX91" fmla="*/ 628840 w 815720"/>
                <a:gd name="connsiteY91" fmla="*/ 1825762 h 1880444"/>
                <a:gd name="connsiteX92" fmla="*/ 665294 w 815720"/>
                <a:gd name="connsiteY92" fmla="*/ 1813611 h 1880444"/>
                <a:gd name="connsiteX93" fmla="*/ 674408 w 815720"/>
                <a:gd name="connsiteY93" fmla="*/ 1807535 h 1880444"/>
                <a:gd name="connsiteX94" fmla="*/ 695673 w 815720"/>
                <a:gd name="connsiteY94" fmla="*/ 1801459 h 1880444"/>
                <a:gd name="connsiteX95" fmla="*/ 713900 w 815720"/>
                <a:gd name="connsiteY95" fmla="*/ 1786270 h 1880444"/>
                <a:gd name="connsiteX96" fmla="*/ 726052 w 815720"/>
                <a:gd name="connsiteY96" fmla="*/ 1768043 h 1880444"/>
                <a:gd name="connsiteX97" fmla="*/ 735166 w 815720"/>
                <a:gd name="connsiteY97" fmla="*/ 1749815 h 1880444"/>
                <a:gd name="connsiteX98" fmla="*/ 735166 w 815720"/>
                <a:gd name="connsiteY98" fmla="*/ 1588808 h 1880444"/>
                <a:gd name="connsiteX99" fmla="*/ 741241 w 815720"/>
                <a:gd name="connsiteY99" fmla="*/ 1570581 h 1880444"/>
                <a:gd name="connsiteX100" fmla="*/ 750355 w 815720"/>
                <a:gd name="connsiteY100" fmla="*/ 1549316 h 1880444"/>
                <a:gd name="connsiteX101" fmla="*/ 768582 w 815720"/>
                <a:gd name="connsiteY101" fmla="*/ 1537164 h 1880444"/>
                <a:gd name="connsiteX102" fmla="*/ 777696 w 815720"/>
                <a:gd name="connsiteY102" fmla="*/ 1531089 h 1880444"/>
                <a:gd name="connsiteX103" fmla="*/ 789847 w 815720"/>
                <a:gd name="connsiteY103" fmla="*/ 1512861 h 1880444"/>
                <a:gd name="connsiteX104" fmla="*/ 795923 w 815720"/>
                <a:gd name="connsiteY104" fmla="*/ 1494634 h 1880444"/>
                <a:gd name="connsiteX105" fmla="*/ 798961 w 815720"/>
                <a:gd name="connsiteY105" fmla="*/ 1485520 h 1880444"/>
                <a:gd name="connsiteX106" fmla="*/ 801999 w 815720"/>
                <a:gd name="connsiteY106" fmla="*/ 1467293 h 1880444"/>
                <a:gd name="connsiteX107" fmla="*/ 801351 w 815720"/>
                <a:gd name="connsiteY107" fmla="*/ 1311244 h 1880444"/>
                <a:gd name="connsiteX108" fmla="*/ 801351 w 815720"/>
                <a:gd name="connsiteY108" fmla="*/ 1311244 h 1880444"/>
                <a:gd name="connsiteX109" fmla="*/ 792885 w 815720"/>
                <a:gd name="connsiteY109" fmla="*/ 1108824 h 1880444"/>
                <a:gd name="connsiteX110" fmla="*/ 798961 w 815720"/>
                <a:gd name="connsiteY110" fmla="*/ 1090597 h 1880444"/>
                <a:gd name="connsiteX111" fmla="*/ 801999 w 815720"/>
                <a:gd name="connsiteY111" fmla="*/ 1060218 h 1880444"/>
                <a:gd name="connsiteX112" fmla="*/ 798961 w 815720"/>
                <a:gd name="connsiteY112" fmla="*/ 1020726 h 1880444"/>
                <a:gd name="connsiteX113" fmla="*/ 795923 w 815720"/>
                <a:gd name="connsiteY113" fmla="*/ 1005536 h 1880444"/>
                <a:gd name="connsiteX114" fmla="*/ 792885 w 815720"/>
                <a:gd name="connsiteY114" fmla="*/ 984271 h 1880444"/>
                <a:gd name="connsiteX115" fmla="*/ 792885 w 815720"/>
                <a:gd name="connsiteY115" fmla="*/ 929590 h 1880444"/>
                <a:gd name="connsiteX116" fmla="*/ 786809 w 815720"/>
                <a:gd name="connsiteY116" fmla="*/ 920476 h 1880444"/>
                <a:gd name="connsiteX117" fmla="*/ 783771 w 815720"/>
                <a:gd name="connsiteY117" fmla="*/ 911362 h 1880444"/>
                <a:gd name="connsiteX118" fmla="*/ 786809 w 815720"/>
                <a:gd name="connsiteY118" fmla="*/ 355431 h 1880444"/>
                <a:gd name="connsiteX119" fmla="*/ 801351 w 815720"/>
                <a:gd name="connsiteY119" fmla="*/ 303132 h 1880444"/>
                <a:gd name="connsiteX0" fmla="*/ 765544 w 815720"/>
                <a:gd name="connsiteY0" fmla="*/ 264295 h 1880444"/>
                <a:gd name="connsiteX1" fmla="*/ 759468 w 815720"/>
                <a:gd name="connsiteY1" fmla="*/ 255182 h 1880444"/>
                <a:gd name="connsiteX2" fmla="*/ 744279 w 815720"/>
                <a:gd name="connsiteY2" fmla="*/ 94174 h 1880444"/>
                <a:gd name="connsiteX3" fmla="*/ 735166 w 815720"/>
                <a:gd name="connsiteY3" fmla="*/ 75947 h 1880444"/>
                <a:gd name="connsiteX4" fmla="*/ 723014 w 815720"/>
                <a:gd name="connsiteY4" fmla="*/ 66833 h 1880444"/>
                <a:gd name="connsiteX5" fmla="*/ 704787 w 815720"/>
                <a:gd name="connsiteY5" fmla="*/ 51644 h 1880444"/>
                <a:gd name="connsiteX6" fmla="*/ 698711 w 815720"/>
                <a:gd name="connsiteY6" fmla="*/ 42530 h 1880444"/>
                <a:gd name="connsiteX7" fmla="*/ 689597 w 815720"/>
                <a:gd name="connsiteY7" fmla="*/ 36455 h 1880444"/>
                <a:gd name="connsiteX8" fmla="*/ 677446 w 815720"/>
                <a:gd name="connsiteY8" fmla="*/ 18227 h 1880444"/>
                <a:gd name="connsiteX9" fmla="*/ 671370 w 815720"/>
                <a:gd name="connsiteY9" fmla="*/ 9114 h 1880444"/>
                <a:gd name="connsiteX10" fmla="*/ 637954 w 815720"/>
                <a:gd name="connsiteY10" fmla="*/ 0 h 1880444"/>
                <a:gd name="connsiteX11" fmla="*/ 595423 w 815720"/>
                <a:gd name="connsiteY11" fmla="*/ 3038 h 1880444"/>
                <a:gd name="connsiteX12" fmla="*/ 583272 w 815720"/>
                <a:gd name="connsiteY12" fmla="*/ 6076 h 1880444"/>
                <a:gd name="connsiteX13" fmla="*/ 498211 w 815720"/>
                <a:gd name="connsiteY13" fmla="*/ 3038 h 1880444"/>
                <a:gd name="connsiteX14" fmla="*/ 422265 w 815720"/>
                <a:gd name="connsiteY14" fmla="*/ 6076 h 1880444"/>
                <a:gd name="connsiteX15" fmla="*/ 385810 w 815720"/>
                <a:gd name="connsiteY15" fmla="*/ 12152 h 1880444"/>
                <a:gd name="connsiteX16" fmla="*/ 276447 w 815720"/>
                <a:gd name="connsiteY16" fmla="*/ 18227 h 1880444"/>
                <a:gd name="connsiteX17" fmla="*/ 264295 w 815720"/>
                <a:gd name="connsiteY17" fmla="*/ 21265 h 1880444"/>
                <a:gd name="connsiteX18" fmla="*/ 218727 w 815720"/>
                <a:gd name="connsiteY18" fmla="*/ 27341 h 1880444"/>
                <a:gd name="connsiteX19" fmla="*/ 167083 w 815720"/>
                <a:gd name="connsiteY19" fmla="*/ 24303 h 1880444"/>
                <a:gd name="connsiteX20" fmla="*/ 145818 w 815720"/>
                <a:gd name="connsiteY20" fmla="*/ 21265 h 1880444"/>
                <a:gd name="connsiteX21" fmla="*/ 72909 w 815720"/>
                <a:gd name="connsiteY21" fmla="*/ 24303 h 1880444"/>
                <a:gd name="connsiteX22" fmla="*/ 60758 w 815720"/>
                <a:gd name="connsiteY22" fmla="*/ 27341 h 1880444"/>
                <a:gd name="connsiteX23" fmla="*/ 66833 w 815720"/>
                <a:gd name="connsiteY23" fmla="*/ 33417 h 1880444"/>
                <a:gd name="connsiteX24" fmla="*/ 66833 w 815720"/>
                <a:gd name="connsiteY24" fmla="*/ 33417 h 1880444"/>
                <a:gd name="connsiteX25" fmla="*/ 54682 w 815720"/>
                <a:gd name="connsiteY25" fmla="*/ 57720 h 1880444"/>
                <a:gd name="connsiteX26" fmla="*/ 48606 w 815720"/>
                <a:gd name="connsiteY26" fmla="*/ 66833 h 1880444"/>
                <a:gd name="connsiteX27" fmla="*/ 39492 w 815720"/>
                <a:gd name="connsiteY27" fmla="*/ 97212 h 1880444"/>
                <a:gd name="connsiteX28" fmla="*/ 33417 w 815720"/>
                <a:gd name="connsiteY28" fmla="*/ 115439 h 1880444"/>
                <a:gd name="connsiteX29" fmla="*/ 30379 w 815720"/>
                <a:gd name="connsiteY29" fmla="*/ 124553 h 1880444"/>
                <a:gd name="connsiteX30" fmla="*/ 27341 w 815720"/>
                <a:gd name="connsiteY30" fmla="*/ 133667 h 1880444"/>
                <a:gd name="connsiteX31" fmla="*/ 15189 w 815720"/>
                <a:gd name="connsiteY31" fmla="*/ 151894 h 1880444"/>
                <a:gd name="connsiteX32" fmla="*/ 12152 w 815720"/>
                <a:gd name="connsiteY32" fmla="*/ 161007 h 1880444"/>
                <a:gd name="connsiteX33" fmla="*/ 3038 w 815720"/>
                <a:gd name="connsiteY33" fmla="*/ 179235 h 1880444"/>
                <a:gd name="connsiteX34" fmla="*/ 6076 w 815720"/>
                <a:gd name="connsiteY34" fmla="*/ 212651 h 1880444"/>
                <a:gd name="connsiteX35" fmla="*/ 9114 w 815720"/>
                <a:gd name="connsiteY35" fmla="*/ 221765 h 1880444"/>
                <a:gd name="connsiteX36" fmla="*/ 12152 w 815720"/>
                <a:gd name="connsiteY36" fmla="*/ 233916 h 1880444"/>
                <a:gd name="connsiteX37" fmla="*/ 9114 w 815720"/>
                <a:gd name="connsiteY37" fmla="*/ 261257 h 1880444"/>
                <a:gd name="connsiteX38" fmla="*/ 6076 w 815720"/>
                <a:gd name="connsiteY38" fmla="*/ 270371 h 1880444"/>
                <a:gd name="connsiteX39" fmla="*/ 0 w 815720"/>
                <a:gd name="connsiteY39" fmla="*/ 315939 h 1880444"/>
                <a:gd name="connsiteX40" fmla="*/ 3038 w 815720"/>
                <a:gd name="connsiteY40" fmla="*/ 413151 h 1880444"/>
                <a:gd name="connsiteX41" fmla="*/ 6076 w 815720"/>
                <a:gd name="connsiteY41" fmla="*/ 425302 h 1880444"/>
                <a:gd name="connsiteX42" fmla="*/ 9114 w 815720"/>
                <a:gd name="connsiteY42" fmla="*/ 443530 h 1880444"/>
                <a:gd name="connsiteX43" fmla="*/ 12152 w 815720"/>
                <a:gd name="connsiteY43" fmla="*/ 458719 h 1880444"/>
                <a:gd name="connsiteX44" fmla="*/ 15189 w 815720"/>
                <a:gd name="connsiteY44" fmla="*/ 476946 h 1880444"/>
                <a:gd name="connsiteX45" fmla="*/ 21265 w 815720"/>
                <a:gd name="connsiteY45" fmla="*/ 510363 h 1880444"/>
                <a:gd name="connsiteX46" fmla="*/ 24303 w 815720"/>
                <a:gd name="connsiteY46" fmla="*/ 571120 h 1880444"/>
                <a:gd name="connsiteX47" fmla="*/ 30379 w 815720"/>
                <a:gd name="connsiteY47" fmla="*/ 610613 h 1880444"/>
                <a:gd name="connsiteX48" fmla="*/ 33417 w 815720"/>
                <a:gd name="connsiteY48" fmla="*/ 628840 h 1880444"/>
                <a:gd name="connsiteX49" fmla="*/ 30379 w 815720"/>
                <a:gd name="connsiteY49" fmla="*/ 1078445 h 1880444"/>
                <a:gd name="connsiteX50" fmla="*/ 30379 w 815720"/>
                <a:gd name="connsiteY50" fmla="*/ 1218188 h 1880444"/>
                <a:gd name="connsiteX51" fmla="*/ 36455 w 815720"/>
                <a:gd name="connsiteY51" fmla="*/ 1306286 h 1880444"/>
                <a:gd name="connsiteX52" fmla="*/ 39492 w 815720"/>
                <a:gd name="connsiteY52" fmla="*/ 1360968 h 1880444"/>
                <a:gd name="connsiteX53" fmla="*/ 45568 w 815720"/>
                <a:gd name="connsiteY53" fmla="*/ 1403498 h 1880444"/>
                <a:gd name="connsiteX54" fmla="*/ 51644 w 815720"/>
                <a:gd name="connsiteY54" fmla="*/ 1455142 h 1880444"/>
                <a:gd name="connsiteX55" fmla="*/ 57720 w 815720"/>
                <a:gd name="connsiteY55" fmla="*/ 1488558 h 1880444"/>
                <a:gd name="connsiteX56" fmla="*/ 72909 w 815720"/>
                <a:gd name="connsiteY56" fmla="*/ 1515899 h 1880444"/>
                <a:gd name="connsiteX57" fmla="*/ 75947 w 815720"/>
                <a:gd name="connsiteY57" fmla="*/ 1525013 h 1880444"/>
                <a:gd name="connsiteX58" fmla="*/ 78985 w 815720"/>
                <a:gd name="connsiteY58" fmla="*/ 1549316 h 1880444"/>
                <a:gd name="connsiteX59" fmla="*/ 82023 w 815720"/>
                <a:gd name="connsiteY59" fmla="*/ 1570581 h 1880444"/>
                <a:gd name="connsiteX60" fmla="*/ 85061 w 815720"/>
                <a:gd name="connsiteY60" fmla="*/ 1582732 h 1880444"/>
                <a:gd name="connsiteX61" fmla="*/ 106326 w 815720"/>
                <a:gd name="connsiteY61" fmla="*/ 1591846 h 1880444"/>
                <a:gd name="connsiteX62" fmla="*/ 136704 w 815720"/>
                <a:gd name="connsiteY62" fmla="*/ 1597922 h 1880444"/>
                <a:gd name="connsiteX63" fmla="*/ 164045 w 815720"/>
                <a:gd name="connsiteY63" fmla="*/ 1607035 h 1880444"/>
                <a:gd name="connsiteX64" fmla="*/ 173159 w 815720"/>
                <a:gd name="connsiteY64" fmla="*/ 1610073 h 1880444"/>
                <a:gd name="connsiteX65" fmla="*/ 185310 w 815720"/>
                <a:gd name="connsiteY65" fmla="*/ 1628301 h 1880444"/>
                <a:gd name="connsiteX66" fmla="*/ 188348 w 815720"/>
                <a:gd name="connsiteY66" fmla="*/ 1637414 h 1880444"/>
                <a:gd name="connsiteX67" fmla="*/ 197462 w 815720"/>
                <a:gd name="connsiteY67" fmla="*/ 1655641 h 1880444"/>
                <a:gd name="connsiteX68" fmla="*/ 203538 w 815720"/>
                <a:gd name="connsiteY68" fmla="*/ 1698172 h 1880444"/>
                <a:gd name="connsiteX69" fmla="*/ 206575 w 815720"/>
                <a:gd name="connsiteY69" fmla="*/ 1734626 h 1880444"/>
                <a:gd name="connsiteX70" fmla="*/ 209613 w 815720"/>
                <a:gd name="connsiteY70" fmla="*/ 1743740 h 1880444"/>
                <a:gd name="connsiteX71" fmla="*/ 212651 w 815720"/>
                <a:gd name="connsiteY71" fmla="*/ 1758929 h 1880444"/>
                <a:gd name="connsiteX72" fmla="*/ 218727 w 815720"/>
                <a:gd name="connsiteY72" fmla="*/ 1777156 h 1880444"/>
                <a:gd name="connsiteX73" fmla="*/ 221765 w 815720"/>
                <a:gd name="connsiteY73" fmla="*/ 1786270 h 1880444"/>
                <a:gd name="connsiteX74" fmla="*/ 239992 w 815720"/>
                <a:gd name="connsiteY74" fmla="*/ 1813611 h 1880444"/>
                <a:gd name="connsiteX75" fmla="*/ 267333 w 815720"/>
                <a:gd name="connsiteY75" fmla="*/ 1828800 h 1880444"/>
                <a:gd name="connsiteX76" fmla="*/ 294674 w 815720"/>
                <a:gd name="connsiteY76" fmla="*/ 1840952 h 1880444"/>
                <a:gd name="connsiteX77" fmla="*/ 303787 w 815720"/>
                <a:gd name="connsiteY77" fmla="*/ 1843990 h 1880444"/>
                <a:gd name="connsiteX78" fmla="*/ 312901 w 815720"/>
                <a:gd name="connsiteY78" fmla="*/ 1850065 h 1880444"/>
                <a:gd name="connsiteX79" fmla="*/ 331128 w 815720"/>
                <a:gd name="connsiteY79" fmla="*/ 1856141 h 1880444"/>
                <a:gd name="connsiteX80" fmla="*/ 349356 w 815720"/>
                <a:gd name="connsiteY80" fmla="*/ 1862217 h 1880444"/>
                <a:gd name="connsiteX81" fmla="*/ 373659 w 815720"/>
                <a:gd name="connsiteY81" fmla="*/ 1865255 h 1880444"/>
                <a:gd name="connsiteX82" fmla="*/ 428340 w 815720"/>
                <a:gd name="connsiteY82" fmla="*/ 1874368 h 1880444"/>
                <a:gd name="connsiteX83" fmla="*/ 473908 w 815720"/>
                <a:gd name="connsiteY83" fmla="*/ 1880444 h 1880444"/>
                <a:gd name="connsiteX84" fmla="*/ 513401 w 815720"/>
                <a:gd name="connsiteY84" fmla="*/ 1877406 h 1880444"/>
                <a:gd name="connsiteX85" fmla="*/ 531628 w 815720"/>
                <a:gd name="connsiteY85" fmla="*/ 1868293 h 1880444"/>
                <a:gd name="connsiteX86" fmla="*/ 558969 w 815720"/>
                <a:gd name="connsiteY86" fmla="*/ 1859179 h 1880444"/>
                <a:gd name="connsiteX87" fmla="*/ 595423 w 815720"/>
                <a:gd name="connsiteY87" fmla="*/ 1847027 h 1880444"/>
                <a:gd name="connsiteX88" fmla="*/ 604537 w 815720"/>
                <a:gd name="connsiteY88" fmla="*/ 1840952 h 1880444"/>
                <a:gd name="connsiteX89" fmla="*/ 610613 w 815720"/>
                <a:gd name="connsiteY89" fmla="*/ 1831838 h 1880444"/>
                <a:gd name="connsiteX90" fmla="*/ 628840 w 815720"/>
                <a:gd name="connsiteY90" fmla="*/ 1825762 h 1880444"/>
                <a:gd name="connsiteX91" fmla="*/ 665294 w 815720"/>
                <a:gd name="connsiteY91" fmla="*/ 1813611 h 1880444"/>
                <a:gd name="connsiteX92" fmla="*/ 674408 w 815720"/>
                <a:gd name="connsiteY92" fmla="*/ 1807535 h 1880444"/>
                <a:gd name="connsiteX93" fmla="*/ 695673 w 815720"/>
                <a:gd name="connsiteY93" fmla="*/ 1801459 h 1880444"/>
                <a:gd name="connsiteX94" fmla="*/ 713900 w 815720"/>
                <a:gd name="connsiteY94" fmla="*/ 1786270 h 1880444"/>
                <a:gd name="connsiteX95" fmla="*/ 726052 w 815720"/>
                <a:gd name="connsiteY95" fmla="*/ 1768043 h 1880444"/>
                <a:gd name="connsiteX96" fmla="*/ 735166 w 815720"/>
                <a:gd name="connsiteY96" fmla="*/ 1749815 h 1880444"/>
                <a:gd name="connsiteX97" fmla="*/ 735166 w 815720"/>
                <a:gd name="connsiteY97" fmla="*/ 1588808 h 1880444"/>
                <a:gd name="connsiteX98" fmla="*/ 741241 w 815720"/>
                <a:gd name="connsiteY98" fmla="*/ 1570581 h 1880444"/>
                <a:gd name="connsiteX99" fmla="*/ 750355 w 815720"/>
                <a:gd name="connsiteY99" fmla="*/ 1549316 h 1880444"/>
                <a:gd name="connsiteX100" fmla="*/ 768582 w 815720"/>
                <a:gd name="connsiteY100" fmla="*/ 1537164 h 1880444"/>
                <a:gd name="connsiteX101" fmla="*/ 777696 w 815720"/>
                <a:gd name="connsiteY101" fmla="*/ 1531089 h 1880444"/>
                <a:gd name="connsiteX102" fmla="*/ 789847 w 815720"/>
                <a:gd name="connsiteY102" fmla="*/ 1512861 h 1880444"/>
                <a:gd name="connsiteX103" fmla="*/ 795923 w 815720"/>
                <a:gd name="connsiteY103" fmla="*/ 1494634 h 1880444"/>
                <a:gd name="connsiteX104" fmla="*/ 798961 w 815720"/>
                <a:gd name="connsiteY104" fmla="*/ 1485520 h 1880444"/>
                <a:gd name="connsiteX105" fmla="*/ 801999 w 815720"/>
                <a:gd name="connsiteY105" fmla="*/ 1467293 h 1880444"/>
                <a:gd name="connsiteX106" fmla="*/ 801351 w 815720"/>
                <a:gd name="connsiteY106" fmla="*/ 1311244 h 1880444"/>
                <a:gd name="connsiteX107" fmla="*/ 801351 w 815720"/>
                <a:gd name="connsiteY107" fmla="*/ 1311244 h 1880444"/>
                <a:gd name="connsiteX108" fmla="*/ 792885 w 815720"/>
                <a:gd name="connsiteY108" fmla="*/ 1108824 h 1880444"/>
                <a:gd name="connsiteX109" fmla="*/ 798961 w 815720"/>
                <a:gd name="connsiteY109" fmla="*/ 1090597 h 1880444"/>
                <a:gd name="connsiteX110" fmla="*/ 801999 w 815720"/>
                <a:gd name="connsiteY110" fmla="*/ 1060218 h 1880444"/>
                <a:gd name="connsiteX111" fmla="*/ 798961 w 815720"/>
                <a:gd name="connsiteY111" fmla="*/ 1020726 h 1880444"/>
                <a:gd name="connsiteX112" fmla="*/ 795923 w 815720"/>
                <a:gd name="connsiteY112" fmla="*/ 1005536 h 1880444"/>
                <a:gd name="connsiteX113" fmla="*/ 792885 w 815720"/>
                <a:gd name="connsiteY113" fmla="*/ 984271 h 1880444"/>
                <a:gd name="connsiteX114" fmla="*/ 792885 w 815720"/>
                <a:gd name="connsiteY114" fmla="*/ 929590 h 1880444"/>
                <a:gd name="connsiteX115" fmla="*/ 786809 w 815720"/>
                <a:gd name="connsiteY115" fmla="*/ 920476 h 1880444"/>
                <a:gd name="connsiteX116" fmla="*/ 783771 w 815720"/>
                <a:gd name="connsiteY116" fmla="*/ 911362 h 1880444"/>
                <a:gd name="connsiteX117" fmla="*/ 786809 w 815720"/>
                <a:gd name="connsiteY117" fmla="*/ 355431 h 1880444"/>
                <a:gd name="connsiteX118" fmla="*/ 801351 w 815720"/>
                <a:gd name="connsiteY118" fmla="*/ 303132 h 1880444"/>
                <a:gd name="connsiteX0" fmla="*/ 765544 w 815720"/>
                <a:gd name="connsiteY0" fmla="*/ 264295 h 1880444"/>
                <a:gd name="connsiteX1" fmla="*/ 744279 w 815720"/>
                <a:gd name="connsiteY1" fmla="*/ 94174 h 1880444"/>
                <a:gd name="connsiteX2" fmla="*/ 735166 w 815720"/>
                <a:gd name="connsiteY2" fmla="*/ 75947 h 1880444"/>
                <a:gd name="connsiteX3" fmla="*/ 723014 w 815720"/>
                <a:gd name="connsiteY3" fmla="*/ 66833 h 1880444"/>
                <a:gd name="connsiteX4" fmla="*/ 704787 w 815720"/>
                <a:gd name="connsiteY4" fmla="*/ 51644 h 1880444"/>
                <a:gd name="connsiteX5" fmla="*/ 698711 w 815720"/>
                <a:gd name="connsiteY5" fmla="*/ 42530 h 1880444"/>
                <a:gd name="connsiteX6" fmla="*/ 689597 w 815720"/>
                <a:gd name="connsiteY6" fmla="*/ 36455 h 1880444"/>
                <a:gd name="connsiteX7" fmla="*/ 677446 w 815720"/>
                <a:gd name="connsiteY7" fmla="*/ 18227 h 1880444"/>
                <a:gd name="connsiteX8" fmla="*/ 671370 w 815720"/>
                <a:gd name="connsiteY8" fmla="*/ 9114 h 1880444"/>
                <a:gd name="connsiteX9" fmla="*/ 637954 w 815720"/>
                <a:gd name="connsiteY9" fmla="*/ 0 h 1880444"/>
                <a:gd name="connsiteX10" fmla="*/ 595423 w 815720"/>
                <a:gd name="connsiteY10" fmla="*/ 3038 h 1880444"/>
                <a:gd name="connsiteX11" fmla="*/ 583272 w 815720"/>
                <a:gd name="connsiteY11" fmla="*/ 6076 h 1880444"/>
                <a:gd name="connsiteX12" fmla="*/ 498211 w 815720"/>
                <a:gd name="connsiteY12" fmla="*/ 3038 h 1880444"/>
                <a:gd name="connsiteX13" fmla="*/ 422265 w 815720"/>
                <a:gd name="connsiteY13" fmla="*/ 6076 h 1880444"/>
                <a:gd name="connsiteX14" fmla="*/ 385810 w 815720"/>
                <a:gd name="connsiteY14" fmla="*/ 12152 h 1880444"/>
                <a:gd name="connsiteX15" fmla="*/ 276447 w 815720"/>
                <a:gd name="connsiteY15" fmla="*/ 18227 h 1880444"/>
                <a:gd name="connsiteX16" fmla="*/ 264295 w 815720"/>
                <a:gd name="connsiteY16" fmla="*/ 21265 h 1880444"/>
                <a:gd name="connsiteX17" fmla="*/ 218727 w 815720"/>
                <a:gd name="connsiteY17" fmla="*/ 27341 h 1880444"/>
                <a:gd name="connsiteX18" fmla="*/ 167083 w 815720"/>
                <a:gd name="connsiteY18" fmla="*/ 24303 h 1880444"/>
                <a:gd name="connsiteX19" fmla="*/ 145818 w 815720"/>
                <a:gd name="connsiteY19" fmla="*/ 21265 h 1880444"/>
                <a:gd name="connsiteX20" fmla="*/ 72909 w 815720"/>
                <a:gd name="connsiteY20" fmla="*/ 24303 h 1880444"/>
                <a:gd name="connsiteX21" fmla="*/ 60758 w 815720"/>
                <a:gd name="connsiteY21" fmla="*/ 27341 h 1880444"/>
                <a:gd name="connsiteX22" fmla="*/ 66833 w 815720"/>
                <a:gd name="connsiteY22" fmla="*/ 33417 h 1880444"/>
                <a:gd name="connsiteX23" fmla="*/ 66833 w 815720"/>
                <a:gd name="connsiteY23" fmla="*/ 33417 h 1880444"/>
                <a:gd name="connsiteX24" fmla="*/ 54682 w 815720"/>
                <a:gd name="connsiteY24" fmla="*/ 57720 h 1880444"/>
                <a:gd name="connsiteX25" fmla="*/ 48606 w 815720"/>
                <a:gd name="connsiteY25" fmla="*/ 66833 h 1880444"/>
                <a:gd name="connsiteX26" fmla="*/ 39492 w 815720"/>
                <a:gd name="connsiteY26" fmla="*/ 97212 h 1880444"/>
                <a:gd name="connsiteX27" fmla="*/ 33417 w 815720"/>
                <a:gd name="connsiteY27" fmla="*/ 115439 h 1880444"/>
                <a:gd name="connsiteX28" fmla="*/ 30379 w 815720"/>
                <a:gd name="connsiteY28" fmla="*/ 124553 h 1880444"/>
                <a:gd name="connsiteX29" fmla="*/ 27341 w 815720"/>
                <a:gd name="connsiteY29" fmla="*/ 133667 h 1880444"/>
                <a:gd name="connsiteX30" fmla="*/ 15189 w 815720"/>
                <a:gd name="connsiteY30" fmla="*/ 151894 h 1880444"/>
                <a:gd name="connsiteX31" fmla="*/ 12152 w 815720"/>
                <a:gd name="connsiteY31" fmla="*/ 161007 h 1880444"/>
                <a:gd name="connsiteX32" fmla="*/ 3038 w 815720"/>
                <a:gd name="connsiteY32" fmla="*/ 179235 h 1880444"/>
                <a:gd name="connsiteX33" fmla="*/ 6076 w 815720"/>
                <a:gd name="connsiteY33" fmla="*/ 212651 h 1880444"/>
                <a:gd name="connsiteX34" fmla="*/ 9114 w 815720"/>
                <a:gd name="connsiteY34" fmla="*/ 221765 h 1880444"/>
                <a:gd name="connsiteX35" fmla="*/ 12152 w 815720"/>
                <a:gd name="connsiteY35" fmla="*/ 233916 h 1880444"/>
                <a:gd name="connsiteX36" fmla="*/ 9114 w 815720"/>
                <a:gd name="connsiteY36" fmla="*/ 261257 h 1880444"/>
                <a:gd name="connsiteX37" fmla="*/ 6076 w 815720"/>
                <a:gd name="connsiteY37" fmla="*/ 270371 h 1880444"/>
                <a:gd name="connsiteX38" fmla="*/ 0 w 815720"/>
                <a:gd name="connsiteY38" fmla="*/ 315939 h 1880444"/>
                <a:gd name="connsiteX39" fmla="*/ 3038 w 815720"/>
                <a:gd name="connsiteY39" fmla="*/ 413151 h 1880444"/>
                <a:gd name="connsiteX40" fmla="*/ 6076 w 815720"/>
                <a:gd name="connsiteY40" fmla="*/ 425302 h 1880444"/>
                <a:gd name="connsiteX41" fmla="*/ 9114 w 815720"/>
                <a:gd name="connsiteY41" fmla="*/ 443530 h 1880444"/>
                <a:gd name="connsiteX42" fmla="*/ 12152 w 815720"/>
                <a:gd name="connsiteY42" fmla="*/ 458719 h 1880444"/>
                <a:gd name="connsiteX43" fmla="*/ 15189 w 815720"/>
                <a:gd name="connsiteY43" fmla="*/ 476946 h 1880444"/>
                <a:gd name="connsiteX44" fmla="*/ 21265 w 815720"/>
                <a:gd name="connsiteY44" fmla="*/ 510363 h 1880444"/>
                <a:gd name="connsiteX45" fmla="*/ 24303 w 815720"/>
                <a:gd name="connsiteY45" fmla="*/ 571120 h 1880444"/>
                <a:gd name="connsiteX46" fmla="*/ 30379 w 815720"/>
                <a:gd name="connsiteY46" fmla="*/ 610613 h 1880444"/>
                <a:gd name="connsiteX47" fmla="*/ 33417 w 815720"/>
                <a:gd name="connsiteY47" fmla="*/ 628840 h 1880444"/>
                <a:gd name="connsiteX48" fmla="*/ 30379 w 815720"/>
                <a:gd name="connsiteY48" fmla="*/ 1078445 h 1880444"/>
                <a:gd name="connsiteX49" fmla="*/ 30379 w 815720"/>
                <a:gd name="connsiteY49" fmla="*/ 1218188 h 1880444"/>
                <a:gd name="connsiteX50" fmla="*/ 36455 w 815720"/>
                <a:gd name="connsiteY50" fmla="*/ 1306286 h 1880444"/>
                <a:gd name="connsiteX51" fmla="*/ 39492 w 815720"/>
                <a:gd name="connsiteY51" fmla="*/ 1360968 h 1880444"/>
                <a:gd name="connsiteX52" fmla="*/ 45568 w 815720"/>
                <a:gd name="connsiteY52" fmla="*/ 1403498 h 1880444"/>
                <a:gd name="connsiteX53" fmla="*/ 51644 w 815720"/>
                <a:gd name="connsiteY53" fmla="*/ 1455142 h 1880444"/>
                <a:gd name="connsiteX54" fmla="*/ 57720 w 815720"/>
                <a:gd name="connsiteY54" fmla="*/ 1488558 h 1880444"/>
                <a:gd name="connsiteX55" fmla="*/ 72909 w 815720"/>
                <a:gd name="connsiteY55" fmla="*/ 1515899 h 1880444"/>
                <a:gd name="connsiteX56" fmla="*/ 75947 w 815720"/>
                <a:gd name="connsiteY56" fmla="*/ 1525013 h 1880444"/>
                <a:gd name="connsiteX57" fmla="*/ 78985 w 815720"/>
                <a:gd name="connsiteY57" fmla="*/ 1549316 h 1880444"/>
                <a:gd name="connsiteX58" fmla="*/ 82023 w 815720"/>
                <a:gd name="connsiteY58" fmla="*/ 1570581 h 1880444"/>
                <a:gd name="connsiteX59" fmla="*/ 85061 w 815720"/>
                <a:gd name="connsiteY59" fmla="*/ 1582732 h 1880444"/>
                <a:gd name="connsiteX60" fmla="*/ 106326 w 815720"/>
                <a:gd name="connsiteY60" fmla="*/ 1591846 h 1880444"/>
                <a:gd name="connsiteX61" fmla="*/ 136704 w 815720"/>
                <a:gd name="connsiteY61" fmla="*/ 1597922 h 1880444"/>
                <a:gd name="connsiteX62" fmla="*/ 164045 w 815720"/>
                <a:gd name="connsiteY62" fmla="*/ 1607035 h 1880444"/>
                <a:gd name="connsiteX63" fmla="*/ 173159 w 815720"/>
                <a:gd name="connsiteY63" fmla="*/ 1610073 h 1880444"/>
                <a:gd name="connsiteX64" fmla="*/ 185310 w 815720"/>
                <a:gd name="connsiteY64" fmla="*/ 1628301 h 1880444"/>
                <a:gd name="connsiteX65" fmla="*/ 188348 w 815720"/>
                <a:gd name="connsiteY65" fmla="*/ 1637414 h 1880444"/>
                <a:gd name="connsiteX66" fmla="*/ 197462 w 815720"/>
                <a:gd name="connsiteY66" fmla="*/ 1655641 h 1880444"/>
                <a:gd name="connsiteX67" fmla="*/ 203538 w 815720"/>
                <a:gd name="connsiteY67" fmla="*/ 1698172 h 1880444"/>
                <a:gd name="connsiteX68" fmla="*/ 206575 w 815720"/>
                <a:gd name="connsiteY68" fmla="*/ 1734626 h 1880444"/>
                <a:gd name="connsiteX69" fmla="*/ 209613 w 815720"/>
                <a:gd name="connsiteY69" fmla="*/ 1743740 h 1880444"/>
                <a:gd name="connsiteX70" fmla="*/ 212651 w 815720"/>
                <a:gd name="connsiteY70" fmla="*/ 1758929 h 1880444"/>
                <a:gd name="connsiteX71" fmla="*/ 218727 w 815720"/>
                <a:gd name="connsiteY71" fmla="*/ 1777156 h 1880444"/>
                <a:gd name="connsiteX72" fmla="*/ 221765 w 815720"/>
                <a:gd name="connsiteY72" fmla="*/ 1786270 h 1880444"/>
                <a:gd name="connsiteX73" fmla="*/ 239992 w 815720"/>
                <a:gd name="connsiteY73" fmla="*/ 1813611 h 1880444"/>
                <a:gd name="connsiteX74" fmla="*/ 267333 w 815720"/>
                <a:gd name="connsiteY74" fmla="*/ 1828800 h 1880444"/>
                <a:gd name="connsiteX75" fmla="*/ 294674 w 815720"/>
                <a:gd name="connsiteY75" fmla="*/ 1840952 h 1880444"/>
                <a:gd name="connsiteX76" fmla="*/ 303787 w 815720"/>
                <a:gd name="connsiteY76" fmla="*/ 1843990 h 1880444"/>
                <a:gd name="connsiteX77" fmla="*/ 312901 w 815720"/>
                <a:gd name="connsiteY77" fmla="*/ 1850065 h 1880444"/>
                <a:gd name="connsiteX78" fmla="*/ 331128 w 815720"/>
                <a:gd name="connsiteY78" fmla="*/ 1856141 h 1880444"/>
                <a:gd name="connsiteX79" fmla="*/ 349356 w 815720"/>
                <a:gd name="connsiteY79" fmla="*/ 1862217 h 1880444"/>
                <a:gd name="connsiteX80" fmla="*/ 373659 w 815720"/>
                <a:gd name="connsiteY80" fmla="*/ 1865255 h 1880444"/>
                <a:gd name="connsiteX81" fmla="*/ 428340 w 815720"/>
                <a:gd name="connsiteY81" fmla="*/ 1874368 h 1880444"/>
                <a:gd name="connsiteX82" fmla="*/ 473908 w 815720"/>
                <a:gd name="connsiteY82" fmla="*/ 1880444 h 1880444"/>
                <a:gd name="connsiteX83" fmla="*/ 513401 w 815720"/>
                <a:gd name="connsiteY83" fmla="*/ 1877406 h 1880444"/>
                <a:gd name="connsiteX84" fmla="*/ 531628 w 815720"/>
                <a:gd name="connsiteY84" fmla="*/ 1868293 h 1880444"/>
                <a:gd name="connsiteX85" fmla="*/ 558969 w 815720"/>
                <a:gd name="connsiteY85" fmla="*/ 1859179 h 1880444"/>
                <a:gd name="connsiteX86" fmla="*/ 595423 w 815720"/>
                <a:gd name="connsiteY86" fmla="*/ 1847027 h 1880444"/>
                <a:gd name="connsiteX87" fmla="*/ 604537 w 815720"/>
                <a:gd name="connsiteY87" fmla="*/ 1840952 h 1880444"/>
                <a:gd name="connsiteX88" fmla="*/ 610613 w 815720"/>
                <a:gd name="connsiteY88" fmla="*/ 1831838 h 1880444"/>
                <a:gd name="connsiteX89" fmla="*/ 628840 w 815720"/>
                <a:gd name="connsiteY89" fmla="*/ 1825762 h 1880444"/>
                <a:gd name="connsiteX90" fmla="*/ 665294 w 815720"/>
                <a:gd name="connsiteY90" fmla="*/ 1813611 h 1880444"/>
                <a:gd name="connsiteX91" fmla="*/ 674408 w 815720"/>
                <a:gd name="connsiteY91" fmla="*/ 1807535 h 1880444"/>
                <a:gd name="connsiteX92" fmla="*/ 695673 w 815720"/>
                <a:gd name="connsiteY92" fmla="*/ 1801459 h 1880444"/>
                <a:gd name="connsiteX93" fmla="*/ 713900 w 815720"/>
                <a:gd name="connsiteY93" fmla="*/ 1786270 h 1880444"/>
                <a:gd name="connsiteX94" fmla="*/ 726052 w 815720"/>
                <a:gd name="connsiteY94" fmla="*/ 1768043 h 1880444"/>
                <a:gd name="connsiteX95" fmla="*/ 735166 w 815720"/>
                <a:gd name="connsiteY95" fmla="*/ 1749815 h 1880444"/>
                <a:gd name="connsiteX96" fmla="*/ 735166 w 815720"/>
                <a:gd name="connsiteY96" fmla="*/ 1588808 h 1880444"/>
                <a:gd name="connsiteX97" fmla="*/ 741241 w 815720"/>
                <a:gd name="connsiteY97" fmla="*/ 1570581 h 1880444"/>
                <a:gd name="connsiteX98" fmla="*/ 750355 w 815720"/>
                <a:gd name="connsiteY98" fmla="*/ 1549316 h 1880444"/>
                <a:gd name="connsiteX99" fmla="*/ 768582 w 815720"/>
                <a:gd name="connsiteY99" fmla="*/ 1537164 h 1880444"/>
                <a:gd name="connsiteX100" fmla="*/ 777696 w 815720"/>
                <a:gd name="connsiteY100" fmla="*/ 1531089 h 1880444"/>
                <a:gd name="connsiteX101" fmla="*/ 789847 w 815720"/>
                <a:gd name="connsiteY101" fmla="*/ 1512861 h 1880444"/>
                <a:gd name="connsiteX102" fmla="*/ 795923 w 815720"/>
                <a:gd name="connsiteY102" fmla="*/ 1494634 h 1880444"/>
                <a:gd name="connsiteX103" fmla="*/ 798961 w 815720"/>
                <a:gd name="connsiteY103" fmla="*/ 1485520 h 1880444"/>
                <a:gd name="connsiteX104" fmla="*/ 801999 w 815720"/>
                <a:gd name="connsiteY104" fmla="*/ 1467293 h 1880444"/>
                <a:gd name="connsiteX105" fmla="*/ 801351 w 815720"/>
                <a:gd name="connsiteY105" fmla="*/ 1311244 h 1880444"/>
                <a:gd name="connsiteX106" fmla="*/ 801351 w 815720"/>
                <a:gd name="connsiteY106" fmla="*/ 1311244 h 1880444"/>
                <a:gd name="connsiteX107" fmla="*/ 792885 w 815720"/>
                <a:gd name="connsiteY107" fmla="*/ 1108824 h 1880444"/>
                <a:gd name="connsiteX108" fmla="*/ 798961 w 815720"/>
                <a:gd name="connsiteY108" fmla="*/ 1090597 h 1880444"/>
                <a:gd name="connsiteX109" fmla="*/ 801999 w 815720"/>
                <a:gd name="connsiteY109" fmla="*/ 1060218 h 1880444"/>
                <a:gd name="connsiteX110" fmla="*/ 798961 w 815720"/>
                <a:gd name="connsiteY110" fmla="*/ 1020726 h 1880444"/>
                <a:gd name="connsiteX111" fmla="*/ 795923 w 815720"/>
                <a:gd name="connsiteY111" fmla="*/ 1005536 h 1880444"/>
                <a:gd name="connsiteX112" fmla="*/ 792885 w 815720"/>
                <a:gd name="connsiteY112" fmla="*/ 984271 h 1880444"/>
                <a:gd name="connsiteX113" fmla="*/ 792885 w 815720"/>
                <a:gd name="connsiteY113" fmla="*/ 929590 h 1880444"/>
                <a:gd name="connsiteX114" fmla="*/ 786809 w 815720"/>
                <a:gd name="connsiteY114" fmla="*/ 920476 h 1880444"/>
                <a:gd name="connsiteX115" fmla="*/ 783771 w 815720"/>
                <a:gd name="connsiteY115" fmla="*/ 911362 h 1880444"/>
                <a:gd name="connsiteX116" fmla="*/ 786809 w 815720"/>
                <a:gd name="connsiteY116" fmla="*/ 355431 h 1880444"/>
                <a:gd name="connsiteX117" fmla="*/ 801351 w 815720"/>
                <a:gd name="connsiteY117" fmla="*/ 303132 h 1880444"/>
                <a:gd name="connsiteX0" fmla="*/ 765544 w 815720"/>
                <a:gd name="connsiteY0" fmla="*/ 264295 h 1880444"/>
                <a:gd name="connsiteX1" fmla="*/ 744279 w 815720"/>
                <a:gd name="connsiteY1" fmla="*/ 94174 h 1880444"/>
                <a:gd name="connsiteX2" fmla="*/ 735166 w 815720"/>
                <a:gd name="connsiteY2" fmla="*/ 75947 h 1880444"/>
                <a:gd name="connsiteX3" fmla="*/ 723014 w 815720"/>
                <a:gd name="connsiteY3" fmla="*/ 66833 h 1880444"/>
                <a:gd name="connsiteX4" fmla="*/ 704787 w 815720"/>
                <a:gd name="connsiteY4" fmla="*/ 51644 h 1880444"/>
                <a:gd name="connsiteX5" fmla="*/ 698711 w 815720"/>
                <a:gd name="connsiteY5" fmla="*/ 42530 h 1880444"/>
                <a:gd name="connsiteX6" fmla="*/ 689597 w 815720"/>
                <a:gd name="connsiteY6" fmla="*/ 36455 h 1880444"/>
                <a:gd name="connsiteX7" fmla="*/ 677446 w 815720"/>
                <a:gd name="connsiteY7" fmla="*/ 18227 h 1880444"/>
                <a:gd name="connsiteX8" fmla="*/ 671370 w 815720"/>
                <a:gd name="connsiteY8" fmla="*/ 9114 h 1880444"/>
                <a:gd name="connsiteX9" fmla="*/ 637954 w 815720"/>
                <a:gd name="connsiteY9" fmla="*/ 0 h 1880444"/>
                <a:gd name="connsiteX10" fmla="*/ 595423 w 815720"/>
                <a:gd name="connsiteY10" fmla="*/ 3038 h 1880444"/>
                <a:gd name="connsiteX11" fmla="*/ 583272 w 815720"/>
                <a:gd name="connsiteY11" fmla="*/ 6076 h 1880444"/>
                <a:gd name="connsiteX12" fmla="*/ 498211 w 815720"/>
                <a:gd name="connsiteY12" fmla="*/ 3038 h 1880444"/>
                <a:gd name="connsiteX13" fmla="*/ 422265 w 815720"/>
                <a:gd name="connsiteY13" fmla="*/ 6076 h 1880444"/>
                <a:gd name="connsiteX14" fmla="*/ 385810 w 815720"/>
                <a:gd name="connsiteY14" fmla="*/ 12152 h 1880444"/>
                <a:gd name="connsiteX15" fmla="*/ 276447 w 815720"/>
                <a:gd name="connsiteY15" fmla="*/ 18227 h 1880444"/>
                <a:gd name="connsiteX16" fmla="*/ 264295 w 815720"/>
                <a:gd name="connsiteY16" fmla="*/ 21265 h 1880444"/>
                <a:gd name="connsiteX17" fmla="*/ 218727 w 815720"/>
                <a:gd name="connsiteY17" fmla="*/ 27341 h 1880444"/>
                <a:gd name="connsiteX18" fmla="*/ 167083 w 815720"/>
                <a:gd name="connsiteY18" fmla="*/ 24303 h 1880444"/>
                <a:gd name="connsiteX19" fmla="*/ 145818 w 815720"/>
                <a:gd name="connsiteY19" fmla="*/ 21265 h 1880444"/>
                <a:gd name="connsiteX20" fmla="*/ 72909 w 815720"/>
                <a:gd name="connsiteY20" fmla="*/ 24303 h 1880444"/>
                <a:gd name="connsiteX21" fmla="*/ 60758 w 815720"/>
                <a:gd name="connsiteY21" fmla="*/ 27341 h 1880444"/>
                <a:gd name="connsiteX22" fmla="*/ 66833 w 815720"/>
                <a:gd name="connsiteY22" fmla="*/ 33417 h 1880444"/>
                <a:gd name="connsiteX23" fmla="*/ 66833 w 815720"/>
                <a:gd name="connsiteY23" fmla="*/ 33417 h 1880444"/>
                <a:gd name="connsiteX24" fmla="*/ 54682 w 815720"/>
                <a:gd name="connsiteY24" fmla="*/ 57720 h 1880444"/>
                <a:gd name="connsiteX25" fmla="*/ 48606 w 815720"/>
                <a:gd name="connsiteY25" fmla="*/ 66833 h 1880444"/>
                <a:gd name="connsiteX26" fmla="*/ 39492 w 815720"/>
                <a:gd name="connsiteY26" fmla="*/ 97212 h 1880444"/>
                <a:gd name="connsiteX27" fmla="*/ 33417 w 815720"/>
                <a:gd name="connsiteY27" fmla="*/ 115439 h 1880444"/>
                <a:gd name="connsiteX28" fmla="*/ 30379 w 815720"/>
                <a:gd name="connsiteY28" fmla="*/ 124553 h 1880444"/>
                <a:gd name="connsiteX29" fmla="*/ 27341 w 815720"/>
                <a:gd name="connsiteY29" fmla="*/ 133667 h 1880444"/>
                <a:gd name="connsiteX30" fmla="*/ 15189 w 815720"/>
                <a:gd name="connsiteY30" fmla="*/ 151894 h 1880444"/>
                <a:gd name="connsiteX31" fmla="*/ 12152 w 815720"/>
                <a:gd name="connsiteY31" fmla="*/ 161007 h 1880444"/>
                <a:gd name="connsiteX32" fmla="*/ 3038 w 815720"/>
                <a:gd name="connsiteY32" fmla="*/ 179235 h 1880444"/>
                <a:gd name="connsiteX33" fmla="*/ 6076 w 815720"/>
                <a:gd name="connsiteY33" fmla="*/ 212651 h 1880444"/>
                <a:gd name="connsiteX34" fmla="*/ 9114 w 815720"/>
                <a:gd name="connsiteY34" fmla="*/ 221765 h 1880444"/>
                <a:gd name="connsiteX35" fmla="*/ 12152 w 815720"/>
                <a:gd name="connsiteY35" fmla="*/ 233916 h 1880444"/>
                <a:gd name="connsiteX36" fmla="*/ 9114 w 815720"/>
                <a:gd name="connsiteY36" fmla="*/ 261257 h 1880444"/>
                <a:gd name="connsiteX37" fmla="*/ 6076 w 815720"/>
                <a:gd name="connsiteY37" fmla="*/ 270371 h 1880444"/>
                <a:gd name="connsiteX38" fmla="*/ 0 w 815720"/>
                <a:gd name="connsiteY38" fmla="*/ 315939 h 1880444"/>
                <a:gd name="connsiteX39" fmla="*/ 3038 w 815720"/>
                <a:gd name="connsiteY39" fmla="*/ 413151 h 1880444"/>
                <a:gd name="connsiteX40" fmla="*/ 6076 w 815720"/>
                <a:gd name="connsiteY40" fmla="*/ 425302 h 1880444"/>
                <a:gd name="connsiteX41" fmla="*/ 9114 w 815720"/>
                <a:gd name="connsiteY41" fmla="*/ 443530 h 1880444"/>
                <a:gd name="connsiteX42" fmla="*/ 12152 w 815720"/>
                <a:gd name="connsiteY42" fmla="*/ 458719 h 1880444"/>
                <a:gd name="connsiteX43" fmla="*/ 15189 w 815720"/>
                <a:gd name="connsiteY43" fmla="*/ 476946 h 1880444"/>
                <a:gd name="connsiteX44" fmla="*/ 21265 w 815720"/>
                <a:gd name="connsiteY44" fmla="*/ 510363 h 1880444"/>
                <a:gd name="connsiteX45" fmla="*/ 24303 w 815720"/>
                <a:gd name="connsiteY45" fmla="*/ 571120 h 1880444"/>
                <a:gd name="connsiteX46" fmla="*/ 30379 w 815720"/>
                <a:gd name="connsiteY46" fmla="*/ 610613 h 1880444"/>
                <a:gd name="connsiteX47" fmla="*/ 33417 w 815720"/>
                <a:gd name="connsiteY47" fmla="*/ 628840 h 1880444"/>
                <a:gd name="connsiteX48" fmla="*/ 30379 w 815720"/>
                <a:gd name="connsiteY48" fmla="*/ 1078445 h 1880444"/>
                <a:gd name="connsiteX49" fmla="*/ 30379 w 815720"/>
                <a:gd name="connsiteY49" fmla="*/ 1218188 h 1880444"/>
                <a:gd name="connsiteX50" fmla="*/ 36455 w 815720"/>
                <a:gd name="connsiteY50" fmla="*/ 1306286 h 1880444"/>
                <a:gd name="connsiteX51" fmla="*/ 39492 w 815720"/>
                <a:gd name="connsiteY51" fmla="*/ 1360968 h 1880444"/>
                <a:gd name="connsiteX52" fmla="*/ 45568 w 815720"/>
                <a:gd name="connsiteY52" fmla="*/ 1403498 h 1880444"/>
                <a:gd name="connsiteX53" fmla="*/ 51644 w 815720"/>
                <a:gd name="connsiteY53" fmla="*/ 1455142 h 1880444"/>
                <a:gd name="connsiteX54" fmla="*/ 57720 w 815720"/>
                <a:gd name="connsiteY54" fmla="*/ 1488558 h 1880444"/>
                <a:gd name="connsiteX55" fmla="*/ 72909 w 815720"/>
                <a:gd name="connsiteY55" fmla="*/ 1515899 h 1880444"/>
                <a:gd name="connsiteX56" fmla="*/ 75947 w 815720"/>
                <a:gd name="connsiteY56" fmla="*/ 1525013 h 1880444"/>
                <a:gd name="connsiteX57" fmla="*/ 78985 w 815720"/>
                <a:gd name="connsiteY57" fmla="*/ 1549316 h 1880444"/>
                <a:gd name="connsiteX58" fmla="*/ 82023 w 815720"/>
                <a:gd name="connsiteY58" fmla="*/ 1570581 h 1880444"/>
                <a:gd name="connsiteX59" fmla="*/ 85061 w 815720"/>
                <a:gd name="connsiteY59" fmla="*/ 1582732 h 1880444"/>
                <a:gd name="connsiteX60" fmla="*/ 106326 w 815720"/>
                <a:gd name="connsiteY60" fmla="*/ 1591846 h 1880444"/>
                <a:gd name="connsiteX61" fmla="*/ 136704 w 815720"/>
                <a:gd name="connsiteY61" fmla="*/ 1597922 h 1880444"/>
                <a:gd name="connsiteX62" fmla="*/ 164045 w 815720"/>
                <a:gd name="connsiteY62" fmla="*/ 1607035 h 1880444"/>
                <a:gd name="connsiteX63" fmla="*/ 173159 w 815720"/>
                <a:gd name="connsiteY63" fmla="*/ 1610073 h 1880444"/>
                <a:gd name="connsiteX64" fmla="*/ 185310 w 815720"/>
                <a:gd name="connsiteY64" fmla="*/ 1628301 h 1880444"/>
                <a:gd name="connsiteX65" fmla="*/ 188348 w 815720"/>
                <a:gd name="connsiteY65" fmla="*/ 1637414 h 1880444"/>
                <a:gd name="connsiteX66" fmla="*/ 197462 w 815720"/>
                <a:gd name="connsiteY66" fmla="*/ 1655641 h 1880444"/>
                <a:gd name="connsiteX67" fmla="*/ 203538 w 815720"/>
                <a:gd name="connsiteY67" fmla="*/ 1698172 h 1880444"/>
                <a:gd name="connsiteX68" fmla="*/ 206575 w 815720"/>
                <a:gd name="connsiteY68" fmla="*/ 1734626 h 1880444"/>
                <a:gd name="connsiteX69" fmla="*/ 209613 w 815720"/>
                <a:gd name="connsiteY69" fmla="*/ 1743740 h 1880444"/>
                <a:gd name="connsiteX70" fmla="*/ 212651 w 815720"/>
                <a:gd name="connsiteY70" fmla="*/ 1758929 h 1880444"/>
                <a:gd name="connsiteX71" fmla="*/ 218727 w 815720"/>
                <a:gd name="connsiteY71" fmla="*/ 1777156 h 1880444"/>
                <a:gd name="connsiteX72" fmla="*/ 221765 w 815720"/>
                <a:gd name="connsiteY72" fmla="*/ 1786270 h 1880444"/>
                <a:gd name="connsiteX73" fmla="*/ 239992 w 815720"/>
                <a:gd name="connsiteY73" fmla="*/ 1813611 h 1880444"/>
                <a:gd name="connsiteX74" fmla="*/ 267333 w 815720"/>
                <a:gd name="connsiteY74" fmla="*/ 1828800 h 1880444"/>
                <a:gd name="connsiteX75" fmla="*/ 294674 w 815720"/>
                <a:gd name="connsiteY75" fmla="*/ 1840952 h 1880444"/>
                <a:gd name="connsiteX76" fmla="*/ 303787 w 815720"/>
                <a:gd name="connsiteY76" fmla="*/ 1843990 h 1880444"/>
                <a:gd name="connsiteX77" fmla="*/ 312901 w 815720"/>
                <a:gd name="connsiteY77" fmla="*/ 1850065 h 1880444"/>
                <a:gd name="connsiteX78" fmla="*/ 331128 w 815720"/>
                <a:gd name="connsiteY78" fmla="*/ 1856141 h 1880444"/>
                <a:gd name="connsiteX79" fmla="*/ 349356 w 815720"/>
                <a:gd name="connsiteY79" fmla="*/ 1862217 h 1880444"/>
                <a:gd name="connsiteX80" fmla="*/ 373659 w 815720"/>
                <a:gd name="connsiteY80" fmla="*/ 1865255 h 1880444"/>
                <a:gd name="connsiteX81" fmla="*/ 428340 w 815720"/>
                <a:gd name="connsiteY81" fmla="*/ 1874368 h 1880444"/>
                <a:gd name="connsiteX82" fmla="*/ 473908 w 815720"/>
                <a:gd name="connsiteY82" fmla="*/ 1880444 h 1880444"/>
                <a:gd name="connsiteX83" fmla="*/ 513401 w 815720"/>
                <a:gd name="connsiteY83" fmla="*/ 1877406 h 1880444"/>
                <a:gd name="connsiteX84" fmla="*/ 531628 w 815720"/>
                <a:gd name="connsiteY84" fmla="*/ 1868293 h 1880444"/>
                <a:gd name="connsiteX85" fmla="*/ 558969 w 815720"/>
                <a:gd name="connsiteY85" fmla="*/ 1859179 h 1880444"/>
                <a:gd name="connsiteX86" fmla="*/ 595423 w 815720"/>
                <a:gd name="connsiteY86" fmla="*/ 1847027 h 1880444"/>
                <a:gd name="connsiteX87" fmla="*/ 604537 w 815720"/>
                <a:gd name="connsiteY87" fmla="*/ 1840952 h 1880444"/>
                <a:gd name="connsiteX88" fmla="*/ 610613 w 815720"/>
                <a:gd name="connsiteY88" fmla="*/ 1831838 h 1880444"/>
                <a:gd name="connsiteX89" fmla="*/ 628840 w 815720"/>
                <a:gd name="connsiteY89" fmla="*/ 1825762 h 1880444"/>
                <a:gd name="connsiteX90" fmla="*/ 665294 w 815720"/>
                <a:gd name="connsiteY90" fmla="*/ 1813611 h 1880444"/>
                <a:gd name="connsiteX91" fmla="*/ 674408 w 815720"/>
                <a:gd name="connsiteY91" fmla="*/ 1807535 h 1880444"/>
                <a:gd name="connsiteX92" fmla="*/ 695673 w 815720"/>
                <a:gd name="connsiteY92" fmla="*/ 1801459 h 1880444"/>
                <a:gd name="connsiteX93" fmla="*/ 713900 w 815720"/>
                <a:gd name="connsiteY93" fmla="*/ 1786270 h 1880444"/>
                <a:gd name="connsiteX94" fmla="*/ 726052 w 815720"/>
                <a:gd name="connsiteY94" fmla="*/ 1768043 h 1880444"/>
                <a:gd name="connsiteX95" fmla="*/ 735166 w 815720"/>
                <a:gd name="connsiteY95" fmla="*/ 1749815 h 1880444"/>
                <a:gd name="connsiteX96" fmla="*/ 735166 w 815720"/>
                <a:gd name="connsiteY96" fmla="*/ 1588808 h 1880444"/>
                <a:gd name="connsiteX97" fmla="*/ 741241 w 815720"/>
                <a:gd name="connsiteY97" fmla="*/ 1570581 h 1880444"/>
                <a:gd name="connsiteX98" fmla="*/ 750355 w 815720"/>
                <a:gd name="connsiteY98" fmla="*/ 1549316 h 1880444"/>
                <a:gd name="connsiteX99" fmla="*/ 768582 w 815720"/>
                <a:gd name="connsiteY99" fmla="*/ 1537164 h 1880444"/>
                <a:gd name="connsiteX100" fmla="*/ 777696 w 815720"/>
                <a:gd name="connsiteY100" fmla="*/ 1531089 h 1880444"/>
                <a:gd name="connsiteX101" fmla="*/ 789847 w 815720"/>
                <a:gd name="connsiteY101" fmla="*/ 1512861 h 1880444"/>
                <a:gd name="connsiteX102" fmla="*/ 795923 w 815720"/>
                <a:gd name="connsiteY102" fmla="*/ 1494634 h 1880444"/>
                <a:gd name="connsiteX103" fmla="*/ 798961 w 815720"/>
                <a:gd name="connsiteY103" fmla="*/ 1485520 h 1880444"/>
                <a:gd name="connsiteX104" fmla="*/ 801999 w 815720"/>
                <a:gd name="connsiteY104" fmla="*/ 1467293 h 1880444"/>
                <a:gd name="connsiteX105" fmla="*/ 801351 w 815720"/>
                <a:gd name="connsiteY105" fmla="*/ 1311244 h 1880444"/>
                <a:gd name="connsiteX106" fmla="*/ 801351 w 815720"/>
                <a:gd name="connsiteY106" fmla="*/ 1311244 h 1880444"/>
                <a:gd name="connsiteX107" fmla="*/ 792885 w 815720"/>
                <a:gd name="connsiteY107" fmla="*/ 1108824 h 1880444"/>
                <a:gd name="connsiteX108" fmla="*/ 798961 w 815720"/>
                <a:gd name="connsiteY108" fmla="*/ 1090597 h 1880444"/>
                <a:gd name="connsiteX109" fmla="*/ 801999 w 815720"/>
                <a:gd name="connsiteY109" fmla="*/ 1060218 h 1880444"/>
                <a:gd name="connsiteX110" fmla="*/ 798961 w 815720"/>
                <a:gd name="connsiteY110" fmla="*/ 1020726 h 1880444"/>
                <a:gd name="connsiteX111" fmla="*/ 795923 w 815720"/>
                <a:gd name="connsiteY111" fmla="*/ 1005536 h 1880444"/>
                <a:gd name="connsiteX112" fmla="*/ 792885 w 815720"/>
                <a:gd name="connsiteY112" fmla="*/ 984271 h 1880444"/>
                <a:gd name="connsiteX113" fmla="*/ 792885 w 815720"/>
                <a:gd name="connsiteY113" fmla="*/ 929590 h 1880444"/>
                <a:gd name="connsiteX114" fmla="*/ 786809 w 815720"/>
                <a:gd name="connsiteY114" fmla="*/ 920476 h 1880444"/>
                <a:gd name="connsiteX115" fmla="*/ 783771 w 815720"/>
                <a:gd name="connsiteY115" fmla="*/ 911362 h 1880444"/>
                <a:gd name="connsiteX116" fmla="*/ 801351 w 815720"/>
                <a:gd name="connsiteY116" fmla="*/ 303132 h 1880444"/>
                <a:gd name="connsiteX0" fmla="*/ 765544 w 815720"/>
                <a:gd name="connsiteY0" fmla="*/ 264295 h 1880444"/>
                <a:gd name="connsiteX1" fmla="*/ 744279 w 815720"/>
                <a:gd name="connsiteY1" fmla="*/ 94174 h 1880444"/>
                <a:gd name="connsiteX2" fmla="*/ 735166 w 815720"/>
                <a:gd name="connsiteY2" fmla="*/ 75947 h 1880444"/>
                <a:gd name="connsiteX3" fmla="*/ 723014 w 815720"/>
                <a:gd name="connsiteY3" fmla="*/ 66833 h 1880444"/>
                <a:gd name="connsiteX4" fmla="*/ 704787 w 815720"/>
                <a:gd name="connsiteY4" fmla="*/ 51644 h 1880444"/>
                <a:gd name="connsiteX5" fmla="*/ 698711 w 815720"/>
                <a:gd name="connsiteY5" fmla="*/ 42530 h 1880444"/>
                <a:gd name="connsiteX6" fmla="*/ 689597 w 815720"/>
                <a:gd name="connsiteY6" fmla="*/ 36455 h 1880444"/>
                <a:gd name="connsiteX7" fmla="*/ 677446 w 815720"/>
                <a:gd name="connsiteY7" fmla="*/ 18227 h 1880444"/>
                <a:gd name="connsiteX8" fmla="*/ 671370 w 815720"/>
                <a:gd name="connsiteY8" fmla="*/ 9114 h 1880444"/>
                <a:gd name="connsiteX9" fmla="*/ 637954 w 815720"/>
                <a:gd name="connsiteY9" fmla="*/ 0 h 1880444"/>
                <a:gd name="connsiteX10" fmla="*/ 595423 w 815720"/>
                <a:gd name="connsiteY10" fmla="*/ 3038 h 1880444"/>
                <a:gd name="connsiteX11" fmla="*/ 583272 w 815720"/>
                <a:gd name="connsiteY11" fmla="*/ 6076 h 1880444"/>
                <a:gd name="connsiteX12" fmla="*/ 498211 w 815720"/>
                <a:gd name="connsiteY12" fmla="*/ 3038 h 1880444"/>
                <a:gd name="connsiteX13" fmla="*/ 422265 w 815720"/>
                <a:gd name="connsiteY13" fmla="*/ 6076 h 1880444"/>
                <a:gd name="connsiteX14" fmla="*/ 385810 w 815720"/>
                <a:gd name="connsiteY14" fmla="*/ 12152 h 1880444"/>
                <a:gd name="connsiteX15" fmla="*/ 276447 w 815720"/>
                <a:gd name="connsiteY15" fmla="*/ 18227 h 1880444"/>
                <a:gd name="connsiteX16" fmla="*/ 264295 w 815720"/>
                <a:gd name="connsiteY16" fmla="*/ 21265 h 1880444"/>
                <a:gd name="connsiteX17" fmla="*/ 218727 w 815720"/>
                <a:gd name="connsiteY17" fmla="*/ 27341 h 1880444"/>
                <a:gd name="connsiteX18" fmla="*/ 167083 w 815720"/>
                <a:gd name="connsiteY18" fmla="*/ 24303 h 1880444"/>
                <a:gd name="connsiteX19" fmla="*/ 145818 w 815720"/>
                <a:gd name="connsiteY19" fmla="*/ 21265 h 1880444"/>
                <a:gd name="connsiteX20" fmla="*/ 72909 w 815720"/>
                <a:gd name="connsiteY20" fmla="*/ 24303 h 1880444"/>
                <a:gd name="connsiteX21" fmla="*/ 60758 w 815720"/>
                <a:gd name="connsiteY21" fmla="*/ 27341 h 1880444"/>
                <a:gd name="connsiteX22" fmla="*/ 66833 w 815720"/>
                <a:gd name="connsiteY22" fmla="*/ 33417 h 1880444"/>
                <a:gd name="connsiteX23" fmla="*/ 66833 w 815720"/>
                <a:gd name="connsiteY23" fmla="*/ 33417 h 1880444"/>
                <a:gd name="connsiteX24" fmla="*/ 54682 w 815720"/>
                <a:gd name="connsiteY24" fmla="*/ 57720 h 1880444"/>
                <a:gd name="connsiteX25" fmla="*/ 48606 w 815720"/>
                <a:gd name="connsiteY25" fmla="*/ 66833 h 1880444"/>
                <a:gd name="connsiteX26" fmla="*/ 39492 w 815720"/>
                <a:gd name="connsiteY26" fmla="*/ 97212 h 1880444"/>
                <a:gd name="connsiteX27" fmla="*/ 33417 w 815720"/>
                <a:gd name="connsiteY27" fmla="*/ 115439 h 1880444"/>
                <a:gd name="connsiteX28" fmla="*/ 30379 w 815720"/>
                <a:gd name="connsiteY28" fmla="*/ 124553 h 1880444"/>
                <a:gd name="connsiteX29" fmla="*/ 27341 w 815720"/>
                <a:gd name="connsiteY29" fmla="*/ 133667 h 1880444"/>
                <a:gd name="connsiteX30" fmla="*/ 15189 w 815720"/>
                <a:gd name="connsiteY30" fmla="*/ 151894 h 1880444"/>
                <a:gd name="connsiteX31" fmla="*/ 12152 w 815720"/>
                <a:gd name="connsiteY31" fmla="*/ 161007 h 1880444"/>
                <a:gd name="connsiteX32" fmla="*/ 3038 w 815720"/>
                <a:gd name="connsiteY32" fmla="*/ 179235 h 1880444"/>
                <a:gd name="connsiteX33" fmla="*/ 6076 w 815720"/>
                <a:gd name="connsiteY33" fmla="*/ 212651 h 1880444"/>
                <a:gd name="connsiteX34" fmla="*/ 9114 w 815720"/>
                <a:gd name="connsiteY34" fmla="*/ 221765 h 1880444"/>
                <a:gd name="connsiteX35" fmla="*/ 12152 w 815720"/>
                <a:gd name="connsiteY35" fmla="*/ 233916 h 1880444"/>
                <a:gd name="connsiteX36" fmla="*/ 9114 w 815720"/>
                <a:gd name="connsiteY36" fmla="*/ 261257 h 1880444"/>
                <a:gd name="connsiteX37" fmla="*/ 6076 w 815720"/>
                <a:gd name="connsiteY37" fmla="*/ 270371 h 1880444"/>
                <a:gd name="connsiteX38" fmla="*/ 0 w 815720"/>
                <a:gd name="connsiteY38" fmla="*/ 315939 h 1880444"/>
                <a:gd name="connsiteX39" fmla="*/ 3038 w 815720"/>
                <a:gd name="connsiteY39" fmla="*/ 413151 h 1880444"/>
                <a:gd name="connsiteX40" fmla="*/ 6076 w 815720"/>
                <a:gd name="connsiteY40" fmla="*/ 425302 h 1880444"/>
                <a:gd name="connsiteX41" fmla="*/ 9114 w 815720"/>
                <a:gd name="connsiteY41" fmla="*/ 443530 h 1880444"/>
                <a:gd name="connsiteX42" fmla="*/ 12152 w 815720"/>
                <a:gd name="connsiteY42" fmla="*/ 458719 h 1880444"/>
                <a:gd name="connsiteX43" fmla="*/ 15189 w 815720"/>
                <a:gd name="connsiteY43" fmla="*/ 476946 h 1880444"/>
                <a:gd name="connsiteX44" fmla="*/ 21265 w 815720"/>
                <a:gd name="connsiteY44" fmla="*/ 510363 h 1880444"/>
                <a:gd name="connsiteX45" fmla="*/ 24303 w 815720"/>
                <a:gd name="connsiteY45" fmla="*/ 571120 h 1880444"/>
                <a:gd name="connsiteX46" fmla="*/ 30379 w 815720"/>
                <a:gd name="connsiteY46" fmla="*/ 610613 h 1880444"/>
                <a:gd name="connsiteX47" fmla="*/ 33417 w 815720"/>
                <a:gd name="connsiteY47" fmla="*/ 628840 h 1880444"/>
                <a:gd name="connsiteX48" fmla="*/ 30379 w 815720"/>
                <a:gd name="connsiteY48" fmla="*/ 1078445 h 1880444"/>
                <a:gd name="connsiteX49" fmla="*/ 30379 w 815720"/>
                <a:gd name="connsiteY49" fmla="*/ 1218188 h 1880444"/>
                <a:gd name="connsiteX50" fmla="*/ 36455 w 815720"/>
                <a:gd name="connsiteY50" fmla="*/ 1306286 h 1880444"/>
                <a:gd name="connsiteX51" fmla="*/ 39492 w 815720"/>
                <a:gd name="connsiteY51" fmla="*/ 1360968 h 1880444"/>
                <a:gd name="connsiteX52" fmla="*/ 45568 w 815720"/>
                <a:gd name="connsiteY52" fmla="*/ 1403498 h 1880444"/>
                <a:gd name="connsiteX53" fmla="*/ 51644 w 815720"/>
                <a:gd name="connsiteY53" fmla="*/ 1455142 h 1880444"/>
                <a:gd name="connsiteX54" fmla="*/ 57720 w 815720"/>
                <a:gd name="connsiteY54" fmla="*/ 1488558 h 1880444"/>
                <a:gd name="connsiteX55" fmla="*/ 72909 w 815720"/>
                <a:gd name="connsiteY55" fmla="*/ 1515899 h 1880444"/>
                <a:gd name="connsiteX56" fmla="*/ 75947 w 815720"/>
                <a:gd name="connsiteY56" fmla="*/ 1525013 h 1880444"/>
                <a:gd name="connsiteX57" fmla="*/ 78985 w 815720"/>
                <a:gd name="connsiteY57" fmla="*/ 1549316 h 1880444"/>
                <a:gd name="connsiteX58" fmla="*/ 82023 w 815720"/>
                <a:gd name="connsiteY58" fmla="*/ 1570581 h 1880444"/>
                <a:gd name="connsiteX59" fmla="*/ 85061 w 815720"/>
                <a:gd name="connsiteY59" fmla="*/ 1582732 h 1880444"/>
                <a:gd name="connsiteX60" fmla="*/ 106326 w 815720"/>
                <a:gd name="connsiteY60" fmla="*/ 1591846 h 1880444"/>
                <a:gd name="connsiteX61" fmla="*/ 136704 w 815720"/>
                <a:gd name="connsiteY61" fmla="*/ 1597922 h 1880444"/>
                <a:gd name="connsiteX62" fmla="*/ 164045 w 815720"/>
                <a:gd name="connsiteY62" fmla="*/ 1607035 h 1880444"/>
                <a:gd name="connsiteX63" fmla="*/ 173159 w 815720"/>
                <a:gd name="connsiteY63" fmla="*/ 1610073 h 1880444"/>
                <a:gd name="connsiteX64" fmla="*/ 185310 w 815720"/>
                <a:gd name="connsiteY64" fmla="*/ 1628301 h 1880444"/>
                <a:gd name="connsiteX65" fmla="*/ 188348 w 815720"/>
                <a:gd name="connsiteY65" fmla="*/ 1637414 h 1880444"/>
                <a:gd name="connsiteX66" fmla="*/ 197462 w 815720"/>
                <a:gd name="connsiteY66" fmla="*/ 1655641 h 1880444"/>
                <a:gd name="connsiteX67" fmla="*/ 203538 w 815720"/>
                <a:gd name="connsiteY67" fmla="*/ 1698172 h 1880444"/>
                <a:gd name="connsiteX68" fmla="*/ 206575 w 815720"/>
                <a:gd name="connsiteY68" fmla="*/ 1734626 h 1880444"/>
                <a:gd name="connsiteX69" fmla="*/ 209613 w 815720"/>
                <a:gd name="connsiteY69" fmla="*/ 1743740 h 1880444"/>
                <a:gd name="connsiteX70" fmla="*/ 212651 w 815720"/>
                <a:gd name="connsiteY70" fmla="*/ 1758929 h 1880444"/>
                <a:gd name="connsiteX71" fmla="*/ 218727 w 815720"/>
                <a:gd name="connsiteY71" fmla="*/ 1777156 h 1880444"/>
                <a:gd name="connsiteX72" fmla="*/ 221765 w 815720"/>
                <a:gd name="connsiteY72" fmla="*/ 1786270 h 1880444"/>
                <a:gd name="connsiteX73" fmla="*/ 239992 w 815720"/>
                <a:gd name="connsiteY73" fmla="*/ 1813611 h 1880444"/>
                <a:gd name="connsiteX74" fmla="*/ 267333 w 815720"/>
                <a:gd name="connsiteY74" fmla="*/ 1828800 h 1880444"/>
                <a:gd name="connsiteX75" fmla="*/ 294674 w 815720"/>
                <a:gd name="connsiteY75" fmla="*/ 1840952 h 1880444"/>
                <a:gd name="connsiteX76" fmla="*/ 303787 w 815720"/>
                <a:gd name="connsiteY76" fmla="*/ 1843990 h 1880444"/>
                <a:gd name="connsiteX77" fmla="*/ 312901 w 815720"/>
                <a:gd name="connsiteY77" fmla="*/ 1850065 h 1880444"/>
                <a:gd name="connsiteX78" fmla="*/ 331128 w 815720"/>
                <a:gd name="connsiteY78" fmla="*/ 1856141 h 1880444"/>
                <a:gd name="connsiteX79" fmla="*/ 349356 w 815720"/>
                <a:gd name="connsiteY79" fmla="*/ 1862217 h 1880444"/>
                <a:gd name="connsiteX80" fmla="*/ 373659 w 815720"/>
                <a:gd name="connsiteY80" fmla="*/ 1865255 h 1880444"/>
                <a:gd name="connsiteX81" fmla="*/ 428340 w 815720"/>
                <a:gd name="connsiteY81" fmla="*/ 1874368 h 1880444"/>
                <a:gd name="connsiteX82" fmla="*/ 473908 w 815720"/>
                <a:gd name="connsiteY82" fmla="*/ 1880444 h 1880444"/>
                <a:gd name="connsiteX83" fmla="*/ 513401 w 815720"/>
                <a:gd name="connsiteY83" fmla="*/ 1877406 h 1880444"/>
                <a:gd name="connsiteX84" fmla="*/ 531628 w 815720"/>
                <a:gd name="connsiteY84" fmla="*/ 1868293 h 1880444"/>
                <a:gd name="connsiteX85" fmla="*/ 558969 w 815720"/>
                <a:gd name="connsiteY85" fmla="*/ 1859179 h 1880444"/>
                <a:gd name="connsiteX86" fmla="*/ 595423 w 815720"/>
                <a:gd name="connsiteY86" fmla="*/ 1847027 h 1880444"/>
                <a:gd name="connsiteX87" fmla="*/ 604537 w 815720"/>
                <a:gd name="connsiteY87" fmla="*/ 1840952 h 1880444"/>
                <a:gd name="connsiteX88" fmla="*/ 610613 w 815720"/>
                <a:gd name="connsiteY88" fmla="*/ 1831838 h 1880444"/>
                <a:gd name="connsiteX89" fmla="*/ 628840 w 815720"/>
                <a:gd name="connsiteY89" fmla="*/ 1825762 h 1880444"/>
                <a:gd name="connsiteX90" fmla="*/ 665294 w 815720"/>
                <a:gd name="connsiteY90" fmla="*/ 1813611 h 1880444"/>
                <a:gd name="connsiteX91" fmla="*/ 674408 w 815720"/>
                <a:gd name="connsiteY91" fmla="*/ 1807535 h 1880444"/>
                <a:gd name="connsiteX92" fmla="*/ 695673 w 815720"/>
                <a:gd name="connsiteY92" fmla="*/ 1801459 h 1880444"/>
                <a:gd name="connsiteX93" fmla="*/ 713900 w 815720"/>
                <a:gd name="connsiteY93" fmla="*/ 1786270 h 1880444"/>
                <a:gd name="connsiteX94" fmla="*/ 726052 w 815720"/>
                <a:gd name="connsiteY94" fmla="*/ 1768043 h 1880444"/>
                <a:gd name="connsiteX95" fmla="*/ 735166 w 815720"/>
                <a:gd name="connsiteY95" fmla="*/ 1749815 h 1880444"/>
                <a:gd name="connsiteX96" fmla="*/ 735166 w 815720"/>
                <a:gd name="connsiteY96" fmla="*/ 1588808 h 1880444"/>
                <a:gd name="connsiteX97" fmla="*/ 741241 w 815720"/>
                <a:gd name="connsiteY97" fmla="*/ 1570581 h 1880444"/>
                <a:gd name="connsiteX98" fmla="*/ 750355 w 815720"/>
                <a:gd name="connsiteY98" fmla="*/ 1549316 h 1880444"/>
                <a:gd name="connsiteX99" fmla="*/ 768582 w 815720"/>
                <a:gd name="connsiteY99" fmla="*/ 1537164 h 1880444"/>
                <a:gd name="connsiteX100" fmla="*/ 777696 w 815720"/>
                <a:gd name="connsiteY100" fmla="*/ 1531089 h 1880444"/>
                <a:gd name="connsiteX101" fmla="*/ 789847 w 815720"/>
                <a:gd name="connsiteY101" fmla="*/ 1512861 h 1880444"/>
                <a:gd name="connsiteX102" fmla="*/ 795923 w 815720"/>
                <a:gd name="connsiteY102" fmla="*/ 1494634 h 1880444"/>
                <a:gd name="connsiteX103" fmla="*/ 798961 w 815720"/>
                <a:gd name="connsiteY103" fmla="*/ 1485520 h 1880444"/>
                <a:gd name="connsiteX104" fmla="*/ 801999 w 815720"/>
                <a:gd name="connsiteY104" fmla="*/ 1467293 h 1880444"/>
                <a:gd name="connsiteX105" fmla="*/ 801351 w 815720"/>
                <a:gd name="connsiteY105" fmla="*/ 1311244 h 1880444"/>
                <a:gd name="connsiteX106" fmla="*/ 801351 w 815720"/>
                <a:gd name="connsiteY106" fmla="*/ 1311244 h 1880444"/>
                <a:gd name="connsiteX107" fmla="*/ 792885 w 815720"/>
                <a:gd name="connsiteY107" fmla="*/ 1108824 h 1880444"/>
                <a:gd name="connsiteX108" fmla="*/ 798961 w 815720"/>
                <a:gd name="connsiteY108" fmla="*/ 1090597 h 1880444"/>
                <a:gd name="connsiteX109" fmla="*/ 801999 w 815720"/>
                <a:gd name="connsiteY109" fmla="*/ 1060218 h 1880444"/>
                <a:gd name="connsiteX110" fmla="*/ 798961 w 815720"/>
                <a:gd name="connsiteY110" fmla="*/ 1020726 h 1880444"/>
                <a:gd name="connsiteX111" fmla="*/ 795923 w 815720"/>
                <a:gd name="connsiteY111" fmla="*/ 1005536 h 1880444"/>
                <a:gd name="connsiteX112" fmla="*/ 792885 w 815720"/>
                <a:gd name="connsiteY112" fmla="*/ 984271 h 1880444"/>
                <a:gd name="connsiteX113" fmla="*/ 792885 w 815720"/>
                <a:gd name="connsiteY113" fmla="*/ 929590 h 1880444"/>
                <a:gd name="connsiteX114" fmla="*/ 786809 w 815720"/>
                <a:gd name="connsiteY114" fmla="*/ 920476 h 1880444"/>
                <a:gd name="connsiteX115" fmla="*/ 783771 w 815720"/>
                <a:gd name="connsiteY115" fmla="*/ 911362 h 1880444"/>
                <a:gd name="connsiteX116" fmla="*/ 801351 w 815720"/>
                <a:gd name="connsiteY116" fmla="*/ 303132 h 1880444"/>
                <a:gd name="connsiteX0" fmla="*/ 729343 w 815720"/>
                <a:gd name="connsiteY0" fmla="*/ 303132 h 1880444"/>
                <a:gd name="connsiteX1" fmla="*/ 744279 w 815720"/>
                <a:gd name="connsiteY1" fmla="*/ 94174 h 1880444"/>
                <a:gd name="connsiteX2" fmla="*/ 735166 w 815720"/>
                <a:gd name="connsiteY2" fmla="*/ 75947 h 1880444"/>
                <a:gd name="connsiteX3" fmla="*/ 723014 w 815720"/>
                <a:gd name="connsiteY3" fmla="*/ 66833 h 1880444"/>
                <a:gd name="connsiteX4" fmla="*/ 704787 w 815720"/>
                <a:gd name="connsiteY4" fmla="*/ 51644 h 1880444"/>
                <a:gd name="connsiteX5" fmla="*/ 698711 w 815720"/>
                <a:gd name="connsiteY5" fmla="*/ 42530 h 1880444"/>
                <a:gd name="connsiteX6" fmla="*/ 689597 w 815720"/>
                <a:gd name="connsiteY6" fmla="*/ 36455 h 1880444"/>
                <a:gd name="connsiteX7" fmla="*/ 677446 w 815720"/>
                <a:gd name="connsiteY7" fmla="*/ 18227 h 1880444"/>
                <a:gd name="connsiteX8" fmla="*/ 671370 w 815720"/>
                <a:gd name="connsiteY8" fmla="*/ 9114 h 1880444"/>
                <a:gd name="connsiteX9" fmla="*/ 637954 w 815720"/>
                <a:gd name="connsiteY9" fmla="*/ 0 h 1880444"/>
                <a:gd name="connsiteX10" fmla="*/ 595423 w 815720"/>
                <a:gd name="connsiteY10" fmla="*/ 3038 h 1880444"/>
                <a:gd name="connsiteX11" fmla="*/ 583272 w 815720"/>
                <a:gd name="connsiteY11" fmla="*/ 6076 h 1880444"/>
                <a:gd name="connsiteX12" fmla="*/ 498211 w 815720"/>
                <a:gd name="connsiteY12" fmla="*/ 3038 h 1880444"/>
                <a:gd name="connsiteX13" fmla="*/ 422265 w 815720"/>
                <a:gd name="connsiteY13" fmla="*/ 6076 h 1880444"/>
                <a:gd name="connsiteX14" fmla="*/ 385810 w 815720"/>
                <a:gd name="connsiteY14" fmla="*/ 12152 h 1880444"/>
                <a:gd name="connsiteX15" fmla="*/ 276447 w 815720"/>
                <a:gd name="connsiteY15" fmla="*/ 18227 h 1880444"/>
                <a:gd name="connsiteX16" fmla="*/ 264295 w 815720"/>
                <a:gd name="connsiteY16" fmla="*/ 21265 h 1880444"/>
                <a:gd name="connsiteX17" fmla="*/ 218727 w 815720"/>
                <a:gd name="connsiteY17" fmla="*/ 27341 h 1880444"/>
                <a:gd name="connsiteX18" fmla="*/ 167083 w 815720"/>
                <a:gd name="connsiteY18" fmla="*/ 24303 h 1880444"/>
                <a:gd name="connsiteX19" fmla="*/ 145818 w 815720"/>
                <a:gd name="connsiteY19" fmla="*/ 21265 h 1880444"/>
                <a:gd name="connsiteX20" fmla="*/ 72909 w 815720"/>
                <a:gd name="connsiteY20" fmla="*/ 24303 h 1880444"/>
                <a:gd name="connsiteX21" fmla="*/ 60758 w 815720"/>
                <a:gd name="connsiteY21" fmla="*/ 27341 h 1880444"/>
                <a:gd name="connsiteX22" fmla="*/ 66833 w 815720"/>
                <a:gd name="connsiteY22" fmla="*/ 33417 h 1880444"/>
                <a:gd name="connsiteX23" fmla="*/ 66833 w 815720"/>
                <a:gd name="connsiteY23" fmla="*/ 33417 h 1880444"/>
                <a:gd name="connsiteX24" fmla="*/ 54682 w 815720"/>
                <a:gd name="connsiteY24" fmla="*/ 57720 h 1880444"/>
                <a:gd name="connsiteX25" fmla="*/ 48606 w 815720"/>
                <a:gd name="connsiteY25" fmla="*/ 66833 h 1880444"/>
                <a:gd name="connsiteX26" fmla="*/ 39492 w 815720"/>
                <a:gd name="connsiteY26" fmla="*/ 97212 h 1880444"/>
                <a:gd name="connsiteX27" fmla="*/ 33417 w 815720"/>
                <a:gd name="connsiteY27" fmla="*/ 115439 h 1880444"/>
                <a:gd name="connsiteX28" fmla="*/ 30379 w 815720"/>
                <a:gd name="connsiteY28" fmla="*/ 124553 h 1880444"/>
                <a:gd name="connsiteX29" fmla="*/ 27341 w 815720"/>
                <a:gd name="connsiteY29" fmla="*/ 133667 h 1880444"/>
                <a:gd name="connsiteX30" fmla="*/ 15189 w 815720"/>
                <a:gd name="connsiteY30" fmla="*/ 151894 h 1880444"/>
                <a:gd name="connsiteX31" fmla="*/ 12152 w 815720"/>
                <a:gd name="connsiteY31" fmla="*/ 161007 h 1880444"/>
                <a:gd name="connsiteX32" fmla="*/ 3038 w 815720"/>
                <a:gd name="connsiteY32" fmla="*/ 179235 h 1880444"/>
                <a:gd name="connsiteX33" fmla="*/ 6076 w 815720"/>
                <a:gd name="connsiteY33" fmla="*/ 212651 h 1880444"/>
                <a:gd name="connsiteX34" fmla="*/ 9114 w 815720"/>
                <a:gd name="connsiteY34" fmla="*/ 221765 h 1880444"/>
                <a:gd name="connsiteX35" fmla="*/ 12152 w 815720"/>
                <a:gd name="connsiteY35" fmla="*/ 233916 h 1880444"/>
                <a:gd name="connsiteX36" fmla="*/ 9114 w 815720"/>
                <a:gd name="connsiteY36" fmla="*/ 261257 h 1880444"/>
                <a:gd name="connsiteX37" fmla="*/ 6076 w 815720"/>
                <a:gd name="connsiteY37" fmla="*/ 270371 h 1880444"/>
                <a:gd name="connsiteX38" fmla="*/ 0 w 815720"/>
                <a:gd name="connsiteY38" fmla="*/ 315939 h 1880444"/>
                <a:gd name="connsiteX39" fmla="*/ 3038 w 815720"/>
                <a:gd name="connsiteY39" fmla="*/ 413151 h 1880444"/>
                <a:gd name="connsiteX40" fmla="*/ 6076 w 815720"/>
                <a:gd name="connsiteY40" fmla="*/ 425302 h 1880444"/>
                <a:gd name="connsiteX41" fmla="*/ 9114 w 815720"/>
                <a:gd name="connsiteY41" fmla="*/ 443530 h 1880444"/>
                <a:gd name="connsiteX42" fmla="*/ 12152 w 815720"/>
                <a:gd name="connsiteY42" fmla="*/ 458719 h 1880444"/>
                <a:gd name="connsiteX43" fmla="*/ 15189 w 815720"/>
                <a:gd name="connsiteY43" fmla="*/ 476946 h 1880444"/>
                <a:gd name="connsiteX44" fmla="*/ 21265 w 815720"/>
                <a:gd name="connsiteY44" fmla="*/ 510363 h 1880444"/>
                <a:gd name="connsiteX45" fmla="*/ 24303 w 815720"/>
                <a:gd name="connsiteY45" fmla="*/ 571120 h 1880444"/>
                <a:gd name="connsiteX46" fmla="*/ 30379 w 815720"/>
                <a:gd name="connsiteY46" fmla="*/ 610613 h 1880444"/>
                <a:gd name="connsiteX47" fmla="*/ 33417 w 815720"/>
                <a:gd name="connsiteY47" fmla="*/ 628840 h 1880444"/>
                <a:gd name="connsiteX48" fmla="*/ 30379 w 815720"/>
                <a:gd name="connsiteY48" fmla="*/ 1078445 h 1880444"/>
                <a:gd name="connsiteX49" fmla="*/ 30379 w 815720"/>
                <a:gd name="connsiteY49" fmla="*/ 1218188 h 1880444"/>
                <a:gd name="connsiteX50" fmla="*/ 36455 w 815720"/>
                <a:gd name="connsiteY50" fmla="*/ 1306286 h 1880444"/>
                <a:gd name="connsiteX51" fmla="*/ 39492 w 815720"/>
                <a:gd name="connsiteY51" fmla="*/ 1360968 h 1880444"/>
                <a:gd name="connsiteX52" fmla="*/ 45568 w 815720"/>
                <a:gd name="connsiteY52" fmla="*/ 1403498 h 1880444"/>
                <a:gd name="connsiteX53" fmla="*/ 51644 w 815720"/>
                <a:gd name="connsiteY53" fmla="*/ 1455142 h 1880444"/>
                <a:gd name="connsiteX54" fmla="*/ 57720 w 815720"/>
                <a:gd name="connsiteY54" fmla="*/ 1488558 h 1880444"/>
                <a:gd name="connsiteX55" fmla="*/ 72909 w 815720"/>
                <a:gd name="connsiteY55" fmla="*/ 1515899 h 1880444"/>
                <a:gd name="connsiteX56" fmla="*/ 75947 w 815720"/>
                <a:gd name="connsiteY56" fmla="*/ 1525013 h 1880444"/>
                <a:gd name="connsiteX57" fmla="*/ 78985 w 815720"/>
                <a:gd name="connsiteY57" fmla="*/ 1549316 h 1880444"/>
                <a:gd name="connsiteX58" fmla="*/ 82023 w 815720"/>
                <a:gd name="connsiteY58" fmla="*/ 1570581 h 1880444"/>
                <a:gd name="connsiteX59" fmla="*/ 85061 w 815720"/>
                <a:gd name="connsiteY59" fmla="*/ 1582732 h 1880444"/>
                <a:gd name="connsiteX60" fmla="*/ 106326 w 815720"/>
                <a:gd name="connsiteY60" fmla="*/ 1591846 h 1880444"/>
                <a:gd name="connsiteX61" fmla="*/ 136704 w 815720"/>
                <a:gd name="connsiteY61" fmla="*/ 1597922 h 1880444"/>
                <a:gd name="connsiteX62" fmla="*/ 164045 w 815720"/>
                <a:gd name="connsiteY62" fmla="*/ 1607035 h 1880444"/>
                <a:gd name="connsiteX63" fmla="*/ 173159 w 815720"/>
                <a:gd name="connsiteY63" fmla="*/ 1610073 h 1880444"/>
                <a:gd name="connsiteX64" fmla="*/ 185310 w 815720"/>
                <a:gd name="connsiteY64" fmla="*/ 1628301 h 1880444"/>
                <a:gd name="connsiteX65" fmla="*/ 188348 w 815720"/>
                <a:gd name="connsiteY65" fmla="*/ 1637414 h 1880444"/>
                <a:gd name="connsiteX66" fmla="*/ 197462 w 815720"/>
                <a:gd name="connsiteY66" fmla="*/ 1655641 h 1880444"/>
                <a:gd name="connsiteX67" fmla="*/ 203538 w 815720"/>
                <a:gd name="connsiteY67" fmla="*/ 1698172 h 1880444"/>
                <a:gd name="connsiteX68" fmla="*/ 206575 w 815720"/>
                <a:gd name="connsiteY68" fmla="*/ 1734626 h 1880444"/>
                <a:gd name="connsiteX69" fmla="*/ 209613 w 815720"/>
                <a:gd name="connsiteY69" fmla="*/ 1743740 h 1880444"/>
                <a:gd name="connsiteX70" fmla="*/ 212651 w 815720"/>
                <a:gd name="connsiteY70" fmla="*/ 1758929 h 1880444"/>
                <a:gd name="connsiteX71" fmla="*/ 218727 w 815720"/>
                <a:gd name="connsiteY71" fmla="*/ 1777156 h 1880444"/>
                <a:gd name="connsiteX72" fmla="*/ 221765 w 815720"/>
                <a:gd name="connsiteY72" fmla="*/ 1786270 h 1880444"/>
                <a:gd name="connsiteX73" fmla="*/ 239992 w 815720"/>
                <a:gd name="connsiteY73" fmla="*/ 1813611 h 1880444"/>
                <a:gd name="connsiteX74" fmla="*/ 267333 w 815720"/>
                <a:gd name="connsiteY74" fmla="*/ 1828800 h 1880444"/>
                <a:gd name="connsiteX75" fmla="*/ 294674 w 815720"/>
                <a:gd name="connsiteY75" fmla="*/ 1840952 h 1880444"/>
                <a:gd name="connsiteX76" fmla="*/ 303787 w 815720"/>
                <a:gd name="connsiteY76" fmla="*/ 1843990 h 1880444"/>
                <a:gd name="connsiteX77" fmla="*/ 312901 w 815720"/>
                <a:gd name="connsiteY77" fmla="*/ 1850065 h 1880444"/>
                <a:gd name="connsiteX78" fmla="*/ 331128 w 815720"/>
                <a:gd name="connsiteY78" fmla="*/ 1856141 h 1880444"/>
                <a:gd name="connsiteX79" fmla="*/ 349356 w 815720"/>
                <a:gd name="connsiteY79" fmla="*/ 1862217 h 1880444"/>
                <a:gd name="connsiteX80" fmla="*/ 373659 w 815720"/>
                <a:gd name="connsiteY80" fmla="*/ 1865255 h 1880444"/>
                <a:gd name="connsiteX81" fmla="*/ 428340 w 815720"/>
                <a:gd name="connsiteY81" fmla="*/ 1874368 h 1880444"/>
                <a:gd name="connsiteX82" fmla="*/ 473908 w 815720"/>
                <a:gd name="connsiteY82" fmla="*/ 1880444 h 1880444"/>
                <a:gd name="connsiteX83" fmla="*/ 513401 w 815720"/>
                <a:gd name="connsiteY83" fmla="*/ 1877406 h 1880444"/>
                <a:gd name="connsiteX84" fmla="*/ 531628 w 815720"/>
                <a:gd name="connsiteY84" fmla="*/ 1868293 h 1880444"/>
                <a:gd name="connsiteX85" fmla="*/ 558969 w 815720"/>
                <a:gd name="connsiteY85" fmla="*/ 1859179 h 1880444"/>
                <a:gd name="connsiteX86" fmla="*/ 595423 w 815720"/>
                <a:gd name="connsiteY86" fmla="*/ 1847027 h 1880444"/>
                <a:gd name="connsiteX87" fmla="*/ 604537 w 815720"/>
                <a:gd name="connsiteY87" fmla="*/ 1840952 h 1880444"/>
                <a:gd name="connsiteX88" fmla="*/ 610613 w 815720"/>
                <a:gd name="connsiteY88" fmla="*/ 1831838 h 1880444"/>
                <a:gd name="connsiteX89" fmla="*/ 628840 w 815720"/>
                <a:gd name="connsiteY89" fmla="*/ 1825762 h 1880444"/>
                <a:gd name="connsiteX90" fmla="*/ 665294 w 815720"/>
                <a:gd name="connsiteY90" fmla="*/ 1813611 h 1880444"/>
                <a:gd name="connsiteX91" fmla="*/ 674408 w 815720"/>
                <a:gd name="connsiteY91" fmla="*/ 1807535 h 1880444"/>
                <a:gd name="connsiteX92" fmla="*/ 695673 w 815720"/>
                <a:gd name="connsiteY92" fmla="*/ 1801459 h 1880444"/>
                <a:gd name="connsiteX93" fmla="*/ 713900 w 815720"/>
                <a:gd name="connsiteY93" fmla="*/ 1786270 h 1880444"/>
                <a:gd name="connsiteX94" fmla="*/ 726052 w 815720"/>
                <a:gd name="connsiteY94" fmla="*/ 1768043 h 1880444"/>
                <a:gd name="connsiteX95" fmla="*/ 735166 w 815720"/>
                <a:gd name="connsiteY95" fmla="*/ 1749815 h 1880444"/>
                <a:gd name="connsiteX96" fmla="*/ 735166 w 815720"/>
                <a:gd name="connsiteY96" fmla="*/ 1588808 h 1880444"/>
                <a:gd name="connsiteX97" fmla="*/ 741241 w 815720"/>
                <a:gd name="connsiteY97" fmla="*/ 1570581 h 1880444"/>
                <a:gd name="connsiteX98" fmla="*/ 750355 w 815720"/>
                <a:gd name="connsiteY98" fmla="*/ 1549316 h 1880444"/>
                <a:gd name="connsiteX99" fmla="*/ 768582 w 815720"/>
                <a:gd name="connsiteY99" fmla="*/ 1537164 h 1880444"/>
                <a:gd name="connsiteX100" fmla="*/ 777696 w 815720"/>
                <a:gd name="connsiteY100" fmla="*/ 1531089 h 1880444"/>
                <a:gd name="connsiteX101" fmla="*/ 789847 w 815720"/>
                <a:gd name="connsiteY101" fmla="*/ 1512861 h 1880444"/>
                <a:gd name="connsiteX102" fmla="*/ 795923 w 815720"/>
                <a:gd name="connsiteY102" fmla="*/ 1494634 h 1880444"/>
                <a:gd name="connsiteX103" fmla="*/ 798961 w 815720"/>
                <a:gd name="connsiteY103" fmla="*/ 1485520 h 1880444"/>
                <a:gd name="connsiteX104" fmla="*/ 801999 w 815720"/>
                <a:gd name="connsiteY104" fmla="*/ 1467293 h 1880444"/>
                <a:gd name="connsiteX105" fmla="*/ 801351 w 815720"/>
                <a:gd name="connsiteY105" fmla="*/ 1311244 h 1880444"/>
                <a:gd name="connsiteX106" fmla="*/ 801351 w 815720"/>
                <a:gd name="connsiteY106" fmla="*/ 1311244 h 1880444"/>
                <a:gd name="connsiteX107" fmla="*/ 792885 w 815720"/>
                <a:gd name="connsiteY107" fmla="*/ 1108824 h 1880444"/>
                <a:gd name="connsiteX108" fmla="*/ 798961 w 815720"/>
                <a:gd name="connsiteY108" fmla="*/ 1090597 h 1880444"/>
                <a:gd name="connsiteX109" fmla="*/ 801999 w 815720"/>
                <a:gd name="connsiteY109" fmla="*/ 1060218 h 1880444"/>
                <a:gd name="connsiteX110" fmla="*/ 798961 w 815720"/>
                <a:gd name="connsiteY110" fmla="*/ 1020726 h 1880444"/>
                <a:gd name="connsiteX111" fmla="*/ 795923 w 815720"/>
                <a:gd name="connsiteY111" fmla="*/ 1005536 h 1880444"/>
                <a:gd name="connsiteX112" fmla="*/ 792885 w 815720"/>
                <a:gd name="connsiteY112" fmla="*/ 984271 h 1880444"/>
                <a:gd name="connsiteX113" fmla="*/ 792885 w 815720"/>
                <a:gd name="connsiteY113" fmla="*/ 929590 h 1880444"/>
                <a:gd name="connsiteX114" fmla="*/ 786809 w 815720"/>
                <a:gd name="connsiteY114" fmla="*/ 920476 h 1880444"/>
                <a:gd name="connsiteX115" fmla="*/ 783771 w 815720"/>
                <a:gd name="connsiteY115" fmla="*/ 911362 h 1880444"/>
                <a:gd name="connsiteX116" fmla="*/ 801351 w 815720"/>
                <a:gd name="connsiteY116" fmla="*/ 303132 h 1880444"/>
                <a:gd name="connsiteX0" fmla="*/ 801351 w 815720"/>
                <a:gd name="connsiteY0" fmla="*/ 303132 h 1880444"/>
                <a:gd name="connsiteX1" fmla="*/ 744279 w 815720"/>
                <a:gd name="connsiteY1" fmla="*/ 94174 h 1880444"/>
                <a:gd name="connsiteX2" fmla="*/ 735166 w 815720"/>
                <a:gd name="connsiteY2" fmla="*/ 75947 h 1880444"/>
                <a:gd name="connsiteX3" fmla="*/ 723014 w 815720"/>
                <a:gd name="connsiteY3" fmla="*/ 66833 h 1880444"/>
                <a:gd name="connsiteX4" fmla="*/ 704787 w 815720"/>
                <a:gd name="connsiteY4" fmla="*/ 51644 h 1880444"/>
                <a:gd name="connsiteX5" fmla="*/ 698711 w 815720"/>
                <a:gd name="connsiteY5" fmla="*/ 42530 h 1880444"/>
                <a:gd name="connsiteX6" fmla="*/ 689597 w 815720"/>
                <a:gd name="connsiteY6" fmla="*/ 36455 h 1880444"/>
                <a:gd name="connsiteX7" fmla="*/ 677446 w 815720"/>
                <a:gd name="connsiteY7" fmla="*/ 18227 h 1880444"/>
                <a:gd name="connsiteX8" fmla="*/ 671370 w 815720"/>
                <a:gd name="connsiteY8" fmla="*/ 9114 h 1880444"/>
                <a:gd name="connsiteX9" fmla="*/ 637954 w 815720"/>
                <a:gd name="connsiteY9" fmla="*/ 0 h 1880444"/>
                <a:gd name="connsiteX10" fmla="*/ 595423 w 815720"/>
                <a:gd name="connsiteY10" fmla="*/ 3038 h 1880444"/>
                <a:gd name="connsiteX11" fmla="*/ 583272 w 815720"/>
                <a:gd name="connsiteY11" fmla="*/ 6076 h 1880444"/>
                <a:gd name="connsiteX12" fmla="*/ 498211 w 815720"/>
                <a:gd name="connsiteY12" fmla="*/ 3038 h 1880444"/>
                <a:gd name="connsiteX13" fmla="*/ 422265 w 815720"/>
                <a:gd name="connsiteY13" fmla="*/ 6076 h 1880444"/>
                <a:gd name="connsiteX14" fmla="*/ 385810 w 815720"/>
                <a:gd name="connsiteY14" fmla="*/ 12152 h 1880444"/>
                <a:gd name="connsiteX15" fmla="*/ 276447 w 815720"/>
                <a:gd name="connsiteY15" fmla="*/ 18227 h 1880444"/>
                <a:gd name="connsiteX16" fmla="*/ 264295 w 815720"/>
                <a:gd name="connsiteY16" fmla="*/ 21265 h 1880444"/>
                <a:gd name="connsiteX17" fmla="*/ 218727 w 815720"/>
                <a:gd name="connsiteY17" fmla="*/ 27341 h 1880444"/>
                <a:gd name="connsiteX18" fmla="*/ 167083 w 815720"/>
                <a:gd name="connsiteY18" fmla="*/ 24303 h 1880444"/>
                <a:gd name="connsiteX19" fmla="*/ 145818 w 815720"/>
                <a:gd name="connsiteY19" fmla="*/ 21265 h 1880444"/>
                <a:gd name="connsiteX20" fmla="*/ 72909 w 815720"/>
                <a:gd name="connsiteY20" fmla="*/ 24303 h 1880444"/>
                <a:gd name="connsiteX21" fmla="*/ 60758 w 815720"/>
                <a:gd name="connsiteY21" fmla="*/ 27341 h 1880444"/>
                <a:gd name="connsiteX22" fmla="*/ 66833 w 815720"/>
                <a:gd name="connsiteY22" fmla="*/ 33417 h 1880444"/>
                <a:gd name="connsiteX23" fmla="*/ 66833 w 815720"/>
                <a:gd name="connsiteY23" fmla="*/ 33417 h 1880444"/>
                <a:gd name="connsiteX24" fmla="*/ 54682 w 815720"/>
                <a:gd name="connsiteY24" fmla="*/ 57720 h 1880444"/>
                <a:gd name="connsiteX25" fmla="*/ 48606 w 815720"/>
                <a:gd name="connsiteY25" fmla="*/ 66833 h 1880444"/>
                <a:gd name="connsiteX26" fmla="*/ 39492 w 815720"/>
                <a:gd name="connsiteY26" fmla="*/ 97212 h 1880444"/>
                <a:gd name="connsiteX27" fmla="*/ 33417 w 815720"/>
                <a:gd name="connsiteY27" fmla="*/ 115439 h 1880444"/>
                <a:gd name="connsiteX28" fmla="*/ 30379 w 815720"/>
                <a:gd name="connsiteY28" fmla="*/ 124553 h 1880444"/>
                <a:gd name="connsiteX29" fmla="*/ 27341 w 815720"/>
                <a:gd name="connsiteY29" fmla="*/ 133667 h 1880444"/>
                <a:gd name="connsiteX30" fmla="*/ 15189 w 815720"/>
                <a:gd name="connsiteY30" fmla="*/ 151894 h 1880444"/>
                <a:gd name="connsiteX31" fmla="*/ 12152 w 815720"/>
                <a:gd name="connsiteY31" fmla="*/ 161007 h 1880444"/>
                <a:gd name="connsiteX32" fmla="*/ 3038 w 815720"/>
                <a:gd name="connsiteY32" fmla="*/ 179235 h 1880444"/>
                <a:gd name="connsiteX33" fmla="*/ 6076 w 815720"/>
                <a:gd name="connsiteY33" fmla="*/ 212651 h 1880444"/>
                <a:gd name="connsiteX34" fmla="*/ 9114 w 815720"/>
                <a:gd name="connsiteY34" fmla="*/ 221765 h 1880444"/>
                <a:gd name="connsiteX35" fmla="*/ 12152 w 815720"/>
                <a:gd name="connsiteY35" fmla="*/ 233916 h 1880444"/>
                <a:gd name="connsiteX36" fmla="*/ 9114 w 815720"/>
                <a:gd name="connsiteY36" fmla="*/ 261257 h 1880444"/>
                <a:gd name="connsiteX37" fmla="*/ 6076 w 815720"/>
                <a:gd name="connsiteY37" fmla="*/ 270371 h 1880444"/>
                <a:gd name="connsiteX38" fmla="*/ 0 w 815720"/>
                <a:gd name="connsiteY38" fmla="*/ 315939 h 1880444"/>
                <a:gd name="connsiteX39" fmla="*/ 3038 w 815720"/>
                <a:gd name="connsiteY39" fmla="*/ 413151 h 1880444"/>
                <a:gd name="connsiteX40" fmla="*/ 6076 w 815720"/>
                <a:gd name="connsiteY40" fmla="*/ 425302 h 1880444"/>
                <a:gd name="connsiteX41" fmla="*/ 9114 w 815720"/>
                <a:gd name="connsiteY41" fmla="*/ 443530 h 1880444"/>
                <a:gd name="connsiteX42" fmla="*/ 12152 w 815720"/>
                <a:gd name="connsiteY42" fmla="*/ 458719 h 1880444"/>
                <a:gd name="connsiteX43" fmla="*/ 15189 w 815720"/>
                <a:gd name="connsiteY43" fmla="*/ 476946 h 1880444"/>
                <a:gd name="connsiteX44" fmla="*/ 21265 w 815720"/>
                <a:gd name="connsiteY44" fmla="*/ 510363 h 1880444"/>
                <a:gd name="connsiteX45" fmla="*/ 24303 w 815720"/>
                <a:gd name="connsiteY45" fmla="*/ 571120 h 1880444"/>
                <a:gd name="connsiteX46" fmla="*/ 30379 w 815720"/>
                <a:gd name="connsiteY46" fmla="*/ 610613 h 1880444"/>
                <a:gd name="connsiteX47" fmla="*/ 33417 w 815720"/>
                <a:gd name="connsiteY47" fmla="*/ 628840 h 1880444"/>
                <a:gd name="connsiteX48" fmla="*/ 30379 w 815720"/>
                <a:gd name="connsiteY48" fmla="*/ 1078445 h 1880444"/>
                <a:gd name="connsiteX49" fmla="*/ 30379 w 815720"/>
                <a:gd name="connsiteY49" fmla="*/ 1218188 h 1880444"/>
                <a:gd name="connsiteX50" fmla="*/ 36455 w 815720"/>
                <a:gd name="connsiteY50" fmla="*/ 1306286 h 1880444"/>
                <a:gd name="connsiteX51" fmla="*/ 39492 w 815720"/>
                <a:gd name="connsiteY51" fmla="*/ 1360968 h 1880444"/>
                <a:gd name="connsiteX52" fmla="*/ 45568 w 815720"/>
                <a:gd name="connsiteY52" fmla="*/ 1403498 h 1880444"/>
                <a:gd name="connsiteX53" fmla="*/ 51644 w 815720"/>
                <a:gd name="connsiteY53" fmla="*/ 1455142 h 1880444"/>
                <a:gd name="connsiteX54" fmla="*/ 57720 w 815720"/>
                <a:gd name="connsiteY54" fmla="*/ 1488558 h 1880444"/>
                <a:gd name="connsiteX55" fmla="*/ 72909 w 815720"/>
                <a:gd name="connsiteY55" fmla="*/ 1515899 h 1880444"/>
                <a:gd name="connsiteX56" fmla="*/ 75947 w 815720"/>
                <a:gd name="connsiteY56" fmla="*/ 1525013 h 1880444"/>
                <a:gd name="connsiteX57" fmla="*/ 78985 w 815720"/>
                <a:gd name="connsiteY57" fmla="*/ 1549316 h 1880444"/>
                <a:gd name="connsiteX58" fmla="*/ 82023 w 815720"/>
                <a:gd name="connsiteY58" fmla="*/ 1570581 h 1880444"/>
                <a:gd name="connsiteX59" fmla="*/ 85061 w 815720"/>
                <a:gd name="connsiteY59" fmla="*/ 1582732 h 1880444"/>
                <a:gd name="connsiteX60" fmla="*/ 106326 w 815720"/>
                <a:gd name="connsiteY60" fmla="*/ 1591846 h 1880444"/>
                <a:gd name="connsiteX61" fmla="*/ 136704 w 815720"/>
                <a:gd name="connsiteY61" fmla="*/ 1597922 h 1880444"/>
                <a:gd name="connsiteX62" fmla="*/ 164045 w 815720"/>
                <a:gd name="connsiteY62" fmla="*/ 1607035 h 1880444"/>
                <a:gd name="connsiteX63" fmla="*/ 173159 w 815720"/>
                <a:gd name="connsiteY63" fmla="*/ 1610073 h 1880444"/>
                <a:gd name="connsiteX64" fmla="*/ 185310 w 815720"/>
                <a:gd name="connsiteY64" fmla="*/ 1628301 h 1880444"/>
                <a:gd name="connsiteX65" fmla="*/ 188348 w 815720"/>
                <a:gd name="connsiteY65" fmla="*/ 1637414 h 1880444"/>
                <a:gd name="connsiteX66" fmla="*/ 197462 w 815720"/>
                <a:gd name="connsiteY66" fmla="*/ 1655641 h 1880444"/>
                <a:gd name="connsiteX67" fmla="*/ 203538 w 815720"/>
                <a:gd name="connsiteY67" fmla="*/ 1698172 h 1880444"/>
                <a:gd name="connsiteX68" fmla="*/ 206575 w 815720"/>
                <a:gd name="connsiteY68" fmla="*/ 1734626 h 1880444"/>
                <a:gd name="connsiteX69" fmla="*/ 209613 w 815720"/>
                <a:gd name="connsiteY69" fmla="*/ 1743740 h 1880444"/>
                <a:gd name="connsiteX70" fmla="*/ 212651 w 815720"/>
                <a:gd name="connsiteY70" fmla="*/ 1758929 h 1880444"/>
                <a:gd name="connsiteX71" fmla="*/ 218727 w 815720"/>
                <a:gd name="connsiteY71" fmla="*/ 1777156 h 1880444"/>
                <a:gd name="connsiteX72" fmla="*/ 221765 w 815720"/>
                <a:gd name="connsiteY72" fmla="*/ 1786270 h 1880444"/>
                <a:gd name="connsiteX73" fmla="*/ 239992 w 815720"/>
                <a:gd name="connsiteY73" fmla="*/ 1813611 h 1880444"/>
                <a:gd name="connsiteX74" fmla="*/ 267333 w 815720"/>
                <a:gd name="connsiteY74" fmla="*/ 1828800 h 1880444"/>
                <a:gd name="connsiteX75" fmla="*/ 294674 w 815720"/>
                <a:gd name="connsiteY75" fmla="*/ 1840952 h 1880444"/>
                <a:gd name="connsiteX76" fmla="*/ 303787 w 815720"/>
                <a:gd name="connsiteY76" fmla="*/ 1843990 h 1880444"/>
                <a:gd name="connsiteX77" fmla="*/ 312901 w 815720"/>
                <a:gd name="connsiteY77" fmla="*/ 1850065 h 1880444"/>
                <a:gd name="connsiteX78" fmla="*/ 331128 w 815720"/>
                <a:gd name="connsiteY78" fmla="*/ 1856141 h 1880444"/>
                <a:gd name="connsiteX79" fmla="*/ 349356 w 815720"/>
                <a:gd name="connsiteY79" fmla="*/ 1862217 h 1880444"/>
                <a:gd name="connsiteX80" fmla="*/ 373659 w 815720"/>
                <a:gd name="connsiteY80" fmla="*/ 1865255 h 1880444"/>
                <a:gd name="connsiteX81" fmla="*/ 428340 w 815720"/>
                <a:gd name="connsiteY81" fmla="*/ 1874368 h 1880444"/>
                <a:gd name="connsiteX82" fmla="*/ 473908 w 815720"/>
                <a:gd name="connsiteY82" fmla="*/ 1880444 h 1880444"/>
                <a:gd name="connsiteX83" fmla="*/ 513401 w 815720"/>
                <a:gd name="connsiteY83" fmla="*/ 1877406 h 1880444"/>
                <a:gd name="connsiteX84" fmla="*/ 531628 w 815720"/>
                <a:gd name="connsiteY84" fmla="*/ 1868293 h 1880444"/>
                <a:gd name="connsiteX85" fmla="*/ 558969 w 815720"/>
                <a:gd name="connsiteY85" fmla="*/ 1859179 h 1880444"/>
                <a:gd name="connsiteX86" fmla="*/ 595423 w 815720"/>
                <a:gd name="connsiteY86" fmla="*/ 1847027 h 1880444"/>
                <a:gd name="connsiteX87" fmla="*/ 604537 w 815720"/>
                <a:gd name="connsiteY87" fmla="*/ 1840952 h 1880444"/>
                <a:gd name="connsiteX88" fmla="*/ 610613 w 815720"/>
                <a:gd name="connsiteY88" fmla="*/ 1831838 h 1880444"/>
                <a:gd name="connsiteX89" fmla="*/ 628840 w 815720"/>
                <a:gd name="connsiteY89" fmla="*/ 1825762 h 1880444"/>
                <a:gd name="connsiteX90" fmla="*/ 665294 w 815720"/>
                <a:gd name="connsiteY90" fmla="*/ 1813611 h 1880444"/>
                <a:gd name="connsiteX91" fmla="*/ 674408 w 815720"/>
                <a:gd name="connsiteY91" fmla="*/ 1807535 h 1880444"/>
                <a:gd name="connsiteX92" fmla="*/ 695673 w 815720"/>
                <a:gd name="connsiteY92" fmla="*/ 1801459 h 1880444"/>
                <a:gd name="connsiteX93" fmla="*/ 713900 w 815720"/>
                <a:gd name="connsiteY93" fmla="*/ 1786270 h 1880444"/>
                <a:gd name="connsiteX94" fmla="*/ 726052 w 815720"/>
                <a:gd name="connsiteY94" fmla="*/ 1768043 h 1880444"/>
                <a:gd name="connsiteX95" fmla="*/ 735166 w 815720"/>
                <a:gd name="connsiteY95" fmla="*/ 1749815 h 1880444"/>
                <a:gd name="connsiteX96" fmla="*/ 735166 w 815720"/>
                <a:gd name="connsiteY96" fmla="*/ 1588808 h 1880444"/>
                <a:gd name="connsiteX97" fmla="*/ 741241 w 815720"/>
                <a:gd name="connsiteY97" fmla="*/ 1570581 h 1880444"/>
                <a:gd name="connsiteX98" fmla="*/ 750355 w 815720"/>
                <a:gd name="connsiteY98" fmla="*/ 1549316 h 1880444"/>
                <a:gd name="connsiteX99" fmla="*/ 768582 w 815720"/>
                <a:gd name="connsiteY99" fmla="*/ 1537164 h 1880444"/>
                <a:gd name="connsiteX100" fmla="*/ 777696 w 815720"/>
                <a:gd name="connsiteY100" fmla="*/ 1531089 h 1880444"/>
                <a:gd name="connsiteX101" fmla="*/ 789847 w 815720"/>
                <a:gd name="connsiteY101" fmla="*/ 1512861 h 1880444"/>
                <a:gd name="connsiteX102" fmla="*/ 795923 w 815720"/>
                <a:gd name="connsiteY102" fmla="*/ 1494634 h 1880444"/>
                <a:gd name="connsiteX103" fmla="*/ 798961 w 815720"/>
                <a:gd name="connsiteY103" fmla="*/ 1485520 h 1880444"/>
                <a:gd name="connsiteX104" fmla="*/ 801999 w 815720"/>
                <a:gd name="connsiteY104" fmla="*/ 1467293 h 1880444"/>
                <a:gd name="connsiteX105" fmla="*/ 801351 w 815720"/>
                <a:gd name="connsiteY105" fmla="*/ 1311244 h 1880444"/>
                <a:gd name="connsiteX106" fmla="*/ 801351 w 815720"/>
                <a:gd name="connsiteY106" fmla="*/ 1311244 h 1880444"/>
                <a:gd name="connsiteX107" fmla="*/ 792885 w 815720"/>
                <a:gd name="connsiteY107" fmla="*/ 1108824 h 1880444"/>
                <a:gd name="connsiteX108" fmla="*/ 798961 w 815720"/>
                <a:gd name="connsiteY108" fmla="*/ 1090597 h 1880444"/>
                <a:gd name="connsiteX109" fmla="*/ 801999 w 815720"/>
                <a:gd name="connsiteY109" fmla="*/ 1060218 h 1880444"/>
                <a:gd name="connsiteX110" fmla="*/ 798961 w 815720"/>
                <a:gd name="connsiteY110" fmla="*/ 1020726 h 1880444"/>
                <a:gd name="connsiteX111" fmla="*/ 795923 w 815720"/>
                <a:gd name="connsiteY111" fmla="*/ 1005536 h 1880444"/>
                <a:gd name="connsiteX112" fmla="*/ 792885 w 815720"/>
                <a:gd name="connsiteY112" fmla="*/ 984271 h 1880444"/>
                <a:gd name="connsiteX113" fmla="*/ 792885 w 815720"/>
                <a:gd name="connsiteY113" fmla="*/ 929590 h 1880444"/>
                <a:gd name="connsiteX114" fmla="*/ 786809 w 815720"/>
                <a:gd name="connsiteY114" fmla="*/ 920476 h 1880444"/>
                <a:gd name="connsiteX115" fmla="*/ 783771 w 815720"/>
                <a:gd name="connsiteY115" fmla="*/ 911362 h 1880444"/>
                <a:gd name="connsiteX116" fmla="*/ 801351 w 815720"/>
                <a:gd name="connsiteY116" fmla="*/ 303132 h 1880444"/>
                <a:gd name="connsiteX0" fmla="*/ 801351 w 815720"/>
                <a:gd name="connsiteY0" fmla="*/ 303132 h 1880444"/>
                <a:gd name="connsiteX1" fmla="*/ 744279 w 815720"/>
                <a:gd name="connsiteY1" fmla="*/ 94174 h 1880444"/>
                <a:gd name="connsiteX2" fmla="*/ 735166 w 815720"/>
                <a:gd name="connsiteY2" fmla="*/ 75947 h 1880444"/>
                <a:gd name="connsiteX3" fmla="*/ 723014 w 815720"/>
                <a:gd name="connsiteY3" fmla="*/ 66833 h 1880444"/>
                <a:gd name="connsiteX4" fmla="*/ 704787 w 815720"/>
                <a:gd name="connsiteY4" fmla="*/ 51644 h 1880444"/>
                <a:gd name="connsiteX5" fmla="*/ 698711 w 815720"/>
                <a:gd name="connsiteY5" fmla="*/ 42530 h 1880444"/>
                <a:gd name="connsiteX6" fmla="*/ 689597 w 815720"/>
                <a:gd name="connsiteY6" fmla="*/ 36455 h 1880444"/>
                <a:gd name="connsiteX7" fmla="*/ 677446 w 815720"/>
                <a:gd name="connsiteY7" fmla="*/ 18227 h 1880444"/>
                <a:gd name="connsiteX8" fmla="*/ 671370 w 815720"/>
                <a:gd name="connsiteY8" fmla="*/ 9114 h 1880444"/>
                <a:gd name="connsiteX9" fmla="*/ 637954 w 815720"/>
                <a:gd name="connsiteY9" fmla="*/ 0 h 1880444"/>
                <a:gd name="connsiteX10" fmla="*/ 595423 w 815720"/>
                <a:gd name="connsiteY10" fmla="*/ 3038 h 1880444"/>
                <a:gd name="connsiteX11" fmla="*/ 583272 w 815720"/>
                <a:gd name="connsiteY11" fmla="*/ 6076 h 1880444"/>
                <a:gd name="connsiteX12" fmla="*/ 498211 w 815720"/>
                <a:gd name="connsiteY12" fmla="*/ 3038 h 1880444"/>
                <a:gd name="connsiteX13" fmla="*/ 422265 w 815720"/>
                <a:gd name="connsiteY13" fmla="*/ 6076 h 1880444"/>
                <a:gd name="connsiteX14" fmla="*/ 385810 w 815720"/>
                <a:gd name="connsiteY14" fmla="*/ 12152 h 1880444"/>
                <a:gd name="connsiteX15" fmla="*/ 276447 w 815720"/>
                <a:gd name="connsiteY15" fmla="*/ 18227 h 1880444"/>
                <a:gd name="connsiteX16" fmla="*/ 264295 w 815720"/>
                <a:gd name="connsiteY16" fmla="*/ 21265 h 1880444"/>
                <a:gd name="connsiteX17" fmla="*/ 218727 w 815720"/>
                <a:gd name="connsiteY17" fmla="*/ 27341 h 1880444"/>
                <a:gd name="connsiteX18" fmla="*/ 167083 w 815720"/>
                <a:gd name="connsiteY18" fmla="*/ 24303 h 1880444"/>
                <a:gd name="connsiteX19" fmla="*/ 145818 w 815720"/>
                <a:gd name="connsiteY19" fmla="*/ 21265 h 1880444"/>
                <a:gd name="connsiteX20" fmla="*/ 72909 w 815720"/>
                <a:gd name="connsiteY20" fmla="*/ 24303 h 1880444"/>
                <a:gd name="connsiteX21" fmla="*/ 60758 w 815720"/>
                <a:gd name="connsiteY21" fmla="*/ 27341 h 1880444"/>
                <a:gd name="connsiteX22" fmla="*/ 66833 w 815720"/>
                <a:gd name="connsiteY22" fmla="*/ 33417 h 1880444"/>
                <a:gd name="connsiteX23" fmla="*/ 66833 w 815720"/>
                <a:gd name="connsiteY23" fmla="*/ 33417 h 1880444"/>
                <a:gd name="connsiteX24" fmla="*/ 54682 w 815720"/>
                <a:gd name="connsiteY24" fmla="*/ 57720 h 1880444"/>
                <a:gd name="connsiteX25" fmla="*/ 48606 w 815720"/>
                <a:gd name="connsiteY25" fmla="*/ 66833 h 1880444"/>
                <a:gd name="connsiteX26" fmla="*/ 39492 w 815720"/>
                <a:gd name="connsiteY26" fmla="*/ 97212 h 1880444"/>
                <a:gd name="connsiteX27" fmla="*/ 33417 w 815720"/>
                <a:gd name="connsiteY27" fmla="*/ 115439 h 1880444"/>
                <a:gd name="connsiteX28" fmla="*/ 30379 w 815720"/>
                <a:gd name="connsiteY28" fmla="*/ 124553 h 1880444"/>
                <a:gd name="connsiteX29" fmla="*/ 27341 w 815720"/>
                <a:gd name="connsiteY29" fmla="*/ 133667 h 1880444"/>
                <a:gd name="connsiteX30" fmla="*/ 15189 w 815720"/>
                <a:gd name="connsiteY30" fmla="*/ 151894 h 1880444"/>
                <a:gd name="connsiteX31" fmla="*/ 12152 w 815720"/>
                <a:gd name="connsiteY31" fmla="*/ 161007 h 1880444"/>
                <a:gd name="connsiteX32" fmla="*/ 3038 w 815720"/>
                <a:gd name="connsiteY32" fmla="*/ 179235 h 1880444"/>
                <a:gd name="connsiteX33" fmla="*/ 6076 w 815720"/>
                <a:gd name="connsiteY33" fmla="*/ 212651 h 1880444"/>
                <a:gd name="connsiteX34" fmla="*/ 9114 w 815720"/>
                <a:gd name="connsiteY34" fmla="*/ 221765 h 1880444"/>
                <a:gd name="connsiteX35" fmla="*/ 12152 w 815720"/>
                <a:gd name="connsiteY35" fmla="*/ 233916 h 1880444"/>
                <a:gd name="connsiteX36" fmla="*/ 9114 w 815720"/>
                <a:gd name="connsiteY36" fmla="*/ 261257 h 1880444"/>
                <a:gd name="connsiteX37" fmla="*/ 6076 w 815720"/>
                <a:gd name="connsiteY37" fmla="*/ 270371 h 1880444"/>
                <a:gd name="connsiteX38" fmla="*/ 0 w 815720"/>
                <a:gd name="connsiteY38" fmla="*/ 315939 h 1880444"/>
                <a:gd name="connsiteX39" fmla="*/ 3038 w 815720"/>
                <a:gd name="connsiteY39" fmla="*/ 413151 h 1880444"/>
                <a:gd name="connsiteX40" fmla="*/ 6076 w 815720"/>
                <a:gd name="connsiteY40" fmla="*/ 425302 h 1880444"/>
                <a:gd name="connsiteX41" fmla="*/ 9114 w 815720"/>
                <a:gd name="connsiteY41" fmla="*/ 443530 h 1880444"/>
                <a:gd name="connsiteX42" fmla="*/ 12152 w 815720"/>
                <a:gd name="connsiteY42" fmla="*/ 458719 h 1880444"/>
                <a:gd name="connsiteX43" fmla="*/ 15189 w 815720"/>
                <a:gd name="connsiteY43" fmla="*/ 476946 h 1880444"/>
                <a:gd name="connsiteX44" fmla="*/ 21265 w 815720"/>
                <a:gd name="connsiteY44" fmla="*/ 510363 h 1880444"/>
                <a:gd name="connsiteX45" fmla="*/ 24303 w 815720"/>
                <a:gd name="connsiteY45" fmla="*/ 571120 h 1880444"/>
                <a:gd name="connsiteX46" fmla="*/ 30379 w 815720"/>
                <a:gd name="connsiteY46" fmla="*/ 610613 h 1880444"/>
                <a:gd name="connsiteX47" fmla="*/ 33417 w 815720"/>
                <a:gd name="connsiteY47" fmla="*/ 628840 h 1880444"/>
                <a:gd name="connsiteX48" fmla="*/ 30379 w 815720"/>
                <a:gd name="connsiteY48" fmla="*/ 1078445 h 1880444"/>
                <a:gd name="connsiteX49" fmla="*/ 30379 w 815720"/>
                <a:gd name="connsiteY49" fmla="*/ 1218188 h 1880444"/>
                <a:gd name="connsiteX50" fmla="*/ 36455 w 815720"/>
                <a:gd name="connsiteY50" fmla="*/ 1306286 h 1880444"/>
                <a:gd name="connsiteX51" fmla="*/ 39492 w 815720"/>
                <a:gd name="connsiteY51" fmla="*/ 1360968 h 1880444"/>
                <a:gd name="connsiteX52" fmla="*/ 45568 w 815720"/>
                <a:gd name="connsiteY52" fmla="*/ 1403498 h 1880444"/>
                <a:gd name="connsiteX53" fmla="*/ 51644 w 815720"/>
                <a:gd name="connsiteY53" fmla="*/ 1455142 h 1880444"/>
                <a:gd name="connsiteX54" fmla="*/ 57720 w 815720"/>
                <a:gd name="connsiteY54" fmla="*/ 1488558 h 1880444"/>
                <a:gd name="connsiteX55" fmla="*/ 72909 w 815720"/>
                <a:gd name="connsiteY55" fmla="*/ 1515899 h 1880444"/>
                <a:gd name="connsiteX56" fmla="*/ 75947 w 815720"/>
                <a:gd name="connsiteY56" fmla="*/ 1525013 h 1880444"/>
                <a:gd name="connsiteX57" fmla="*/ 78985 w 815720"/>
                <a:gd name="connsiteY57" fmla="*/ 1549316 h 1880444"/>
                <a:gd name="connsiteX58" fmla="*/ 82023 w 815720"/>
                <a:gd name="connsiteY58" fmla="*/ 1570581 h 1880444"/>
                <a:gd name="connsiteX59" fmla="*/ 85061 w 815720"/>
                <a:gd name="connsiteY59" fmla="*/ 1582732 h 1880444"/>
                <a:gd name="connsiteX60" fmla="*/ 106326 w 815720"/>
                <a:gd name="connsiteY60" fmla="*/ 1591846 h 1880444"/>
                <a:gd name="connsiteX61" fmla="*/ 136704 w 815720"/>
                <a:gd name="connsiteY61" fmla="*/ 1597922 h 1880444"/>
                <a:gd name="connsiteX62" fmla="*/ 164045 w 815720"/>
                <a:gd name="connsiteY62" fmla="*/ 1607035 h 1880444"/>
                <a:gd name="connsiteX63" fmla="*/ 173159 w 815720"/>
                <a:gd name="connsiteY63" fmla="*/ 1610073 h 1880444"/>
                <a:gd name="connsiteX64" fmla="*/ 185310 w 815720"/>
                <a:gd name="connsiteY64" fmla="*/ 1628301 h 1880444"/>
                <a:gd name="connsiteX65" fmla="*/ 188348 w 815720"/>
                <a:gd name="connsiteY65" fmla="*/ 1637414 h 1880444"/>
                <a:gd name="connsiteX66" fmla="*/ 197462 w 815720"/>
                <a:gd name="connsiteY66" fmla="*/ 1655641 h 1880444"/>
                <a:gd name="connsiteX67" fmla="*/ 203538 w 815720"/>
                <a:gd name="connsiteY67" fmla="*/ 1698172 h 1880444"/>
                <a:gd name="connsiteX68" fmla="*/ 206575 w 815720"/>
                <a:gd name="connsiteY68" fmla="*/ 1734626 h 1880444"/>
                <a:gd name="connsiteX69" fmla="*/ 209613 w 815720"/>
                <a:gd name="connsiteY69" fmla="*/ 1743740 h 1880444"/>
                <a:gd name="connsiteX70" fmla="*/ 212651 w 815720"/>
                <a:gd name="connsiteY70" fmla="*/ 1758929 h 1880444"/>
                <a:gd name="connsiteX71" fmla="*/ 218727 w 815720"/>
                <a:gd name="connsiteY71" fmla="*/ 1777156 h 1880444"/>
                <a:gd name="connsiteX72" fmla="*/ 221765 w 815720"/>
                <a:gd name="connsiteY72" fmla="*/ 1786270 h 1880444"/>
                <a:gd name="connsiteX73" fmla="*/ 239992 w 815720"/>
                <a:gd name="connsiteY73" fmla="*/ 1813611 h 1880444"/>
                <a:gd name="connsiteX74" fmla="*/ 267333 w 815720"/>
                <a:gd name="connsiteY74" fmla="*/ 1828800 h 1880444"/>
                <a:gd name="connsiteX75" fmla="*/ 294674 w 815720"/>
                <a:gd name="connsiteY75" fmla="*/ 1840952 h 1880444"/>
                <a:gd name="connsiteX76" fmla="*/ 303787 w 815720"/>
                <a:gd name="connsiteY76" fmla="*/ 1843990 h 1880444"/>
                <a:gd name="connsiteX77" fmla="*/ 312901 w 815720"/>
                <a:gd name="connsiteY77" fmla="*/ 1850065 h 1880444"/>
                <a:gd name="connsiteX78" fmla="*/ 331128 w 815720"/>
                <a:gd name="connsiteY78" fmla="*/ 1856141 h 1880444"/>
                <a:gd name="connsiteX79" fmla="*/ 349356 w 815720"/>
                <a:gd name="connsiteY79" fmla="*/ 1862217 h 1880444"/>
                <a:gd name="connsiteX80" fmla="*/ 373659 w 815720"/>
                <a:gd name="connsiteY80" fmla="*/ 1865255 h 1880444"/>
                <a:gd name="connsiteX81" fmla="*/ 428340 w 815720"/>
                <a:gd name="connsiteY81" fmla="*/ 1874368 h 1880444"/>
                <a:gd name="connsiteX82" fmla="*/ 473908 w 815720"/>
                <a:gd name="connsiteY82" fmla="*/ 1880444 h 1880444"/>
                <a:gd name="connsiteX83" fmla="*/ 513401 w 815720"/>
                <a:gd name="connsiteY83" fmla="*/ 1877406 h 1880444"/>
                <a:gd name="connsiteX84" fmla="*/ 531628 w 815720"/>
                <a:gd name="connsiteY84" fmla="*/ 1868293 h 1880444"/>
                <a:gd name="connsiteX85" fmla="*/ 558969 w 815720"/>
                <a:gd name="connsiteY85" fmla="*/ 1859179 h 1880444"/>
                <a:gd name="connsiteX86" fmla="*/ 595423 w 815720"/>
                <a:gd name="connsiteY86" fmla="*/ 1847027 h 1880444"/>
                <a:gd name="connsiteX87" fmla="*/ 604537 w 815720"/>
                <a:gd name="connsiteY87" fmla="*/ 1840952 h 1880444"/>
                <a:gd name="connsiteX88" fmla="*/ 610613 w 815720"/>
                <a:gd name="connsiteY88" fmla="*/ 1831838 h 1880444"/>
                <a:gd name="connsiteX89" fmla="*/ 628840 w 815720"/>
                <a:gd name="connsiteY89" fmla="*/ 1825762 h 1880444"/>
                <a:gd name="connsiteX90" fmla="*/ 665294 w 815720"/>
                <a:gd name="connsiteY90" fmla="*/ 1813611 h 1880444"/>
                <a:gd name="connsiteX91" fmla="*/ 674408 w 815720"/>
                <a:gd name="connsiteY91" fmla="*/ 1807535 h 1880444"/>
                <a:gd name="connsiteX92" fmla="*/ 695673 w 815720"/>
                <a:gd name="connsiteY92" fmla="*/ 1801459 h 1880444"/>
                <a:gd name="connsiteX93" fmla="*/ 713900 w 815720"/>
                <a:gd name="connsiteY93" fmla="*/ 1786270 h 1880444"/>
                <a:gd name="connsiteX94" fmla="*/ 726052 w 815720"/>
                <a:gd name="connsiteY94" fmla="*/ 1768043 h 1880444"/>
                <a:gd name="connsiteX95" fmla="*/ 735166 w 815720"/>
                <a:gd name="connsiteY95" fmla="*/ 1749815 h 1880444"/>
                <a:gd name="connsiteX96" fmla="*/ 735166 w 815720"/>
                <a:gd name="connsiteY96" fmla="*/ 1588808 h 1880444"/>
                <a:gd name="connsiteX97" fmla="*/ 741241 w 815720"/>
                <a:gd name="connsiteY97" fmla="*/ 1570581 h 1880444"/>
                <a:gd name="connsiteX98" fmla="*/ 750355 w 815720"/>
                <a:gd name="connsiteY98" fmla="*/ 1549316 h 1880444"/>
                <a:gd name="connsiteX99" fmla="*/ 768582 w 815720"/>
                <a:gd name="connsiteY99" fmla="*/ 1537164 h 1880444"/>
                <a:gd name="connsiteX100" fmla="*/ 777696 w 815720"/>
                <a:gd name="connsiteY100" fmla="*/ 1531089 h 1880444"/>
                <a:gd name="connsiteX101" fmla="*/ 789847 w 815720"/>
                <a:gd name="connsiteY101" fmla="*/ 1512861 h 1880444"/>
                <a:gd name="connsiteX102" fmla="*/ 795923 w 815720"/>
                <a:gd name="connsiteY102" fmla="*/ 1494634 h 1880444"/>
                <a:gd name="connsiteX103" fmla="*/ 798961 w 815720"/>
                <a:gd name="connsiteY103" fmla="*/ 1485520 h 1880444"/>
                <a:gd name="connsiteX104" fmla="*/ 801999 w 815720"/>
                <a:gd name="connsiteY104" fmla="*/ 1467293 h 1880444"/>
                <a:gd name="connsiteX105" fmla="*/ 801351 w 815720"/>
                <a:gd name="connsiteY105" fmla="*/ 1311244 h 1880444"/>
                <a:gd name="connsiteX106" fmla="*/ 801351 w 815720"/>
                <a:gd name="connsiteY106" fmla="*/ 1311244 h 1880444"/>
                <a:gd name="connsiteX107" fmla="*/ 792885 w 815720"/>
                <a:gd name="connsiteY107" fmla="*/ 1108824 h 1880444"/>
                <a:gd name="connsiteX108" fmla="*/ 798961 w 815720"/>
                <a:gd name="connsiteY108" fmla="*/ 1090597 h 1880444"/>
                <a:gd name="connsiteX109" fmla="*/ 801999 w 815720"/>
                <a:gd name="connsiteY109" fmla="*/ 1060218 h 1880444"/>
                <a:gd name="connsiteX110" fmla="*/ 798961 w 815720"/>
                <a:gd name="connsiteY110" fmla="*/ 1020726 h 1880444"/>
                <a:gd name="connsiteX111" fmla="*/ 795923 w 815720"/>
                <a:gd name="connsiteY111" fmla="*/ 1005536 h 1880444"/>
                <a:gd name="connsiteX112" fmla="*/ 792885 w 815720"/>
                <a:gd name="connsiteY112" fmla="*/ 984271 h 1880444"/>
                <a:gd name="connsiteX113" fmla="*/ 792885 w 815720"/>
                <a:gd name="connsiteY113" fmla="*/ 929590 h 1880444"/>
                <a:gd name="connsiteX114" fmla="*/ 786809 w 815720"/>
                <a:gd name="connsiteY114" fmla="*/ 920476 h 1880444"/>
                <a:gd name="connsiteX115" fmla="*/ 783771 w 815720"/>
                <a:gd name="connsiteY115" fmla="*/ 911362 h 1880444"/>
                <a:gd name="connsiteX116" fmla="*/ 801351 w 815720"/>
                <a:gd name="connsiteY116" fmla="*/ 303132 h 1880444"/>
                <a:gd name="connsiteX117" fmla="*/ 801351 w 815720"/>
                <a:gd name="connsiteY117" fmla="*/ 303132 h 1880444"/>
                <a:gd name="connsiteX0" fmla="*/ 801351 w 815720"/>
                <a:gd name="connsiteY0" fmla="*/ 303132 h 1880444"/>
                <a:gd name="connsiteX1" fmla="*/ 744279 w 815720"/>
                <a:gd name="connsiteY1" fmla="*/ 94174 h 1880444"/>
                <a:gd name="connsiteX2" fmla="*/ 735166 w 815720"/>
                <a:gd name="connsiteY2" fmla="*/ 75947 h 1880444"/>
                <a:gd name="connsiteX3" fmla="*/ 723014 w 815720"/>
                <a:gd name="connsiteY3" fmla="*/ 66833 h 1880444"/>
                <a:gd name="connsiteX4" fmla="*/ 704787 w 815720"/>
                <a:gd name="connsiteY4" fmla="*/ 51644 h 1880444"/>
                <a:gd name="connsiteX5" fmla="*/ 698711 w 815720"/>
                <a:gd name="connsiteY5" fmla="*/ 42530 h 1880444"/>
                <a:gd name="connsiteX6" fmla="*/ 689597 w 815720"/>
                <a:gd name="connsiteY6" fmla="*/ 36455 h 1880444"/>
                <a:gd name="connsiteX7" fmla="*/ 677446 w 815720"/>
                <a:gd name="connsiteY7" fmla="*/ 18227 h 1880444"/>
                <a:gd name="connsiteX8" fmla="*/ 671370 w 815720"/>
                <a:gd name="connsiteY8" fmla="*/ 9114 h 1880444"/>
                <a:gd name="connsiteX9" fmla="*/ 637954 w 815720"/>
                <a:gd name="connsiteY9" fmla="*/ 0 h 1880444"/>
                <a:gd name="connsiteX10" fmla="*/ 595423 w 815720"/>
                <a:gd name="connsiteY10" fmla="*/ 3038 h 1880444"/>
                <a:gd name="connsiteX11" fmla="*/ 583272 w 815720"/>
                <a:gd name="connsiteY11" fmla="*/ 6076 h 1880444"/>
                <a:gd name="connsiteX12" fmla="*/ 498211 w 815720"/>
                <a:gd name="connsiteY12" fmla="*/ 3038 h 1880444"/>
                <a:gd name="connsiteX13" fmla="*/ 422265 w 815720"/>
                <a:gd name="connsiteY13" fmla="*/ 6076 h 1880444"/>
                <a:gd name="connsiteX14" fmla="*/ 385810 w 815720"/>
                <a:gd name="connsiteY14" fmla="*/ 12152 h 1880444"/>
                <a:gd name="connsiteX15" fmla="*/ 276447 w 815720"/>
                <a:gd name="connsiteY15" fmla="*/ 18227 h 1880444"/>
                <a:gd name="connsiteX16" fmla="*/ 264295 w 815720"/>
                <a:gd name="connsiteY16" fmla="*/ 21265 h 1880444"/>
                <a:gd name="connsiteX17" fmla="*/ 218727 w 815720"/>
                <a:gd name="connsiteY17" fmla="*/ 27341 h 1880444"/>
                <a:gd name="connsiteX18" fmla="*/ 167083 w 815720"/>
                <a:gd name="connsiteY18" fmla="*/ 24303 h 1880444"/>
                <a:gd name="connsiteX19" fmla="*/ 145818 w 815720"/>
                <a:gd name="connsiteY19" fmla="*/ 21265 h 1880444"/>
                <a:gd name="connsiteX20" fmla="*/ 72909 w 815720"/>
                <a:gd name="connsiteY20" fmla="*/ 24303 h 1880444"/>
                <a:gd name="connsiteX21" fmla="*/ 60758 w 815720"/>
                <a:gd name="connsiteY21" fmla="*/ 27341 h 1880444"/>
                <a:gd name="connsiteX22" fmla="*/ 66833 w 815720"/>
                <a:gd name="connsiteY22" fmla="*/ 33417 h 1880444"/>
                <a:gd name="connsiteX23" fmla="*/ 66833 w 815720"/>
                <a:gd name="connsiteY23" fmla="*/ 33417 h 1880444"/>
                <a:gd name="connsiteX24" fmla="*/ 54682 w 815720"/>
                <a:gd name="connsiteY24" fmla="*/ 57720 h 1880444"/>
                <a:gd name="connsiteX25" fmla="*/ 48606 w 815720"/>
                <a:gd name="connsiteY25" fmla="*/ 66833 h 1880444"/>
                <a:gd name="connsiteX26" fmla="*/ 39492 w 815720"/>
                <a:gd name="connsiteY26" fmla="*/ 97212 h 1880444"/>
                <a:gd name="connsiteX27" fmla="*/ 33417 w 815720"/>
                <a:gd name="connsiteY27" fmla="*/ 115439 h 1880444"/>
                <a:gd name="connsiteX28" fmla="*/ 30379 w 815720"/>
                <a:gd name="connsiteY28" fmla="*/ 124553 h 1880444"/>
                <a:gd name="connsiteX29" fmla="*/ 27341 w 815720"/>
                <a:gd name="connsiteY29" fmla="*/ 133667 h 1880444"/>
                <a:gd name="connsiteX30" fmla="*/ 15189 w 815720"/>
                <a:gd name="connsiteY30" fmla="*/ 151894 h 1880444"/>
                <a:gd name="connsiteX31" fmla="*/ 12152 w 815720"/>
                <a:gd name="connsiteY31" fmla="*/ 161007 h 1880444"/>
                <a:gd name="connsiteX32" fmla="*/ 3038 w 815720"/>
                <a:gd name="connsiteY32" fmla="*/ 179235 h 1880444"/>
                <a:gd name="connsiteX33" fmla="*/ 6076 w 815720"/>
                <a:gd name="connsiteY33" fmla="*/ 212651 h 1880444"/>
                <a:gd name="connsiteX34" fmla="*/ 9114 w 815720"/>
                <a:gd name="connsiteY34" fmla="*/ 221765 h 1880444"/>
                <a:gd name="connsiteX35" fmla="*/ 12152 w 815720"/>
                <a:gd name="connsiteY35" fmla="*/ 233916 h 1880444"/>
                <a:gd name="connsiteX36" fmla="*/ 9114 w 815720"/>
                <a:gd name="connsiteY36" fmla="*/ 261257 h 1880444"/>
                <a:gd name="connsiteX37" fmla="*/ 6076 w 815720"/>
                <a:gd name="connsiteY37" fmla="*/ 270371 h 1880444"/>
                <a:gd name="connsiteX38" fmla="*/ 0 w 815720"/>
                <a:gd name="connsiteY38" fmla="*/ 315939 h 1880444"/>
                <a:gd name="connsiteX39" fmla="*/ 3038 w 815720"/>
                <a:gd name="connsiteY39" fmla="*/ 413151 h 1880444"/>
                <a:gd name="connsiteX40" fmla="*/ 6076 w 815720"/>
                <a:gd name="connsiteY40" fmla="*/ 425302 h 1880444"/>
                <a:gd name="connsiteX41" fmla="*/ 9114 w 815720"/>
                <a:gd name="connsiteY41" fmla="*/ 443530 h 1880444"/>
                <a:gd name="connsiteX42" fmla="*/ 12152 w 815720"/>
                <a:gd name="connsiteY42" fmla="*/ 458719 h 1880444"/>
                <a:gd name="connsiteX43" fmla="*/ 15189 w 815720"/>
                <a:gd name="connsiteY43" fmla="*/ 476946 h 1880444"/>
                <a:gd name="connsiteX44" fmla="*/ 21265 w 815720"/>
                <a:gd name="connsiteY44" fmla="*/ 510363 h 1880444"/>
                <a:gd name="connsiteX45" fmla="*/ 24303 w 815720"/>
                <a:gd name="connsiteY45" fmla="*/ 571120 h 1880444"/>
                <a:gd name="connsiteX46" fmla="*/ 30379 w 815720"/>
                <a:gd name="connsiteY46" fmla="*/ 610613 h 1880444"/>
                <a:gd name="connsiteX47" fmla="*/ 33417 w 815720"/>
                <a:gd name="connsiteY47" fmla="*/ 628840 h 1880444"/>
                <a:gd name="connsiteX48" fmla="*/ 30379 w 815720"/>
                <a:gd name="connsiteY48" fmla="*/ 1078445 h 1880444"/>
                <a:gd name="connsiteX49" fmla="*/ 30379 w 815720"/>
                <a:gd name="connsiteY49" fmla="*/ 1218188 h 1880444"/>
                <a:gd name="connsiteX50" fmla="*/ 36455 w 815720"/>
                <a:gd name="connsiteY50" fmla="*/ 1306286 h 1880444"/>
                <a:gd name="connsiteX51" fmla="*/ 39492 w 815720"/>
                <a:gd name="connsiteY51" fmla="*/ 1360968 h 1880444"/>
                <a:gd name="connsiteX52" fmla="*/ 45568 w 815720"/>
                <a:gd name="connsiteY52" fmla="*/ 1403498 h 1880444"/>
                <a:gd name="connsiteX53" fmla="*/ 51644 w 815720"/>
                <a:gd name="connsiteY53" fmla="*/ 1455142 h 1880444"/>
                <a:gd name="connsiteX54" fmla="*/ 57720 w 815720"/>
                <a:gd name="connsiteY54" fmla="*/ 1488558 h 1880444"/>
                <a:gd name="connsiteX55" fmla="*/ 72909 w 815720"/>
                <a:gd name="connsiteY55" fmla="*/ 1515899 h 1880444"/>
                <a:gd name="connsiteX56" fmla="*/ 75947 w 815720"/>
                <a:gd name="connsiteY56" fmla="*/ 1525013 h 1880444"/>
                <a:gd name="connsiteX57" fmla="*/ 78985 w 815720"/>
                <a:gd name="connsiteY57" fmla="*/ 1549316 h 1880444"/>
                <a:gd name="connsiteX58" fmla="*/ 82023 w 815720"/>
                <a:gd name="connsiteY58" fmla="*/ 1570581 h 1880444"/>
                <a:gd name="connsiteX59" fmla="*/ 85061 w 815720"/>
                <a:gd name="connsiteY59" fmla="*/ 1582732 h 1880444"/>
                <a:gd name="connsiteX60" fmla="*/ 106326 w 815720"/>
                <a:gd name="connsiteY60" fmla="*/ 1591846 h 1880444"/>
                <a:gd name="connsiteX61" fmla="*/ 136704 w 815720"/>
                <a:gd name="connsiteY61" fmla="*/ 1597922 h 1880444"/>
                <a:gd name="connsiteX62" fmla="*/ 164045 w 815720"/>
                <a:gd name="connsiteY62" fmla="*/ 1607035 h 1880444"/>
                <a:gd name="connsiteX63" fmla="*/ 173159 w 815720"/>
                <a:gd name="connsiteY63" fmla="*/ 1610073 h 1880444"/>
                <a:gd name="connsiteX64" fmla="*/ 185310 w 815720"/>
                <a:gd name="connsiteY64" fmla="*/ 1628301 h 1880444"/>
                <a:gd name="connsiteX65" fmla="*/ 188348 w 815720"/>
                <a:gd name="connsiteY65" fmla="*/ 1637414 h 1880444"/>
                <a:gd name="connsiteX66" fmla="*/ 197462 w 815720"/>
                <a:gd name="connsiteY66" fmla="*/ 1655641 h 1880444"/>
                <a:gd name="connsiteX67" fmla="*/ 203538 w 815720"/>
                <a:gd name="connsiteY67" fmla="*/ 1698172 h 1880444"/>
                <a:gd name="connsiteX68" fmla="*/ 206575 w 815720"/>
                <a:gd name="connsiteY68" fmla="*/ 1734626 h 1880444"/>
                <a:gd name="connsiteX69" fmla="*/ 209613 w 815720"/>
                <a:gd name="connsiteY69" fmla="*/ 1743740 h 1880444"/>
                <a:gd name="connsiteX70" fmla="*/ 212651 w 815720"/>
                <a:gd name="connsiteY70" fmla="*/ 1758929 h 1880444"/>
                <a:gd name="connsiteX71" fmla="*/ 218727 w 815720"/>
                <a:gd name="connsiteY71" fmla="*/ 1777156 h 1880444"/>
                <a:gd name="connsiteX72" fmla="*/ 221765 w 815720"/>
                <a:gd name="connsiteY72" fmla="*/ 1786270 h 1880444"/>
                <a:gd name="connsiteX73" fmla="*/ 239992 w 815720"/>
                <a:gd name="connsiteY73" fmla="*/ 1813611 h 1880444"/>
                <a:gd name="connsiteX74" fmla="*/ 267333 w 815720"/>
                <a:gd name="connsiteY74" fmla="*/ 1828800 h 1880444"/>
                <a:gd name="connsiteX75" fmla="*/ 294674 w 815720"/>
                <a:gd name="connsiteY75" fmla="*/ 1840952 h 1880444"/>
                <a:gd name="connsiteX76" fmla="*/ 303787 w 815720"/>
                <a:gd name="connsiteY76" fmla="*/ 1843990 h 1880444"/>
                <a:gd name="connsiteX77" fmla="*/ 312901 w 815720"/>
                <a:gd name="connsiteY77" fmla="*/ 1850065 h 1880444"/>
                <a:gd name="connsiteX78" fmla="*/ 331128 w 815720"/>
                <a:gd name="connsiteY78" fmla="*/ 1856141 h 1880444"/>
                <a:gd name="connsiteX79" fmla="*/ 349356 w 815720"/>
                <a:gd name="connsiteY79" fmla="*/ 1862217 h 1880444"/>
                <a:gd name="connsiteX80" fmla="*/ 373659 w 815720"/>
                <a:gd name="connsiteY80" fmla="*/ 1865255 h 1880444"/>
                <a:gd name="connsiteX81" fmla="*/ 428340 w 815720"/>
                <a:gd name="connsiteY81" fmla="*/ 1874368 h 1880444"/>
                <a:gd name="connsiteX82" fmla="*/ 473908 w 815720"/>
                <a:gd name="connsiteY82" fmla="*/ 1880444 h 1880444"/>
                <a:gd name="connsiteX83" fmla="*/ 513401 w 815720"/>
                <a:gd name="connsiteY83" fmla="*/ 1877406 h 1880444"/>
                <a:gd name="connsiteX84" fmla="*/ 531628 w 815720"/>
                <a:gd name="connsiteY84" fmla="*/ 1868293 h 1880444"/>
                <a:gd name="connsiteX85" fmla="*/ 558969 w 815720"/>
                <a:gd name="connsiteY85" fmla="*/ 1859179 h 1880444"/>
                <a:gd name="connsiteX86" fmla="*/ 595423 w 815720"/>
                <a:gd name="connsiteY86" fmla="*/ 1847027 h 1880444"/>
                <a:gd name="connsiteX87" fmla="*/ 604537 w 815720"/>
                <a:gd name="connsiteY87" fmla="*/ 1840952 h 1880444"/>
                <a:gd name="connsiteX88" fmla="*/ 610613 w 815720"/>
                <a:gd name="connsiteY88" fmla="*/ 1831838 h 1880444"/>
                <a:gd name="connsiteX89" fmla="*/ 628840 w 815720"/>
                <a:gd name="connsiteY89" fmla="*/ 1825762 h 1880444"/>
                <a:gd name="connsiteX90" fmla="*/ 665294 w 815720"/>
                <a:gd name="connsiteY90" fmla="*/ 1813611 h 1880444"/>
                <a:gd name="connsiteX91" fmla="*/ 674408 w 815720"/>
                <a:gd name="connsiteY91" fmla="*/ 1807535 h 1880444"/>
                <a:gd name="connsiteX92" fmla="*/ 695673 w 815720"/>
                <a:gd name="connsiteY92" fmla="*/ 1801459 h 1880444"/>
                <a:gd name="connsiteX93" fmla="*/ 713900 w 815720"/>
                <a:gd name="connsiteY93" fmla="*/ 1786270 h 1880444"/>
                <a:gd name="connsiteX94" fmla="*/ 726052 w 815720"/>
                <a:gd name="connsiteY94" fmla="*/ 1768043 h 1880444"/>
                <a:gd name="connsiteX95" fmla="*/ 735166 w 815720"/>
                <a:gd name="connsiteY95" fmla="*/ 1749815 h 1880444"/>
                <a:gd name="connsiteX96" fmla="*/ 735166 w 815720"/>
                <a:gd name="connsiteY96" fmla="*/ 1588808 h 1880444"/>
                <a:gd name="connsiteX97" fmla="*/ 741241 w 815720"/>
                <a:gd name="connsiteY97" fmla="*/ 1570581 h 1880444"/>
                <a:gd name="connsiteX98" fmla="*/ 750355 w 815720"/>
                <a:gd name="connsiteY98" fmla="*/ 1549316 h 1880444"/>
                <a:gd name="connsiteX99" fmla="*/ 768582 w 815720"/>
                <a:gd name="connsiteY99" fmla="*/ 1537164 h 1880444"/>
                <a:gd name="connsiteX100" fmla="*/ 777696 w 815720"/>
                <a:gd name="connsiteY100" fmla="*/ 1531089 h 1880444"/>
                <a:gd name="connsiteX101" fmla="*/ 789847 w 815720"/>
                <a:gd name="connsiteY101" fmla="*/ 1512861 h 1880444"/>
                <a:gd name="connsiteX102" fmla="*/ 795923 w 815720"/>
                <a:gd name="connsiteY102" fmla="*/ 1494634 h 1880444"/>
                <a:gd name="connsiteX103" fmla="*/ 798961 w 815720"/>
                <a:gd name="connsiteY103" fmla="*/ 1485520 h 1880444"/>
                <a:gd name="connsiteX104" fmla="*/ 801999 w 815720"/>
                <a:gd name="connsiteY104" fmla="*/ 1467293 h 1880444"/>
                <a:gd name="connsiteX105" fmla="*/ 801351 w 815720"/>
                <a:gd name="connsiteY105" fmla="*/ 1311244 h 1880444"/>
                <a:gd name="connsiteX106" fmla="*/ 801351 w 815720"/>
                <a:gd name="connsiteY106" fmla="*/ 1311244 h 1880444"/>
                <a:gd name="connsiteX107" fmla="*/ 792885 w 815720"/>
                <a:gd name="connsiteY107" fmla="*/ 1108824 h 1880444"/>
                <a:gd name="connsiteX108" fmla="*/ 798961 w 815720"/>
                <a:gd name="connsiteY108" fmla="*/ 1090597 h 1880444"/>
                <a:gd name="connsiteX109" fmla="*/ 801999 w 815720"/>
                <a:gd name="connsiteY109" fmla="*/ 1060218 h 1880444"/>
                <a:gd name="connsiteX110" fmla="*/ 798961 w 815720"/>
                <a:gd name="connsiteY110" fmla="*/ 1020726 h 1880444"/>
                <a:gd name="connsiteX111" fmla="*/ 795923 w 815720"/>
                <a:gd name="connsiteY111" fmla="*/ 1005536 h 1880444"/>
                <a:gd name="connsiteX112" fmla="*/ 792885 w 815720"/>
                <a:gd name="connsiteY112" fmla="*/ 984271 h 1880444"/>
                <a:gd name="connsiteX113" fmla="*/ 792885 w 815720"/>
                <a:gd name="connsiteY113" fmla="*/ 929590 h 1880444"/>
                <a:gd name="connsiteX114" fmla="*/ 786809 w 815720"/>
                <a:gd name="connsiteY114" fmla="*/ 920476 h 1880444"/>
                <a:gd name="connsiteX115" fmla="*/ 783771 w 815720"/>
                <a:gd name="connsiteY115" fmla="*/ 911362 h 1880444"/>
                <a:gd name="connsiteX116" fmla="*/ 801351 w 815720"/>
                <a:gd name="connsiteY116" fmla="*/ 303132 h 1880444"/>
                <a:gd name="connsiteX0" fmla="*/ 783771 w 815720"/>
                <a:gd name="connsiteY0" fmla="*/ 911362 h 1880444"/>
                <a:gd name="connsiteX1" fmla="*/ 744279 w 815720"/>
                <a:gd name="connsiteY1" fmla="*/ 94174 h 1880444"/>
                <a:gd name="connsiteX2" fmla="*/ 735166 w 815720"/>
                <a:gd name="connsiteY2" fmla="*/ 75947 h 1880444"/>
                <a:gd name="connsiteX3" fmla="*/ 723014 w 815720"/>
                <a:gd name="connsiteY3" fmla="*/ 66833 h 1880444"/>
                <a:gd name="connsiteX4" fmla="*/ 704787 w 815720"/>
                <a:gd name="connsiteY4" fmla="*/ 51644 h 1880444"/>
                <a:gd name="connsiteX5" fmla="*/ 698711 w 815720"/>
                <a:gd name="connsiteY5" fmla="*/ 42530 h 1880444"/>
                <a:gd name="connsiteX6" fmla="*/ 689597 w 815720"/>
                <a:gd name="connsiteY6" fmla="*/ 36455 h 1880444"/>
                <a:gd name="connsiteX7" fmla="*/ 677446 w 815720"/>
                <a:gd name="connsiteY7" fmla="*/ 18227 h 1880444"/>
                <a:gd name="connsiteX8" fmla="*/ 671370 w 815720"/>
                <a:gd name="connsiteY8" fmla="*/ 9114 h 1880444"/>
                <a:gd name="connsiteX9" fmla="*/ 637954 w 815720"/>
                <a:gd name="connsiteY9" fmla="*/ 0 h 1880444"/>
                <a:gd name="connsiteX10" fmla="*/ 595423 w 815720"/>
                <a:gd name="connsiteY10" fmla="*/ 3038 h 1880444"/>
                <a:gd name="connsiteX11" fmla="*/ 583272 w 815720"/>
                <a:gd name="connsiteY11" fmla="*/ 6076 h 1880444"/>
                <a:gd name="connsiteX12" fmla="*/ 498211 w 815720"/>
                <a:gd name="connsiteY12" fmla="*/ 3038 h 1880444"/>
                <a:gd name="connsiteX13" fmla="*/ 422265 w 815720"/>
                <a:gd name="connsiteY13" fmla="*/ 6076 h 1880444"/>
                <a:gd name="connsiteX14" fmla="*/ 385810 w 815720"/>
                <a:gd name="connsiteY14" fmla="*/ 12152 h 1880444"/>
                <a:gd name="connsiteX15" fmla="*/ 276447 w 815720"/>
                <a:gd name="connsiteY15" fmla="*/ 18227 h 1880444"/>
                <a:gd name="connsiteX16" fmla="*/ 264295 w 815720"/>
                <a:gd name="connsiteY16" fmla="*/ 21265 h 1880444"/>
                <a:gd name="connsiteX17" fmla="*/ 218727 w 815720"/>
                <a:gd name="connsiteY17" fmla="*/ 27341 h 1880444"/>
                <a:gd name="connsiteX18" fmla="*/ 167083 w 815720"/>
                <a:gd name="connsiteY18" fmla="*/ 24303 h 1880444"/>
                <a:gd name="connsiteX19" fmla="*/ 145818 w 815720"/>
                <a:gd name="connsiteY19" fmla="*/ 21265 h 1880444"/>
                <a:gd name="connsiteX20" fmla="*/ 72909 w 815720"/>
                <a:gd name="connsiteY20" fmla="*/ 24303 h 1880444"/>
                <a:gd name="connsiteX21" fmla="*/ 60758 w 815720"/>
                <a:gd name="connsiteY21" fmla="*/ 27341 h 1880444"/>
                <a:gd name="connsiteX22" fmla="*/ 66833 w 815720"/>
                <a:gd name="connsiteY22" fmla="*/ 33417 h 1880444"/>
                <a:gd name="connsiteX23" fmla="*/ 66833 w 815720"/>
                <a:gd name="connsiteY23" fmla="*/ 33417 h 1880444"/>
                <a:gd name="connsiteX24" fmla="*/ 54682 w 815720"/>
                <a:gd name="connsiteY24" fmla="*/ 57720 h 1880444"/>
                <a:gd name="connsiteX25" fmla="*/ 48606 w 815720"/>
                <a:gd name="connsiteY25" fmla="*/ 66833 h 1880444"/>
                <a:gd name="connsiteX26" fmla="*/ 39492 w 815720"/>
                <a:gd name="connsiteY26" fmla="*/ 97212 h 1880444"/>
                <a:gd name="connsiteX27" fmla="*/ 33417 w 815720"/>
                <a:gd name="connsiteY27" fmla="*/ 115439 h 1880444"/>
                <a:gd name="connsiteX28" fmla="*/ 30379 w 815720"/>
                <a:gd name="connsiteY28" fmla="*/ 124553 h 1880444"/>
                <a:gd name="connsiteX29" fmla="*/ 27341 w 815720"/>
                <a:gd name="connsiteY29" fmla="*/ 133667 h 1880444"/>
                <a:gd name="connsiteX30" fmla="*/ 15189 w 815720"/>
                <a:gd name="connsiteY30" fmla="*/ 151894 h 1880444"/>
                <a:gd name="connsiteX31" fmla="*/ 12152 w 815720"/>
                <a:gd name="connsiteY31" fmla="*/ 161007 h 1880444"/>
                <a:gd name="connsiteX32" fmla="*/ 3038 w 815720"/>
                <a:gd name="connsiteY32" fmla="*/ 179235 h 1880444"/>
                <a:gd name="connsiteX33" fmla="*/ 6076 w 815720"/>
                <a:gd name="connsiteY33" fmla="*/ 212651 h 1880444"/>
                <a:gd name="connsiteX34" fmla="*/ 9114 w 815720"/>
                <a:gd name="connsiteY34" fmla="*/ 221765 h 1880444"/>
                <a:gd name="connsiteX35" fmla="*/ 12152 w 815720"/>
                <a:gd name="connsiteY35" fmla="*/ 233916 h 1880444"/>
                <a:gd name="connsiteX36" fmla="*/ 9114 w 815720"/>
                <a:gd name="connsiteY36" fmla="*/ 261257 h 1880444"/>
                <a:gd name="connsiteX37" fmla="*/ 6076 w 815720"/>
                <a:gd name="connsiteY37" fmla="*/ 270371 h 1880444"/>
                <a:gd name="connsiteX38" fmla="*/ 0 w 815720"/>
                <a:gd name="connsiteY38" fmla="*/ 315939 h 1880444"/>
                <a:gd name="connsiteX39" fmla="*/ 3038 w 815720"/>
                <a:gd name="connsiteY39" fmla="*/ 413151 h 1880444"/>
                <a:gd name="connsiteX40" fmla="*/ 6076 w 815720"/>
                <a:gd name="connsiteY40" fmla="*/ 425302 h 1880444"/>
                <a:gd name="connsiteX41" fmla="*/ 9114 w 815720"/>
                <a:gd name="connsiteY41" fmla="*/ 443530 h 1880444"/>
                <a:gd name="connsiteX42" fmla="*/ 12152 w 815720"/>
                <a:gd name="connsiteY42" fmla="*/ 458719 h 1880444"/>
                <a:gd name="connsiteX43" fmla="*/ 15189 w 815720"/>
                <a:gd name="connsiteY43" fmla="*/ 476946 h 1880444"/>
                <a:gd name="connsiteX44" fmla="*/ 21265 w 815720"/>
                <a:gd name="connsiteY44" fmla="*/ 510363 h 1880444"/>
                <a:gd name="connsiteX45" fmla="*/ 24303 w 815720"/>
                <a:gd name="connsiteY45" fmla="*/ 571120 h 1880444"/>
                <a:gd name="connsiteX46" fmla="*/ 30379 w 815720"/>
                <a:gd name="connsiteY46" fmla="*/ 610613 h 1880444"/>
                <a:gd name="connsiteX47" fmla="*/ 33417 w 815720"/>
                <a:gd name="connsiteY47" fmla="*/ 628840 h 1880444"/>
                <a:gd name="connsiteX48" fmla="*/ 30379 w 815720"/>
                <a:gd name="connsiteY48" fmla="*/ 1078445 h 1880444"/>
                <a:gd name="connsiteX49" fmla="*/ 30379 w 815720"/>
                <a:gd name="connsiteY49" fmla="*/ 1218188 h 1880444"/>
                <a:gd name="connsiteX50" fmla="*/ 36455 w 815720"/>
                <a:gd name="connsiteY50" fmla="*/ 1306286 h 1880444"/>
                <a:gd name="connsiteX51" fmla="*/ 39492 w 815720"/>
                <a:gd name="connsiteY51" fmla="*/ 1360968 h 1880444"/>
                <a:gd name="connsiteX52" fmla="*/ 45568 w 815720"/>
                <a:gd name="connsiteY52" fmla="*/ 1403498 h 1880444"/>
                <a:gd name="connsiteX53" fmla="*/ 51644 w 815720"/>
                <a:gd name="connsiteY53" fmla="*/ 1455142 h 1880444"/>
                <a:gd name="connsiteX54" fmla="*/ 57720 w 815720"/>
                <a:gd name="connsiteY54" fmla="*/ 1488558 h 1880444"/>
                <a:gd name="connsiteX55" fmla="*/ 72909 w 815720"/>
                <a:gd name="connsiteY55" fmla="*/ 1515899 h 1880444"/>
                <a:gd name="connsiteX56" fmla="*/ 75947 w 815720"/>
                <a:gd name="connsiteY56" fmla="*/ 1525013 h 1880444"/>
                <a:gd name="connsiteX57" fmla="*/ 78985 w 815720"/>
                <a:gd name="connsiteY57" fmla="*/ 1549316 h 1880444"/>
                <a:gd name="connsiteX58" fmla="*/ 82023 w 815720"/>
                <a:gd name="connsiteY58" fmla="*/ 1570581 h 1880444"/>
                <a:gd name="connsiteX59" fmla="*/ 85061 w 815720"/>
                <a:gd name="connsiteY59" fmla="*/ 1582732 h 1880444"/>
                <a:gd name="connsiteX60" fmla="*/ 106326 w 815720"/>
                <a:gd name="connsiteY60" fmla="*/ 1591846 h 1880444"/>
                <a:gd name="connsiteX61" fmla="*/ 136704 w 815720"/>
                <a:gd name="connsiteY61" fmla="*/ 1597922 h 1880444"/>
                <a:gd name="connsiteX62" fmla="*/ 164045 w 815720"/>
                <a:gd name="connsiteY62" fmla="*/ 1607035 h 1880444"/>
                <a:gd name="connsiteX63" fmla="*/ 173159 w 815720"/>
                <a:gd name="connsiteY63" fmla="*/ 1610073 h 1880444"/>
                <a:gd name="connsiteX64" fmla="*/ 185310 w 815720"/>
                <a:gd name="connsiteY64" fmla="*/ 1628301 h 1880444"/>
                <a:gd name="connsiteX65" fmla="*/ 188348 w 815720"/>
                <a:gd name="connsiteY65" fmla="*/ 1637414 h 1880444"/>
                <a:gd name="connsiteX66" fmla="*/ 197462 w 815720"/>
                <a:gd name="connsiteY66" fmla="*/ 1655641 h 1880444"/>
                <a:gd name="connsiteX67" fmla="*/ 203538 w 815720"/>
                <a:gd name="connsiteY67" fmla="*/ 1698172 h 1880444"/>
                <a:gd name="connsiteX68" fmla="*/ 206575 w 815720"/>
                <a:gd name="connsiteY68" fmla="*/ 1734626 h 1880444"/>
                <a:gd name="connsiteX69" fmla="*/ 209613 w 815720"/>
                <a:gd name="connsiteY69" fmla="*/ 1743740 h 1880444"/>
                <a:gd name="connsiteX70" fmla="*/ 212651 w 815720"/>
                <a:gd name="connsiteY70" fmla="*/ 1758929 h 1880444"/>
                <a:gd name="connsiteX71" fmla="*/ 218727 w 815720"/>
                <a:gd name="connsiteY71" fmla="*/ 1777156 h 1880444"/>
                <a:gd name="connsiteX72" fmla="*/ 221765 w 815720"/>
                <a:gd name="connsiteY72" fmla="*/ 1786270 h 1880444"/>
                <a:gd name="connsiteX73" fmla="*/ 239992 w 815720"/>
                <a:gd name="connsiteY73" fmla="*/ 1813611 h 1880444"/>
                <a:gd name="connsiteX74" fmla="*/ 267333 w 815720"/>
                <a:gd name="connsiteY74" fmla="*/ 1828800 h 1880444"/>
                <a:gd name="connsiteX75" fmla="*/ 294674 w 815720"/>
                <a:gd name="connsiteY75" fmla="*/ 1840952 h 1880444"/>
                <a:gd name="connsiteX76" fmla="*/ 303787 w 815720"/>
                <a:gd name="connsiteY76" fmla="*/ 1843990 h 1880444"/>
                <a:gd name="connsiteX77" fmla="*/ 312901 w 815720"/>
                <a:gd name="connsiteY77" fmla="*/ 1850065 h 1880444"/>
                <a:gd name="connsiteX78" fmla="*/ 331128 w 815720"/>
                <a:gd name="connsiteY78" fmla="*/ 1856141 h 1880444"/>
                <a:gd name="connsiteX79" fmla="*/ 349356 w 815720"/>
                <a:gd name="connsiteY79" fmla="*/ 1862217 h 1880444"/>
                <a:gd name="connsiteX80" fmla="*/ 373659 w 815720"/>
                <a:gd name="connsiteY80" fmla="*/ 1865255 h 1880444"/>
                <a:gd name="connsiteX81" fmla="*/ 428340 w 815720"/>
                <a:gd name="connsiteY81" fmla="*/ 1874368 h 1880444"/>
                <a:gd name="connsiteX82" fmla="*/ 473908 w 815720"/>
                <a:gd name="connsiteY82" fmla="*/ 1880444 h 1880444"/>
                <a:gd name="connsiteX83" fmla="*/ 513401 w 815720"/>
                <a:gd name="connsiteY83" fmla="*/ 1877406 h 1880444"/>
                <a:gd name="connsiteX84" fmla="*/ 531628 w 815720"/>
                <a:gd name="connsiteY84" fmla="*/ 1868293 h 1880444"/>
                <a:gd name="connsiteX85" fmla="*/ 558969 w 815720"/>
                <a:gd name="connsiteY85" fmla="*/ 1859179 h 1880444"/>
                <a:gd name="connsiteX86" fmla="*/ 595423 w 815720"/>
                <a:gd name="connsiteY86" fmla="*/ 1847027 h 1880444"/>
                <a:gd name="connsiteX87" fmla="*/ 604537 w 815720"/>
                <a:gd name="connsiteY87" fmla="*/ 1840952 h 1880444"/>
                <a:gd name="connsiteX88" fmla="*/ 610613 w 815720"/>
                <a:gd name="connsiteY88" fmla="*/ 1831838 h 1880444"/>
                <a:gd name="connsiteX89" fmla="*/ 628840 w 815720"/>
                <a:gd name="connsiteY89" fmla="*/ 1825762 h 1880444"/>
                <a:gd name="connsiteX90" fmla="*/ 665294 w 815720"/>
                <a:gd name="connsiteY90" fmla="*/ 1813611 h 1880444"/>
                <a:gd name="connsiteX91" fmla="*/ 674408 w 815720"/>
                <a:gd name="connsiteY91" fmla="*/ 1807535 h 1880444"/>
                <a:gd name="connsiteX92" fmla="*/ 695673 w 815720"/>
                <a:gd name="connsiteY92" fmla="*/ 1801459 h 1880444"/>
                <a:gd name="connsiteX93" fmla="*/ 713900 w 815720"/>
                <a:gd name="connsiteY93" fmla="*/ 1786270 h 1880444"/>
                <a:gd name="connsiteX94" fmla="*/ 726052 w 815720"/>
                <a:gd name="connsiteY94" fmla="*/ 1768043 h 1880444"/>
                <a:gd name="connsiteX95" fmla="*/ 735166 w 815720"/>
                <a:gd name="connsiteY95" fmla="*/ 1749815 h 1880444"/>
                <a:gd name="connsiteX96" fmla="*/ 735166 w 815720"/>
                <a:gd name="connsiteY96" fmla="*/ 1588808 h 1880444"/>
                <a:gd name="connsiteX97" fmla="*/ 741241 w 815720"/>
                <a:gd name="connsiteY97" fmla="*/ 1570581 h 1880444"/>
                <a:gd name="connsiteX98" fmla="*/ 750355 w 815720"/>
                <a:gd name="connsiteY98" fmla="*/ 1549316 h 1880444"/>
                <a:gd name="connsiteX99" fmla="*/ 768582 w 815720"/>
                <a:gd name="connsiteY99" fmla="*/ 1537164 h 1880444"/>
                <a:gd name="connsiteX100" fmla="*/ 777696 w 815720"/>
                <a:gd name="connsiteY100" fmla="*/ 1531089 h 1880444"/>
                <a:gd name="connsiteX101" fmla="*/ 789847 w 815720"/>
                <a:gd name="connsiteY101" fmla="*/ 1512861 h 1880444"/>
                <a:gd name="connsiteX102" fmla="*/ 795923 w 815720"/>
                <a:gd name="connsiteY102" fmla="*/ 1494634 h 1880444"/>
                <a:gd name="connsiteX103" fmla="*/ 798961 w 815720"/>
                <a:gd name="connsiteY103" fmla="*/ 1485520 h 1880444"/>
                <a:gd name="connsiteX104" fmla="*/ 801999 w 815720"/>
                <a:gd name="connsiteY104" fmla="*/ 1467293 h 1880444"/>
                <a:gd name="connsiteX105" fmla="*/ 801351 w 815720"/>
                <a:gd name="connsiteY105" fmla="*/ 1311244 h 1880444"/>
                <a:gd name="connsiteX106" fmla="*/ 801351 w 815720"/>
                <a:gd name="connsiteY106" fmla="*/ 1311244 h 1880444"/>
                <a:gd name="connsiteX107" fmla="*/ 792885 w 815720"/>
                <a:gd name="connsiteY107" fmla="*/ 1108824 h 1880444"/>
                <a:gd name="connsiteX108" fmla="*/ 798961 w 815720"/>
                <a:gd name="connsiteY108" fmla="*/ 1090597 h 1880444"/>
                <a:gd name="connsiteX109" fmla="*/ 801999 w 815720"/>
                <a:gd name="connsiteY109" fmla="*/ 1060218 h 1880444"/>
                <a:gd name="connsiteX110" fmla="*/ 798961 w 815720"/>
                <a:gd name="connsiteY110" fmla="*/ 1020726 h 1880444"/>
                <a:gd name="connsiteX111" fmla="*/ 795923 w 815720"/>
                <a:gd name="connsiteY111" fmla="*/ 1005536 h 1880444"/>
                <a:gd name="connsiteX112" fmla="*/ 792885 w 815720"/>
                <a:gd name="connsiteY112" fmla="*/ 984271 h 1880444"/>
                <a:gd name="connsiteX113" fmla="*/ 792885 w 815720"/>
                <a:gd name="connsiteY113" fmla="*/ 929590 h 1880444"/>
                <a:gd name="connsiteX114" fmla="*/ 786809 w 815720"/>
                <a:gd name="connsiteY114" fmla="*/ 920476 h 1880444"/>
                <a:gd name="connsiteX115" fmla="*/ 783771 w 815720"/>
                <a:gd name="connsiteY115" fmla="*/ 911362 h 1880444"/>
                <a:gd name="connsiteX0" fmla="*/ 783771 w 815720"/>
                <a:gd name="connsiteY0" fmla="*/ 911362 h 1880444"/>
                <a:gd name="connsiteX1" fmla="*/ 744279 w 815720"/>
                <a:gd name="connsiteY1" fmla="*/ 94174 h 1880444"/>
                <a:gd name="connsiteX2" fmla="*/ 735166 w 815720"/>
                <a:gd name="connsiteY2" fmla="*/ 75947 h 1880444"/>
                <a:gd name="connsiteX3" fmla="*/ 723014 w 815720"/>
                <a:gd name="connsiteY3" fmla="*/ 66833 h 1880444"/>
                <a:gd name="connsiteX4" fmla="*/ 704787 w 815720"/>
                <a:gd name="connsiteY4" fmla="*/ 51644 h 1880444"/>
                <a:gd name="connsiteX5" fmla="*/ 698711 w 815720"/>
                <a:gd name="connsiteY5" fmla="*/ 42530 h 1880444"/>
                <a:gd name="connsiteX6" fmla="*/ 689597 w 815720"/>
                <a:gd name="connsiteY6" fmla="*/ 36455 h 1880444"/>
                <a:gd name="connsiteX7" fmla="*/ 677446 w 815720"/>
                <a:gd name="connsiteY7" fmla="*/ 18227 h 1880444"/>
                <a:gd name="connsiteX8" fmla="*/ 671370 w 815720"/>
                <a:gd name="connsiteY8" fmla="*/ 9114 h 1880444"/>
                <a:gd name="connsiteX9" fmla="*/ 637954 w 815720"/>
                <a:gd name="connsiteY9" fmla="*/ 0 h 1880444"/>
                <a:gd name="connsiteX10" fmla="*/ 595423 w 815720"/>
                <a:gd name="connsiteY10" fmla="*/ 3038 h 1880444"/>
                <a:gd name="connsiteX11" fmla="*/ 583272 w 815720"/>
                <a:gd name="connsiteY11" fmla="*/ 6076 h 1880444"/>
                <a:gd name="connsiteX12" fmla="*/ 498211 w 815720"/>
                <a:gd name="connsiteY12" fmla="*/ 3038 h 1880444"/>
                <a:gd name="connsiteX13" fmla="*/ 422265 w 815720"/>
                <a:gd name="connsiteY13" fmla="*/ 6076 h 1880444"/>
                <a:gd name="connsiteX14" fmla="*/ 385810 w 815720"/>
                <a:gd name="connsiteY14" fmla="*/ 12152 h 1880444"/>
                <a:gd name="connsiteX15" fmla="*/ 276447 w 815720"/>
                <a:gd name="connsiteY15" fmla="*/ 18227 h 1880444"/>
                <a:gd name="connsiteX16" fmla="*/ 264295 w 815720"/>
                <a:gd name="connsiteY16" fmla="*/ 21265 h 1880444"/>
                <a:gd name="connsiteX17" fmla="*/ 218727 w 815720"/>
                <a:gd name="connsiteY17" fmla="*/ 27341 h 1880444"/>
                <a:gd name="connsiteX18" fmla="*/ 167083 w 815720"/>
                <a:gd name="connsiteY18" fmla="*/ 24303 h 1880444"/>
                <a:gd name="connsiteX19" fmla="*/ 145818 w 815720"/>
                <a:gd name="connsiteY19" fmla="*/ 21265 h 1880444"/>
                <a:gd name="connsiteX20" fmla="*/ 72909 w 815720"/>
                <a:gd name="connsiteY20" fmla="*/ 24303 h 1880444"/>
                <a:gd name="connsiteX21" fmla="*/ 60758 w 815720"/>
                <a:gd name="connsiteY21" fmla="*/ 27341 h 1880444"/>
                <a:gd name="connsiteX22" fmla="*/ 66833 w 815720"/>
                <a:gd name="connsiteY22" fmla="*/ 33417 h 1880444"/>
                <a:gd name="connsiteX23" fmla="*/ 66833 w 815720"/>
                <a:gd name="connsiteY23" fmla="*/ 33417 h 1880444"/>
                <a:gd name="connsiteX24" fmla="*/ 54682 w 815720"/>
                <a:gd name="connsiteY24" fmla="*/ 57720 h 1880444"/>
                <a:gd name="connsiteX25" fmla="*/ 48606 w 815720"/>
                <a:gd name="connsiteY25" fmla="*/ 66833 h 1880444"/>
                <a:gd name="connsiteX26" fmla="*/ 39492 w 815720"/>
                <a:gd name="connsiteY26" fmla="*/ 97212 h 1880444"/>
                <a:gd name="connsiteX27" fmla="*/ 33417 w 815720"/>
                <a:gd name="connsiteY27" fmla="*/ 115439 h 1880444"/>
                <a:gd name="connsiteX28" fmla="*/ 30379 w 815720"/>
                <a:gd name="connsiteY28" fmla="*/ 124553 h 1880444"/>
                <a:gd name="connsiteX29" fmla="*/ 27341 w 815720"/>
                <a:gd name="connsiteY29" fmla="*/ 133667 h 1880444"/>
                <a:gd name="connsiteX30" fmla="*/ 15189 w 815720"/>
                <a:gd name="connsiteY30" fmla="*/ 151894 h 1880444"/>
                <a:gd name="connsiteX31" fmla="*/ 12152 w 815720"/>
                <a:gd name="connsiteY31" fmla="*/ 161007 h 1880444"/>
                <a:gd name="connsiteX32" fmla="*/ 3038 w 815720"/>
                <a:gd name="connsiteY32" fmla="*/ 179235 h 1880444"/>
                <a:gd name="connsiteX33" fmla="*/ 6076 w 815720"/>
                <a:gd name="connsiteY33" fmla="*/ 212651 h 1880444"/>
                <a:gd name="connsiteX34" fmla="*/ 9114 w 815720"/>
                <a:gd name="connsiteY34" fmla="*/ 221765 h 1880444"/>
                <a:gd name="connsiteX35" fmla="*/ 12152 w 815720"/>
                <a:gd name="connsiteY35" fmla="*/ 233916 h 1880444"/>
                <a:gd name="connsiteX36" fmla="*/ 9114 w 815720"/>
                <a:gd name="connsiteY36" fmla="*/ 261257 h 1880444"/>
                <a:gd name="connsiteX37" fmla="*/ 6076 w 815720"/>
                <a:gd name="connsiteY37" fmla="*/ 270371 h 1880444"/>
                <a:gd name="connsiteX38" fmla="*/ 0 w 815720"/>
                <a:gd name="connsiteY38" fmla="*/ 315939 h 1880444"/>
                <a:gd name="connsiteX39" fmla="*/ 3038 w 815720"/>
                <a:gd name="connsiteY39" fmla="*/ 413151 h 1880444"/>
                <a:gd name="connsiteX40" fmla="*/ 6076 w 815720"/>
                <a:gd name="connsiteY40" fmla="*/ 425302 h 1880444"/>
                <a:gd name="connsiteX41" fmla="*/ 9114 w 815720"/>
                <a:gd name="connsiteY41" fmla="*/ 443530 h 1880444"/>
                <a:gd name="connsiteX42" fmla="*/ 12152 w 815720"/>
                <a:gd name="connsiteY42" fmla="*/ 458719 h 1880444"/>
                <a:gd name="connsiteX43" fmla="*/ 15189 w 815720"/>
                <a:gd name="connsiteY43" fmla="*/ 476946 h 1880444"/>
                <a:gd name="connsiteX44" fmla="*/ 21265 w 815720"/>
                <a:gd name="connsiteY44" fmla="*/ 510363 h 1880444"/>
                <a:gd name="connsiteX45" fmla="*/ 24303 w 815720"/>
                <a:gd name="connsiteY45" fmla="*/ 571120 h 1880444"/>
                <a:gd name="connsiteX46" fmla="*/ 30379 w 815720"/>
                <a:gd name="connsiteY46" fmla="*/ 610613 h 1880444"/>
                <a:gd name="connsiteX47" fmla="*/ 33417 w 815720"/>
                <a:gd name="connsiteY47" fmla="*/ 628840 h 1880444"/>
                <a:gd name="connsiteX48" fmla="*/ 30379 w 815720"/>
                <a:gd name="connsiteY48" fmla="*/ 1078445 h 1880444"/>
                <a:gd name="connsiteX49" fmla="*/ 36455 w 815720"/>
                <a:gd name="connsiteY49" fmla="*/ 1306286 h 1880444"/>
                <a:gd name="connsiteX50" fmla="*/ 39492 w 815720"/>
                <a:gd name="connsiteY50" fmla="*/ 1360968 h 1880444"/>
                <a:gd name="connsiteX51" fmla="*/ 45568 w 815720"/>
                <a:gd name="connsiteY51" fmla="*/ 1403498 h 1880444"/>
                <a:gd name="connsiteX52" fmla="*/ 51644 w 815720"/>
                <a:gd name="connsiteY52" fmla="*/ 1455142 h 1880444"/>
                <a:gd name="connsiteX53" fmla="*/ 57720 w 815720"/>
                <a:gd name="connsiteY53" fmla="*/ 1488558 h 1880444"/>
                <a:gd name="connsiteX54" fmla="*/ 72909 w 815720"/>
                <a:gd name="connsiteY54" fmla="*/ 1515899 h 1880444"/>
                <a:gd name="connsiteX55" fmla="*/ 75947 w 815720"/>
                <a:gd name="connsiteY55" fmla="*/ 1525013 h 1880444"/>
                <a:gd name="connsiteX56" fmla="*/ 78985 w 815720"/>
                <a:gd name="connsiteY56" fmla="*/ 1549316 h 1880444"/>
                <a:gd name="connsiteX57" fmla="*/ 82023 w 815720"/>
                <a:gd name="connsiteY57" fmla="*/ 1570581 h 1880444"/>
                <a:gd name="connsiteX58" fmla="*/ 85061 w 815720"/>
                <a:gd name="connsiteY58" fmla="*/ 1582732 h 1880444"/>
                <a:gd name="connsiteX59" fmla="*/ 106326 w 815720"/>
                <a:gd name="connsiteY59" fmla="*/ 1591846 h 1880444"/>
                <a:gd name="connsiteX60" fmla="*/ 136704 w 815720"/>
                <a:gd name="connsiteY60" fmla="*/ 1597922 h 1880444"/>
                <a:gd name="connsiteX61" fmla="*/ 164045 w 815720"/>
                <a:gd name="connsiteY61" fmla="*/ 1607035 h 1880444"/>
                <a:gd name="connsiteX62" fmla="*/ 173159 w 815720"/>
                <a:gd name="connsiteY62" fmla="*/ 1610073 h 1880444"/>
                <a:gd name="connsiteX63" fmla="*/ 185310 w 815720"/>
                <a:gd name="connsiteY63" fmla="*/ 1628301 h 1880444"/>
                <a:gd name="connsiteX64" fmla="*/ 188348 w 815720"/>
                <a:gd name="connsiteY64" fmla="*/ 1637414 h 1880444"/>
                <a:gd name="connsiteX65" fmla="*/ 197462 w 815720"/>
                <a:gd name="connsiteY65" fmla="*/ 1655641 h 1880444"/>
                <a:gd name="connsiteX66" fmla="*/ 203538 w 815720"/>
                <a:gd name="connsiteY66" fmla="*/ 1698172 h 1880444"/>
                <a:gd name="connsiteX67" fmla="*/ 206575 w 815720"/>
                <a:gd name="connsiteY67" fmla="*/ 1734626 h 1880444"/>
                <a:gd name="connsiteX68" fmla="*/ 209613 w 815720"/>
                <a:gd name="connsiteY68" fmla="*/ 1743740 h 1880444"/>
                <a:gd name="connsiteX69" fmla="*/ 212651 w 815720"/>
                <a:gd name="connsiteY69" fmla="*/ 1758929 h 1880444"/>
                <a:gd name="connsiteX70" fmla="*/ 218727 w 815720"/>
                <a:gd name="connsiteY70" fmla="*/ 1777156 h 1880444"/>
                <a:gd name="connsiteX71" fmla="*/ 221765 w 815720"/>
                <a:gd name="connsiteY71" fmla="*/ 1786270 h 1880444"/>
                <a:gd name="connsiteX72" fmla="*/ 239992 w 815720"/>
                <a:gd name="connsiteY72" fmla="*/ 1813611 h 1880444"/>
                <a:gd name="connsiteX73" fmla="*/ 267333 w 815720"/>
                <a:gd name="connsiteY73" fmla="*/ 1828800 h 1880444"/>
                <a:gd name="connsiteX74" fmla="*/ 294674 w 815720"/>
                <a:gd name="connsiteY74" fmla="*/ 1840952 h 1880444"/>
                <a:gd name="connsiteX75" fmla="*/ 303787 w 815720"/>
                <a:gd name="connsiteY75" fmla="*/ 1843990 h 1880444"/>
                <a:gd name="connsiteX76" fmla="*/ 312901 w 815720"/>
                <a:gd name="connsiteY76" fmla="*/ 1850065 h 1880444"/>
                <a:gd name="connsiteX77" fmla="*/ 331128 w 815720"/>
                <a:gd name="connsiteY77" fmla="*/ 1856141 h 1880444"/>
                <a:gd name="connsiteX78" fmla="*/ 349356 w 815720"/>
                <a:gd name="connsiteY78" fmla="*/ 1862217 h 1880444"/>
                <a:gd name="connsiteX79" fmla="*/ 373659 w 815720"/>
                <a:gd name="connsiteY79" fmla="*/ 1865255 h 1880444"/>
                <a:gd name="connsiteX80" fmla="*/ 428340 w 815720"/>
                <a:gd name="connsiteY80" fmla="*/ 1874368 h 1880444"/>
                <a:gd name="connsiteX81" fmla="*/ 473908 w 815720"/>
                <a:gd name="connsiteY81" fmla="*/ 1880444 h 1880444"/>
                <a:gd name="connsiteX82" fmla="*/ 513401 w 815720"/>
                <a:gd name="connsiteY82" fmla="*/ 1877406 h 1880444"/>
                <a:gd name="connsiteX83" fmla="*/ 531628 w 815720"/>
                <a:gd name="connsiteY83" fmla="*/ 1868293 h 1880444"/>
                <a:gd name="connsiteX84" fmla="*/ 558969 w 815720"/>
                <a:gd name="connsiteY84" fmla="*/ 1859179 h 1880444"/>
                <a:gd name="connsiteX85" fmla="*/ 595423 w 815720"/>
                <a:gd name="connsiteY85" fmla="*/ 1847027 h 1880444"/>
                <a:gd name="connsiteX86" fmla="*/ 604537 w 815720"/>
                <a:gd name="connsiteY86" fmla="*/ 1840952 h 1880444"/>
                <a:gd name="connsiteX87" fmla="*/ 610613 w 815720"/>
                <a:gd name="connsiteY87" fmla="*/ 1831838 h 1880444"/>
                <a:gd name="connsiteX88" fmla="*/ 628840 w 815720"/>
                <a:gd name="connsiteY88" fmla="*/ 1825762 h 1880444"/>
                <a:gd name="connsiteX89" fmla="*/ 665294 w 815720"/>
                <a:gd name="connsiteY89" fmla="*/ 1813611 h 1880444"/>
                <a:gd name="connsiteX90" fmla="*/ 674408 w 815720"/>
                <a:gd name="connsiteY90" fmla="*/ 1807535 h 1880444"/>
                <a:gd name="connsiteX91" fmla="*/ 695673 w 815720"/>
                <a:gd name="connsiteY91" fmla="*/ 1801459 h 1880444"/>
                <a:gd name="connsiteX92" fmla="*/ 713900 w 815720"/>
                <a:gd name="connsiteY92" fmla="*/ 1786270 h 1880444"/>
                <a:gd name="connsiteX93" fmla="*/ 726052 w 815720"/>
                <a:gd name="connsiteY93" fmla="*/ 1768043 h 1880444"/>
                <a:gd name="connsiteX94" fmla="*/ 735166 w 815720"/>
                <a:gd name="connsiteY94" fmla="*/ 1749815 h 1880444"/>
                <a:gd name="connsiteX95" fmla="*/ 735166 w 815720"/>
                <a:gd name="connsiteY95" fmla="*/ 1588808 h 1880444"/>
                <a:gd name="connsiteX96" fmla="*/ 741241 w 815720"/>
                <a:gd name="connsiteY96" fmla="*/ 1570581 h 1880444"/>
                <a:gd name="connsiteX97" fmla="*/ 750355 w 815720"/>
                <a:gd name="connsiteY97" fmla="*/ 1549316 h 1880444"/>
                <a:gd name="connsiteX98" fmla="*/ 768582 w 815720"/>
                <a:gd name="connsiteY98" fmla="*/ 1537164 h 1880444"/>
                <a:gd name="connsiteX99" fmla="*/ 777696 w 815720"/>
                <a:gd name="connsiteY99" fmla="*/ 1531089 h 1880444"/>
                <a:gd name="connsiteX100" fmla="*/ 789847 w 815720"/>
                <a:gd name="connsiteY100" fmla="*/ 1512861 h 1880444"/>
                <a:gd name="connsiteX101" fmla="*/ 795923 w 815720"/>
                <a:gd name="connsiteY101" fmla="*/ 1494634 h 1880444"/>
                <a:gd name="connsiteX102" fmla="*/ 798961 w 815720"/>
                <a:gd name="connsiteY102" fmla="*/ 1485520 h 1880444"/>
                <a:gd name="connsiteX103" fmla="*/ 801999 w 815720"/>
                <a:gd name="connsiteY103" fmla="*/ 1467293 h 1880444"/>
                <a:gd name="connsiteX104" fmla="*/ 801351 w 815720"/>
                <a:gd name="connsiteY104" fmla="*/ 1311244 h 1880444"/>
                <a:gd name="connsiteX105" fmla="*/ 801351 w 815720"/>
                <a:gd name="connsiteY105" fmla="*/ 1311244 h 1880444"/>
                <a:gd name="connsiteX106" fmla="*/ 792885 w 815720"/>
                <a:gd name="connsiteY106" fmla="*/ 1108824 h 1880444"/>
                <a:gd name="connsiteX107" fmla="*/ 798961 w 815720"/>
                <a:gd name="connsiteY107" fmla="*/ 1090597 h 1880444"/>
                <a:gd name="connsiteX108" fmla="*/ 801999 w 815720"/>
                <a:gd name="connsiteY108" fmla="*/ 1060218 h 1880444"/>
                <a:gd name="connsiteX109" fmla="*/ 798961 w 815720"/>
                <a:gd name="connsiteY109" fmla="*/ 1020726 h 1880444"/>
                <a:gd name="connsiteX110" fmla="*/ 795923 w 815720"/>
                <a:gd name="connsiteY110" fmla="*/ 1005536 h 1880444"/>
                <a:gd name="connsiteX111" fmla="*/ 792885 w 815720"/>
                <a:gd name="connsiteY111" fmla="*/ 984271 h 1880444"/>
                <a:gd name="connsiteX112" fmla="*/ 792885 w 815720"/>
                <a:gd name="connsiteY112" fmla="*/ 929590 h 1880444"/>
                <a:gd name="connsiteX113" fmla="*/ 786809 w 815720"/>
                <a:gd name="connsiteY113" fmla="*/ 920476 h 1880444"/>
                <a:gd name="connsiteX114" fmla="*/ 783771 w 815720"/>
                <a:gd name="connsiteY114" fmla="*/ 911362 h 1880444"/>
                <a:gd name="connsiteX0" fmla="*/ 783771 w 815720"/>
                <a:gd name="connsiteY0" fmla="*/ 911362 h 1880444"/>
                <a:gd name="connsiteX1" fmla="*/ 744279 w 815720"/>
                <a:gd name="connsiteY1" fmla="*/ 94174 h 1880444"/>
                <a:gd name="connsiteX2" fmla="*/ 735166 w 815720"/>
                <a:gd name="connsiteY2" fmla="*/ 75947 h 1880444"/>
                <a:gd name="connsiteX3" fmla="*/ 723014 w 815720"/>
                <a:gd name="connsiteY3" fmla="*/ 66833 h 1880444"/>
                <a:gd name="connsiteX4" fmla="*/ 704787 w 815720"/>
                <a:gd name="connsiteY4" fmla="*/ 51644 h 1880444"/>
                <a:gd name="connsiteX5" fmla="*/ 698711 w 815720"/>
                <a:gd name="connsiteY5" fmla="*/ 42530 h 1880444"/>
                <a:gd name="connsiteX6" fmla="*/ 689597 w 815720"/>
                <a:gd name="connsiteY6" fmla="*/ 36455 h 1880444"/>
                <a:gd name="connsiteX7" fmla="*/ 677446 w 815720"/>
                <a:gd name="connsiteY7" fmla="*/ 18227 h 1880444"/>
                <a:gd name="connsiteX8" fmla="*/ 671370 w 815720"/>
                <a:gd name="connsiteY8" fmla="*/ 9114 h 1880444"/>
                <a:gd name="connsiteX9" fmla="*/ 637954 w 815720"/>
                <a:gd name="connsiteY9" fmla="*/ 0 h 1880444"/>
                <a:gd name="connsiteX10" fmla="*/ 595423 w 815720"/>
                <a:gd name="connsiteY10" fmla="*/ 3038 h 1880444"/>
                <a:gd name="connsiteX11" fmla="*/ 583272 w 815720"/>
                <a:gd name="connsiteY11" fmla="*/ 6076 h 1880444"/>
                <a:gd name="connsiteX12" fmla="*/ 498211 w 815720"/>
                <a:gd name="connsiteY12" fmla="*/ 3038 h 1880444"/>
                <a:gd name="connsiteX13" fmla="*/ 422265 w 815720"/>
                <a:gd name="connsiteY13" fmla="*/ 6076 h 1880444"/>
                <a:gd name="connsiteX14" fmla="*/ 385810 w 815720"/>
                <a:gd name="connsiteY14" fmla="*/ 12152 h 1880444"/>
                <a:gd name="connsiteX15" fmla="*/ 276447 w 815720"/>
                <a:gd name="connsiteY15" fmla="*/ 18227 h 1880444"/>
                <a:gd name="connsiteX16" fmla="*/ 264295 w 815720"/>
                <a:gd name="connsiteY16" fmla="*/ 21265 h 1880444"/>
                <a:gd name="connsiteX17" fmla="*/ 218727 w 815720"/>
                <a:gd name="connsiteY17" fmla="*/ 27341 h 1880444"/>
                <a:gd name="connsiteX18" fmla="*/ 167083 w 815720"/>
                <a:gd name="connsiteY18" fmla="*/ 24303 h 1880444"/>
                <a:gd name="connsiteX19" fmla="*/ 145818 w 815720"/>
                <a:gd name="connsiteY19" fmla="*/ 21265 h 1880444"/>
                <a:gd name="connsiteX20" fmla="*/ 72909 w 815720"/>
                <a:gd name="connsiteY20" fmla="*/ 24303 h 1880444"/>
                <a:gd name="connsiteX21" fmla="*/ 60758 w 815720"/>
                <a:gd name="connsiteY21" fmla="*/ 27341 h 1880444"/>
                <a:gd name="connsiteX22" fmla="*/ 66833 w 815720"/>
                <a:gd name="connsiteY22" fmla="*/ 33417 h 1880444"/>
                <a:gd name="connsiteX23" fmla="*/ 66833 w 815720"/>
                <a:gd name="connsiteY23" fmla="*/ 33417 h 1880444"/>
                <a:gd name="connsiteX24" fmla="*/ 54682 w 815720"/>
                <a:gd name="connsiteY24" fmla="*/ 57720 h 1880444"/>
                <a:gd name="connsiteX25" fmla="*/ 48606 w 815720"/>
                <a:gd name="connsiteY25" fmla="*/ 66833 h 1880444"/>
                <a:gd name="connsiteX26" fmla="*/ 39492 w 815720"/>
                <a:gd name="connsiteY26" fmla="*/ 97212 h 1880444"/>
                <a:gd name="connsiteX27" fmla="*/ 33417 w 815720"/>
                <a:gd name="connsiteY27" fmla="*/ 115439 h 1880444"/>
                <a:gd name="connsiteX28" fmla="*/ 30379 w 815720"/>
                <a:gd name="connsiteY28" fmla="*/ 124553 h 1880444"/>
                <a:gd name="connsiteX29" fmla="*/ 27341 w 815720"/>
                <a:gd name="connsiteY29" fmla="*/ 133667 h 1880444"/>
                <a:gd name="connsiteX30" fmla="*/ 15189 w 815720"/>
                <a:gd name="connsiteY30" fmla="*/ 151894 h 1880444"/>
                <a:gd name="connsiteX31" fmla="*/ 12152 w 815720"/>
                <a:gd name="connsiteY31" fmla="*/ 161007 h 1880444"/>
                <a:gd name="connsiteX32" fmla="*/ 3038 w 815720"/>
                <a:gd name="connsiteY32" fmla="*/ 179235 h 1880444"/>
                <a:gd name="connsiteX33" fmla="*/ 6076 w 815720"/>
                <a:gd name="connsiteY33" fmla="*/ 212651 h 1880444"/>
                <a:gd name="connsiteX34" fmla="*/ 9114 w 815720"/>
                <a:gd name="connsiteY34" fmla="*/ 221765 h 1880444"/>
                <a:gd name="connsiteX35" fmla="*/ 12152 w 815720"/>
                <a:gd name="connsiteY35" fmla="*/ 233916 h 1880444"/>
                <a:gd name="connsiteX36" fmla="*/ 9114 w 815720"/>
                <a:gd name="connsiteY36" fmla="*/ 261257 h 1880444"/>
                <a:gd name="connsiteX37" fmla="*/ 6076 w 815720"/>
                <a:gd name="connsiteY37" fmla="*/ 270371 h 1880444"/>
                <a:gd name="connsiteX38" fmla="*/ 0 w 815720"/>
                <a:gd name="connsiteY38" fmla="*/ 315939 h 1880444"/>
                <a:gd name="connsiteX39" fmla="*/ 3038 w 815720"/>
                <a:gd name="connsiteY39" fmla="*/ 413151 h 1880444"/>
                <a:gd name="connsiteX40" fmla="*/ 6076 w 815720"/>
                <a:gd name="connsiteY40" fmla="*/ 425302 h 1880444"/>
                <a:gd name="connsiteX41" fmla="*/ 9114 w 815720"/>
                <a:gd name="connsiteY41" fmla="*/ 443530 h 1880444"/>
                <a:gd name="connsiteX42" fmla="*/ 12152 w 815720"/>
                <a:gd name="connsiteY42" fmla="*/ 458719 h 1880444"/>
                <a:gd name="connsiteX43" fmla="*/ 15189 w 815720"/>
                <a:gd name="connsiteY43" fmla="*/ 476946 h 1880444"/>
                <a:gd name="connsiteX44" fmla="*/ 21265 w 815720"/>
                <a:gd name="connsiteY44" fmla="*/ 510363 h 1880444"/>
                <a:gd name="connsiteX45" fmla="*/ 24303 w 815720"/>
                <a:gd name="connsiteY45" fmla="*/ 571120 h 1880444"/>
                <a:gd name="connsiteX46" fmla="*/ 33417 w 815720"/>
                <a:gd name="connsiteY46" fmla="*/ 628840 h 1880444"/>
                <a:gd name="connsiteX47" fmla="*/ 30379 w 815720"/>
                <a:gd name="connsiteY47" fmla="*/ 1078445 h 1880444"/>
                <a:gd name="connsiteX48" fmla="*/ 36455 w 815720"/>
                <a:gd name="connsiteY48" fmla="*/ 1306286 h 1880444"/>
                <a:gd name="connsiteX49" fmla="*/ 39492 w 815720"/>
                <a:gd name="connsiteY49" fmla="*/ 1360968 h 1880444"/>
                <a:gd name="connsiteX50" fmla="*/ 45568 w 815720"/>
                <a:gd name="connsiteY50" fmla="*/ 1403498 h 1880444"/>
                <a:gd name="connsiteX51" fmla="*/ 51644 w 815720"/>
                <a:gd name="connsiteY51" fmla="*/ 1455142 h 1880444"/>
                <a:gd name="connsiteX52" fmla="*/ 57720 w 815720"/>
                <a:gd name="connsiteY52" fmla="*/ 1488558 h 1880444"/>
                <a:gd name="connsiteX53" fmla="*/ 72909 w 815720"/>
                <a:gd name="connsiteY53" fmla="*/ 1515899 h 1880444"/>
                <a:gd name="connsiteX54" fmla="*/ 75947 w 815720"/>
                <a:gd name="connsiteY54" fmla="*/ 1525013 h 1880444"/>
                <a:gd name="connsiteX55" fmla="*/ 78985 w 815720"/>
                <a:gd name="connsiteY55" fmla="*/ 1549316 h 1880444"/>
                <a:gd name="connsiteX56" fmla="*/ 82023 w 815720"/>
                <a:gd name="connsiteY56" fmla="*/ 1570581 h 1880444"/>
                <a:gd name="connsiteX57" fmla="*/ 85061 w 815720"/>
                <a:gd name="connsiteY57" fmla="*/ 1582732 h 1880444"/>
                <a:gd name="connsiteX58" fmla="*/ 106326 w 815720"/>
                <a:gd name="connsiteY58" fmla="*/ 1591846 h 1880444"/>
                <a:gd name="connsiteX59" fmla="*/ 136704 w 815720"/>
                <a:gd name="connsiteY59" fmla="*/ 1597922 h 1880444"/>
                <a:gd name="connsiteX60" fmla="*/ 164045 w 815720"/>
                <a:gd name="connsiteY60" fmla="*/ 1607035 h 1880444"/>
                <a:gd name="connsiteX61" fmla="*/ 173159 w 815720"/>
                <a:gd name="connsiteY61" fmla="*/ 1610073 h 1880444"/>
                <a:gd name="connsiteX62" fmla="*/ 185310 w 815720"/>
                <a:gd name="connsiteY62" fmla="*/ 1628301 h 1880444"/>
                <a:gd name="connsiteX63" fmla="*/ 188348 w 815720"/>
                <a:gd name="connsiteY63" fmla="*/ 1637414 h 1880444"/>
                <a:gd name="connsiteX64" fmla="*/ 197462 w 815720"/>
                <a:gd name="connsiteY64" fmla="*/ 1655641 h 1880444"/>
                <a:gd name="connsiteX65" fmla="*/ 203538 w 815720"/>
                <a:gd name="connsiteY65" fmla="*/ 1698172 h 1880444"/>
                <a:gd name="connsiteX66" fmla="*/ 206575 w 815720"/>
                <a:gd name="connsiteY66" fmla="*/ 1734626 h 1880444"/>
                <a:gd name="connsiteX67" fmla="*/ 209613 w 815720"/>
                <a:gd name="connsiteY67" fmla="*/ 1743740 h 1880444"/>
                <a:gd name="connsiteX68" fmla="*/ 212651 w 815720"/>
                <a:gd name="connsiteY68" fmla="*/ 1758929 h 1880444"/>
                <a:gd name="connsiteX69" fmla="*/ 218727 w 815720"/>
                <a:gd name="connsiteY69" fmla="*/ 1777156 h 1880444"/>
                <a:gd name="connsiteX70" fmla="*/ 221765 w 815720"/>
                <a:gd name="connsiteY70" fmla="*/ 1786270 h 1880444"/>
                <a:gd name="connsiteX71" fmla="*/ 239992 w 815720"/>
                <a:gd name="connsiteY71" fmla="*/ 1813611 h 1880444"/>
                <a:gd name="connsiteX72" fmla="*/ 267333 w 815720"/>
                <a:gd name="connsiteY72" fmla="*/ 1828800 h 1880444"/>
                <a:gd name="connsiteX73" fmla="*/ 294674 w 815720"/>
                <a:gd name="connsiteY73" fmla="*/ 1840952 h 1880444"/>
                <a:gd name="connsiteX74" fmla="*/ 303787 w 815720"/>
                <a:gd name="connsiteY74" fmla="*/ 1843990 h 1880444"/>
                <a:gd name="connsiteX75" fmla="*/ 312901 w 815720"/>
                <a:gd name="connsiteY75" fmla="*/ 1850065 h 1880444"/>
                <a:gd name="connsiteX76" fmla="*/ 331128 w 815720"/>
                <a:gd name="connsiteY76" fmla="*/ 1856141 h 1880444"/>
                <a:gd name="connsiteX77" fmla="*/ 349356 w 815720"/>
                <a:gd name="connsiteY77" fmla="*/ 1862217 h 1880444"/>
                <a:gd name="connsiteX78" fmla="*/ 373659 w 815720"/>
                <a:gd name="connsiteY78" fmla="*/ 1865255 h 1880444"/>
                <a:gd name="connsiteX79" fmla="*/ 428340 w 815720"/>
                <a:gd name="connsiteY79" fmla="*/ 1874368 h 1880444"/>
                <a:gd name="connsiteX80" fmla="*/ 473908 w 815720"/>
                <a:gd name="connsiteY80" fmla="*/ 1880444 h 1880444"/>
                <a:gd name="connsiteX81" fmla="*/ 513401 w 815720"/>
                <a:gd name="connsiteY81" fmla="*/ 1877406 h 1880444"/>
                <a:gd name="connsiteX82" fmla="*/ 531628 w 815720"/>
                <a:gd name="connsiteY82" fmla="*/ 1868293 h 1880444"/>
                <a:gd name="connsiteX83" fmla="*/ 558969 w 815720"/>
                <a:gd name="connsiteY83" fmla="*/ 1859179 h 1880444"/>
                <a:gd name="connsiteX84" fmla="*/ 595423 w 815720"/>
                <a:gd name="connsiteY84" fmla="*/ 1847027 h 1880444"/>
                <a:gd name="connsiteX85" fmla="*/ 604537 w 815720"/>
                <a:gd name="connsiteY85" fmla="*/ 1840952 h 1880444"/>
                <a:gd name="connsiteX86" fmla="*/ 610613 w 815720"/>
                <a:gd name="connsiteY86" fmla="*/ 1831838 h 1880444"/>
                <a:gd name="connsiteX87" fmla="*/ 628840 w 815720"/>
                <a:gd name="connsiteY87" fmla="*/ 1825762 h 1880444"/>
                <a:gd name="connsiteX88" fmla="*/ 665294 w 815720"/>
                <a:gd name="connsiteY88" fmla="*/ 1813611 h 1880444"/>
                <a:gd name="connsiteX89" fmla="*/ 674408 w 815720"/>
                <a:gd name="connsiteY89" fmla="*/ 1807535 h 1880444"/>
                <a:gd name="connsiteX90" fmla="*/ 695673 w 815720"/>
                <a:gd name="connsiteY90" fmla="*/ 1801459 h 1880444"/>
                <a:gd name="connsiteX91" fmla="*/ 713900 w 815720"/>
                <a:gd name="connsiteY91" fmla="*/ 1786270 h 1880444"/>
                <a:gd name="connsiteX92" fmla="*/ 726052 w 815720"/>
                <a:gd name="connsiteY92" fmla="*/ 1768043 h 1880444"/>
                <a:gd name="connsiteX93" fmla="*/ 735166 w 815720"/>
                <a:gd name="connsiteY93" fmla="*/ 1749815 h 1880444"/>
                <a:gd name="connsiteX94" fmla="*/ 735166 w 815720"/>
                <a:gd name="connsiteY94" fmla="*/ 1588808 h 1880444"/>
                <a:gd name="connsiteX95" fmla="*/ 741241 w 815720"/>
                <a:gd name="connsiteY95" fmla="*/ 1570581 h 1880444"/>
                <a:gd name="connsiteX96" fmla="*/ 750355 w 815720"/>
                <a:gd name="connsiteY96" fmla="*/ 1549316 h 1880444"/>
                <a:gd name="connsiteX97" fmla="*/ 768582 w 815720"/>
                <a:gd name="connsiteY97" fmla="*/ 1537164 h 1880444"/>
                <a:gd name="connsiteX98" fmla="*/ 777696 w 815720"/>
                <a:gd name="connsiteY98" fmla="*/ 1531089 h 1880444"/>
                <a:gd name="connsiteX99" fmla="*/ 789847 w 815720"/>
                <a:gd name="connsiteY99" fmla="*/ 1512861 h 1880444"/>
                <a:gd name="connsiteX100" fmla="*/ 795923 w 815720"/>
                <a:gd name="connsiteY100" fmla="*/ 1494634 h 1880444"/>
                <a:gd name="connsiteX101" fmla="*/ 798961 w 815720"/>
                <a:gd name="connsiteY101" fmla="*/ 1485520 h 1880444"/>
                <a:gd name="connsiteX102" fmla="*/ 801999 w 815720"/>
                <a:gd name="connsiteY102" fmla="*/ 1467293 h 1880444"/>
                <a:gd name="connsiteX103" fmla="*/ 801351 w 815720"/>
                <a:gd name="connsiteY103" fmla="*/ 1311244 h 1880444"/>
                <a:gd name="connsiteX104" fmla="*/ 801351 w 815720"/>
                <a:gd name="connsiteY104" fmla="*/ 1311244 h 1880444"/>
                <a:gd name="connsiteX105" fmla="*/ 792885 w 815720"/>
                <a:gd name="connsiteY105" fmla="*/ 1108824 h 1880444"/>
                <a:gd name="connsiteX106" fmla="*/ 798961 w 815720"/>
                <a:gd name="connsiteY106" fmla="*/ 1090597 h 1880444"/>
                <a:gd name="connsiteX107" fmla="*/ 801999 w 815720"/>
                <a:gd name="connsiteY107" fmla="*/ 1060218 h 1880444"/>
                <a:gd name="connsiteX108" fmla="*/ 798961 w 815720"/>
                <a:gd name="connsiteY108" fmla="*/ 1020726 h 1880444"/>
                <a:gd name="connsiteX109" fmla="*/ 795923 w 815720"/>
                <a:gd name="connsiteY109" fmla="*/ 1005536 h 1880444"/>
                <a:gd name="connsiteX110" fmla="*/ 792885 w 815720"/>
                <a:gd name="connsiteY110" fmla="*/ 984271 h 1880444"/>
                <a:gd name="connsiteX111" fmla="*/ 792885 w 815720"/>
                <a:gd name="connsiteY111" fmla="*/ 929590 h 1880444"/>
                <a:gd name="connsiteX112" fmla="*/ 786809 w 815720"/>
                <a:gd name="connsiteY112" fmla="*/ 920476 h 1880444"/>
                <a:gd name="connsiteX113" fmla="*/ 783771 w 815720"/>
                <a:gd name="connsiteY113" fmla="*/ 911362 h 1880444"/>
                <a:gd name="connsiteX0" fmla="*/ 783771 w 815720"/>
                <a:gd name="connsiteY0" fmla="*/ 911362 h 1880444"/>
                <a:gd name="connsiteX1" fmla="*/ 744279 w 815720"/>
                <a:gd name="connsiteY1" fmla="*/ 94174 h 1880444"/>
                <a:gd name="connsiteX2" fmla="*/ 735166 w 815720"/>
                <a:gd name="connsiteY2" fmla="*/ 75947 h 1880444"/>
                <a:gd name="connsiteX3" fmla="*/ 723014 w 815720"/>
                <a:gd name="connsiteY3" fmla="*/ 66833 h 1880444"/>
                <a:gd name="connsiteX4" fmla="*/ 704787 w 815720"/>
                <a:gd name="connsiteY4" fmla="*/ 51644 h 1880444"/>
                <a:gd name="connsiteX5" fmla="*/ 698711 w 815720"/>
                <a:gd name="connsiteY5" fmla="*/ 42530 h 1880444"/>
                <a:gd name="connsiteX6" fmla="*/ 689597 w 815720"/>
                <a:gd name="connsiteY6" fmla="*/ 36455 h 1880444"/>
                <a:gd name="connsiteX7" fmla="*/ 677446 w 815720"/>
                <a:gd name="connsiteY7" fmla="*/ 18227 h 1880444"/>
                <a:gd name="connsiteX8" fmla="*/ 671370 w 815720"/>
                <a:gd name="connsiteY8" fmla="*/ 9114 h 1880444"/>
                <a:gd name="connsiteX9" fmla="*/ 637954 w 815720"/>
                <a:gd name="connsiteY9" fmla="*/ 0 h 1880444"/>
                <a:gd name="connsiteX10" fmla="*/ 595423 w 815720"/>
                <a:gd name="connsiteY10" fmla="*/ 3038 h 1880444"/>
                <a:gd name="connsiteX11" fmla="*/ 583272 w 815720"/>
                <a:gd name="connsiteY11" fmla="*/ 6076 h 1880444"/>
                <a:gd name="connsiteX12" fmla="*/ 498211 w 815720"/>
                <a:gd name="connsiteY12" fmla="*/ 3038 h 1880444"/>
                <a:gd name="connsiteX13" fmla="*/ 422265 w 815720"/>
                <a:gd name="connsiteY13" fmla="*/ 6076 h 1880444"/>
                <a:gd name="connsiteX14" fmla="*/ 385810 w 815720"/>
                <a:gd name="connsiteY14" fmla="*/ 12152 h 1880444"/>
                <a:gd name="connsiteX15" fmla="*/ 276447 w 815720"/>
                <a:gd name="connsiteY15" fmla="*/ 18227 h 1880444"/>
                <a:gd name="connsiteX16" fmla="*/ 264295 w 815720"/>
                <a:gd name="connsiteY16" fmla="*/ 21265 h 1880444"/>
                <a:gd name="connsiteX17" fmla="*/ 218727 w 815720"/>
                <a:gd name="connsiteY17" fmla="*/ 27341 h 1880444"/>
                <a:gd name="connsiteX18" fmla="*/ 167083 w 815720"/>
                <a:gd name="connsiteY18" fmla="*/ 24303 h 1880444"/>
                <a:gd name="connsiteX19" fmla="*/ 145818 w 815720"/>
                <a:gd name="connsiteY19" fmla="*/ 21265 h 1880444"/>
                <a:gd name="connsiteX20" fmla="*/ 72909 w 815720"/>
                <a:gd name="connsiteY20" fmla="*/ 24303 h 1880444"/>
                <a:gd name="connsiteX21" fmla="*/ 60758 w 815720"/>
                <a:gd name="connsiteY21" fmla="*/ 27341 h 1880444"/>
                <a:gd name="connsiteX22" fmla="*/ 66833 w 815720"/>
                <a:gd name="connsiteY22" fmla="*/ 33417 h 1880444"/>
                <a:gd name="connsiteX23" fmla="*/ 66833 w 815720"/>
                <a:gd name="connsiteY23" fmla="*/ 33417 h 1880444"/>
                <a:gd name="connsiteX24" fmla="*/ 54682 w 815720"/>
                <a:gd name="connsiteY24" fmla="*/ 57720 h 1880444"/>
                <a:gd name="connsiteX25" fmla="*/ 48606 w 815720"/>
                <a:gd name="connsiteY25" fmla="*/ 66833 h 1880444"/>
                <a:gd name="connsiteX26" fmla="*/ 39492 w 815720"/>
                <a:gd name="connsiteY26" fmla="*/ 97212 h 1880444"/>
                <a:gd name="connsiteX27" fmla="*/ 33417 w 815720"/>
                <a:gd name="connsiteY27" fmla="*/ 115439 h 1880444"/>
                <a:gd name="connsiteX28" fmla="*/ 30379 w 815720"/>
                <a:gd name="connsiteY28" fmla="*/ 124553 h 1880444"/>
                <a:gd name="connsiteX29" fmla="*/ 27341 w 815720"/>
                <a:gd name="connsiteY29" fmla="*/ 133667 h 1880444"/>
                <a:gd name="connsiteX30" fmla="*/ 15189 w 815720"/>
                <a:gd name="connsiteY30" fmla="*/ 151894 h 1880444"/>
                <a:gd name="connsiteX31" fmla="*/ 12152 w 815720"/>
                <a:gd name="connsiteY31" fmla="*/ 161007 h 1880444"/>
                <a:gd name="connsiteX32" fmla="*/ 3038 w 815720"/>
                <a:gd name="connsiteY32" fmla="*/ 179235 h 1880444"/>
                <a:gd name="connsiteX33" fmla="*/ 6076 w 815720"/>
                <a:gd name="connsiteY33" fmla="*/ 212651 h 1880444"/>
                <a:gd name="connsiteX34" fmla="*/ 9114 w 815720"/>
                <a:gd name="connsiteY34" fmla="*/ 221765 h 1880444"/>
                <a:gd name="connsiteX35" fmla="*/ 12152 w 815720"/>
                <a:gd name="connsiteY35" fmla="*/ 233916 h 1880444"/>
                <a:gd name="connsiteX36" fmla="*/ 9114 w 815720"/>
                <a:gd name="connsiteY36" fmla="*/ 261257 h 1880444"/>
                <a:gd name="connsiteX37" fmla="*/ 6076 w 815720"/>
                <a:gd name="connsiteY37" fmla="*/ 270371 h 1880444"/>
                <a:gd name="connsiteX38" fmla="*/ 0 w 815720"/>
                <a:gd name="connsiteY38" fmla="*/ 315939 h 1880444"/>
                <a:gd name="connsiteX39" fmla="*/ 3038 w 815720"/>
                <a:gd name="connsiteY39" fmla="*/ 413151 h 1880444"/>
                <a:gd name="connsiteX40" fmla="*/ 6076 w 815720"/>
                <a:gd name="connsiteY40" fmla="*/ 425302 h 1880444"/>
                <a:gd name="connsiteX41" fmla="*/ 9114 w 815720"/>
                <a:gd name="connsiteY41" fmla="*/ 443530 h 1880444"/>
                <a:gd name="connsiteX42" fmla="*/ 15189 w 815720"/>
                <a:gd name="connsiteY42" fmla="*/ 476946 h 1880444"/>
                <a:gd name="connsiteX43" fmla="*/ 21265 w 815720"/>
                <a:gd name="connsiteY43" fmla="*/ 510363 h 1880444"/>
                <a:gd name="connsiteX44" fmla="*/ 24303 w 815720"/>
                <a:gd name="connsiteY44" fmla="*/ 571120 h 1880444"/>
                <a:gd name="connsiteX45" fmla="*/ 33417 w 815720"/>
                <a:gd name="connsiteY45" fmla="*/ 628840 h 1880444"/>
                <a:gd name="connsiteX46" fmla="*/ 30379 w 815720"/>
                <a:gd name="connsiteY46" fmla="*/ 1078445 h 1880444"/>
                <a:gd name="connsiteX47" fmla="*/ 36455 w 815720"/>
                <a:gd name="connsiteY47" fmla="*/ 1306286 h 1880444"/>
                <a:gd name="connsiteX48" fmla="*/ 39492 w 815720"/>
                <a:gd name="connsiteY48" fmla="*/ 1360968 h 1880444"/>
                <a:gd name="connsiteX49" fmla="*/ 45568 w 815720"/>
                <a:gd name="connsiteY49" fmla="*/ 1403498 h 1880444"/>
                <a:gd name="connsiteX50" fmla="*/ 51644 w 815720"/>
                <a:gd name="connsiteY50" fmla="*/ 1455142 h 1880444"/>
                <a:gd name="connsiteX51" fmla="*/ 57720 w 815720"/>
                <a:gd name="connsiteY51" fmla="*/ 1488558 h 1880444"/>
                <a:gd name="connsiteX52" fmla="*/ 72909 w 815720"/>
                <a:gd name="connsiteY52" fmla="*/ 1515899 h 1880444"/>
                <a:gd name="connsiteX53" fmla="*/ 75947 w 815720"/>
                <a:gd name="connsiteY53" fmla="*/ 1525013 h 1880444"/>
                <a:gd name="connsiteX54" fmla="*/ 78985 w 815720"/>
                <a:gd name="connsiteY54" fmla="*/ 1549316 h 1880444"/>
                <a:gd name="connsiteX55" fmla="*/ 82023 w 815720"/>
                <a:gd name="connsiteY55" fmla="*/ 1570581 h 1880444"/>
                <a:gd name="connsiteX56" fmla="*/ 85061 w 815720"/>
                <a:gd name="connsiteY56" fmla="*/ 1582732 h 1880444"/>
                <a:gd name="connsiteX57" fmla="*/ 106326 w 815720"/>
                <a:gd name="connsiteY57" fmla="*/ 1591846 h 1880444"/>
                <a:gd name="connsiteX58" fmla="*/ 136704 w 815720"/>
                <a:gd name="connsiteY58" fmla="*/ 1597922 h 1880444"/>
                <a:gd name="connsiteX59" fmla="*/ 164045 w 815720"/>
                <a:gd name="connsiteY59" fmla="*/ 1607035 h 1880444"/>
                <a:gd name="connsiteX60" fmla="*/ 173159 w 815720"/>
                <a:gd name="connsiteY60" fmla="*/ 1610073 h 1880444"/>
                <a:gd name="connsiteX61" fmla="*/ 185310 w 815720"/>
                <a:gd name="connsiteY61" fmla="*/ 1628301 h 1880444"/>
                <a:gd name="connsiteX62" fmla="*/ 188348 w 815720"/>
                <a:gd name="connsiteY62" fmla="*/ 1637414 h 1880444"/>
                <a:gd name="connsiteX63" fmla="*/ 197462 w 815720"/>
                <a:gd name="connsiteY63" fmla="*/ 1655641 h 1880444"/>
                <a:gd name="connsiteX64" fmla="*/ 203538 w 815720"/>
                <a:gd name="connsiteY64" fmla="*/ 1698172 h 1880444"/>
                <a:gd name="connsiteX65" fmla="*/ 206575 w 815720"/>
                <a:gd name="connsiteY65" fmla="*/ 1734626 h 1880444"/>
                <a:gd name="connsiteX66" fmla="*/ 209613 w 815720"/>
                <a:gd name="connsiteY66" fmla="*/ 1743740 h 1880444"/>
                <a:gd name="connsiteX67" fmla="*/ 212651 w 815720"/>
                <a:gd name="connsiteY67" fmla="*/ 1758929 h 1880444"/>
                <a:gd name="connsiteX68" fmla="*/ 218727 w 815720"/>
                <a:gd name="connsiteY68" fmla="*/ 1777156 h 1880444"/>
                <a:gd name="connsiteX69" fmla="*/ 221765 w 815720"/>
                <a:gd name="connsiteY69" fmla="*/ 1786270 h 1880444"/>
                <a:gd name="connsiteX70" fmla="*/ 239992 w 815720"/>
                <a:gd name="connsiteY70" fmla="*/ 1813611 h 1880444"/>
                <a:gd name="connsiteX71" fmla="*/ 267333 w 815720"/>
                <a:gd name="connsiteY71" fmla="*/ 1828800 h 1880444"/>
                <a:gd name="connsiteX72" fmla="*/ 294674 w 815720"/>
                <a:gd name="connsiteY72" fmla="*/ 1840952 h 1880444"/>
                <a:gd name="connsiteX73" fmla="*/ 303787 w 815720"/>
                <a:gd name="connsiteY73" fmla="*/ 1843990 h 1880444"/>
                <a:gd name="connsiteX74" fmla="*/ 312901 w 815720"/>
                <a:gd name="connsiteY74" fmla="*/ 1850065 h 1880444"/>
                <a:gd name="connsiteX75" fmla="*/ 331128 w 815720"/>
                <a:gd name="connsiteY75" fmla="*/ 1856141 h 1880444"/>
                <a:gd name="connsiteX76" fmla="*/ 349356 w 815720"/>
                <a:gd name="connsiteY76" fmla="*/ 1862217 h 1880444"/>
                <a:gd name="connsiteX77" fmla="*/ 373659 w 815720"/>
                <a:gd name="connsiteY77" fmla="*/ 1865255 h 1880444"/>
                <a:gd name="connsiteX78" fmla="*/ 428340 w 815720"/>
                <a:gd name="connsiteY78" fmla="*/ 1874368 h 1880444"/>
                <a:gd name="connsiteX79" fmla="*/ 473908 w 815720"/>
                <a:gd name="connsiteY79" fmla="*/ 1880444 h 1880444"/>
                <a:gd name="connsiteX80" fmla="*/ 513401 w 815720"/>
                <a:gd name="connsiteY80" fmla="*/ 1877406 h 1880444"/>
                <a:gd name="connsiteX81" fmla="*/ 531628 w 815720"/>
                <a:gd name="connsiteY81" fmla="*/ 1868293 h 1880444"/>
                <a:gd name="connsiteX82" fmla="*/ 558969 w 815720"/>
                <a:gd name="connsiteY82" fmla="*/ 1859179 h 1880444"/>
                <a:gd name="connsiteX83" fmla="*/ 595423 w 815720"/>
                <a:gd name="connsiteY83" fmla="*/ 1847027 h 1880444"/>
                <a:gd name="connsiteX84" fmla="*/ 604537 w 815720"/>
                <a:gd name="connsiteY84" fmla="*/ 1840952 h 1880444"/>
                <a:gd name="connsiteX85" fmla="*/ 610613 w 815720"/>
                <a:gd name="connsiteY85" fmla="*/ 1831838 h 1880444"/>
                <a:gd name="connsiteX86" fmla="*/ 628840 w 815720"/>
                <a:gd name="connsiteY86" fmla="*/ 1825762 h 1880444"/>
                <a:gd name="connsiteX87" fmla="*/ 665294 w 815720"/>
                <a:gd name="connsiteY87" fmla="*/ 1813611 h 1880444"/>
                <a:gd name="connsiteX88" fmla="*/ 674408 w 815720"/>
                <a:gd name="connsiteY88" fmla="*/ 1807535 h 1880444"/>
                <a:gd name="connsiteX89" fmla="*/ 695673 w 815720"/>
                <a:gd name="connsiteY89" fmla="*/ 1801459 h 1880444"/>
                <a:gd name="connsiteX90" fmla="*/ 713900 w 815720"/>
                <a:gd name="connsiteY90" fmla="*/ 1786270 h 1880444"/>
                <a:gd name="connsiteX91" fmla="*/ 726052 w 815720"/>
                <a:gd name="connsiteY91" fmla="*/ 1768043 h 1880444"/>
                <a:gd name="connsiteX92" fmla="*/ 735166 w 815720"/>
                <a:gd name="connsiteY92" fmla="*/ 1749815 h 1880444"/>
                <a:gd name="connsiteX93" fmla="*/ 735166 w 815720"/>
                <a:gd name="connsiteY93" fmla="*/ 1588808 h 1880444"/>
                <a:gd name="connsiteX94" fmla="*/ 741241 w 815720"/>
                <a:gd name="connsiteY94" fmla="*/ 1570581 h 1880444"/>
                <a:gd name="connsiteX95" fmla="*/ 750355 w 815720"/>
                <a:gd name="connsiteY95" fmla="*/ 1549316 h 1880444"/>
                <a:gd name="connsiteX96" fmla="*/ 768582 w 815720"/>
                <a:gd name="connsiteY96" fmla="*/ 1537164 h 1880444"/>
                <a:gd name="connsiteX97" fmla="*/ 777696 w 815720"/>
                <a:gd name="connsiteY97" fmla="*/ 1531089 h 1880444"/>
                <a:gd name="connsiteX98" fmla="*/ 789847 w 815720"/>
                <a:gd name="connsiteY98" fmla="*/ 1512861 h 1880444"/>
                <a:gd name="connsiteX99" fmla="*/ 795923 w 815720"/>
                <a:gd name="connsiteY99" fmla="*/ 1494634 h 1880444"/>
                <a:gd name="connsiteX100" fmla="*/ 798961 w 815720"/>
                <a:gd name="connsiteY100" fmla="*/ 1485520 h 1880444"/>
                <a:gd name="connsiteX101" fmla="*/ 801999 w 815720"/>
                <a:gd name="connsiteY101" fmla="*/ 1467293 h 1880444"/>
                <a:gd name="connsiteX102" fmla="*/ 801351 w 815720"/>
                <a:gd name="connsiteY102" fmla="*/ 1311244 h 1880444"/>
                <a:gd name="connsiteX103" fmla="*/ 801351 w 815720"/>
                <a:gd name="connsiteY103" fmla="*/ 1311244 h 1880444"/>
                <a:gd name="connsiteX104" fmla="*/ 792885 w 815720"/>
                <a:gd name="connsiteY104" fmla="*/ 1108824 h 1880444"/>
                <a:gd name="connsiteX105" fmla="*/ 798961 w 815720"/>
                <a:gd name="connsiteY105" fmla="*/ 1090597 h 1880444"/>
                <a:gd name="connsiteX106" fmla="*/ 801999 w 815720"/>
                <a:gd name="connsiteY106" fmla="*/ 1060218 h 1880444"/>
                <a:gd name="connsiteX107" fmla="*/ 798961 w 815720"/>
                <a:gd name="connsiteY107" fmla="*/ 1020726 h 1880444"/>
                <a:gd name="connsiteX108" fmla="*/ 795923 w 815720"/>
                <a:gd name="connsiteY108" fmla="*/ 1005536 h 1880444"/>
                <a:gd name="connsiteX109" fmla="*/ 792885 w 815720"/>
                <a:gd name="connsiteY109" fmla="*/ 984271 h 1880444"/>
                <a:gd name="connsiteX110" fmla="*/ 792885 w 815720"/>
                <a:gd name="connsiteY110" fmla="*/ 929590 h 1880444"/>
                <a:gd name="connsiteX111" fmla="*/ 786809 w 815720"/>
                <a:gd name="connsiteY111" fmla="*/ 920476 h 1880444"/>
                <a:gd name="connsiteX112" fmla="*/ 783771 w 815720"/>
                <a:gd name="connsiteY112" fmla="*/ 911362 h 1880444"/>
                <a:gd name="connsiteX0" fmla="*/ 783771 w 815720"/>
                <a:gd name="connsiteY0" fmla="*/ 911362 h 1880444"/>
                <a:gd name="connsiteX1" fmla="*/ 744279 w 815720"/>
                <a:gd name="connsiteY1" fmla="*/ 94174 h 1880444"/>
                <a:gd name="connsiteX2" fmla="*/ 735166 w 815720"/>
                <a:gd name="connsiteY2" fmla="*/ 75947 h 1880444"/>
                <a:gd name="connsiteX3" fmla="*/ 723014 w 815720"/>
                <a:gd name="connsiteY3" fmla="*/ 66833 h 1880444"/>
                <a:gd name="connsiteX4" fmla="*/ 704787 w 815720"/>
                <a:gd name="connsiteY4" fmla="*/ 51644 h 1880444"/>
                <a:gd name="connsiteX5" fmla="*/ 698711 w 815720"/>
                <a:gd name="connsiteY5" fmla="*/ 42530 h 1880444"/>
                <a:gd name="connsiteX6" fmla="*/ 689597 w 815720"/>
                <a:gd name="connsiteY6" fmla="*/ 36455 h 1880444"/>
                <a:gd name="connsiteX7" fmla="*/ 677446 w 815720"/>
                <a:gd name="connsiteY7" fmla="*/ 18227 h 1880444"/>
                <a:gd name="connsiteX8" fmla="*/ 671370 w 815720"/>
                <a:gd name="connsiteY8" fmla="*/ 9114 h 1880444"/>
                <a:gd name="connsiteX9" fmla="*/ 637954 w 815720"/>
                <a:gd name="connsiteY9" fmla="*/ 0 h 1880444"/>
                <a:gd name="connsiteX10" fmla="*/ 595423 w 815720"/>
                <a:gd name="connsiteY10" fmla="*/ 3038 h 1880444"/>
                <a:gd name="connsiteX11" fmla="*/ 583272 w 815720"/>
                <a:gd name="connsiteY11" fmla="*/ 6076 h 1880444"/>
                <a:gd name="connsiteX12" fmla="*/ 498211 w 815720"/>
                <a:gd name="connsiteY12" fmla="*/ 3038 h 1880444"/>
                <a:gd name="connsiteX13" fmla="*/ 422265 w 815720"/>
                <a:gd name="connsiteY13" fmla="*/ 6076 h 1880444"/>
                <a:gd name="connsiteX14" fmla="*/ 385810 w 815720"/>
                <a:gd name="connsiteY14" fmla="*/ 12152 h 1880444"/>
                <a:gd name="connsiteX15" fmla="*/ 276447 w 815720"/>
                <a:gd name="connsiteY15" fmla="*/ 18227 h 1880444"/>
                <a:gd name="connsiteX16" fmla="*/ 264295 w 815720"/>
                <a:gd name="connsiteY16" fmla="*/ 21265 h 1880444"/>
                <a:gd name="connsiteX17" fmla="*/ 218727 w 815720"/>
                <a:gd name="connsiteY17" fmla="*/ 27341 h 1880444"/>
                <a:gd name="connsiteX18" fmla="*/ 167083 w 815720"/>
                <a:gd name="connsiteY18" fmla="*/ 24303 h 1880444"/>
                <a:gd name="connsiteX19" fmla="*/ 145818 w 815720"/>
                <a:gd name="connsiteY19" fmla="*/ 21265 h 1880444"/>
                <a:gd name="connsiteX20" fmla="*/ 72909 w 815720"/>
                <a:gd name="connsiteY20" fmla="*/ 24303 h 1880444"/>
                <a:gd name="connsiteX21" fmla="*/ 60758 w 815720"/>
                <a:gd name="connsiteY21" fmla="*/ 27341 h 1880444"/>
                <a:gd name="connsiteX22" fmla="*/ 66833 w 815720"/>
                <a:gd name="connsiteY22" fmla="*/ 33417 h 1880444"/>
                <a:gd name="connsiteX23" fmla="*/ 66833 w 815720"/>
                <a:gd name="connsiteY23" fmla="*/ 33417 h 1880444"/>
                <a:gd name="connsiteX24" fmla="*/ 54682 w 815720"/>
                <a:gd name="connsiteY24" fmla="*/ 57720 h 1880444"/>
                <a:gd name="connsiteX25" fmla="*/ 48606 w 815720"/>
                <a:gd name="connsiteY25" fmla="*/ 66833 h 1880444"/>
                <a:gd name="connsiteX26" fmla="*/ 39492 w 815720"/>
                <a:gd name="connsiteY26" fmla="*/ 97212 h 1880444"/>
                <a:gd name="connsiteX27" fmla="*/ 33417 w 815720"/>
                <a:gd name="connsiteY27" fmla="*/ 115439 h 1880444"/>
                <a:gd name="connsiteX28" fmla="*/ 30379 w 815720"/>
                <a:gd name="connsiteY28" fmla="*/ 124553 h 1880444"/>
                <a:gd name="connsiteX29" fmla="*/ 27341 w 815720"/>
                <a:gd name="connsiteY29" fmla="*/ 133667 h 1880444"/>
                <a:gd name="connsiteX30" fmla="*/ 15189 w 815720"/>
                <a:gd name="connsiteY30" fmla="*/ 151894 h 1880444"/>
                <a:gd name="connsiteX31" fmla="*/ 12152 w 815720"/>
                <a:gd name="connsiteY31" fmla="*/ 161007 h 1880444"/>
                <a:gd name="connsiteX32" fmla="*/ 3038 w 815720"/>
                <a:gd name="connsiteY32" fmla="*/ 179235 h 1880444"/>
                <a:gd name="connsiteX33" fmla="*/ 6076 w 815720"/>
                <a:gd name="connsiteY33" fmla="*/ 212651 h 1880444"/>
                <a:gd name="connsiteX34" fmla="*/ 9114 w 815720"/>
                <a:gd name="connsiteY34" fmla="*/ 221765 h 1880444"/>
                <a:gd name="connsiteX35" fmla="*/ 12152 w 815720"/>
                <a:gd name="connsiteY35" fmla="*/ 233916 h 1880444"/>
                <a:gd name="connsiteX36" fmla="*/ 9114 w 815720"/>
                <a:gd name="connsiteY36" fmla="*/ 261257 h 1880444"/>
                <a:gd name="connsiteX37" fmla="*/ 6076 w 815720"/>
                <a:gd name="connsiteY37" fmla="*/ 270371 h 1880444"/>
                <a:gd name="connsiteX38" fmla="*/ 0 w 815720"/>
                <a:gd name="connsiteY38" fmla="*/ 315939 h 1880444"/>
                <a:gd name="connsiteX39" fmla="*/ 6076 w 815720"/>
                <a:gd name="connsiteY39" fmla="*/ 425302 h 1880444"/>
                <a:gd name="connsiteX40" fmla="*/ 9114 w 815720"/>
                <a:gd name="connsiteY40" fmla="*/ 443530 h 1880444"/>
                <a:gd name="connsiteX41" fmla="*/ 15189 w 815720"/>
                <a:gd name="connsiteY41" fmla="*/ 476946 h 1880444"/>
                <a:gd name="connsiteX42" fmla="*/ 21265 w 815720"/>
                <a:gd name="connsiteY42" fmla="*/ 510363 h 1880444"/>
                <a:gd name="connsiteX43" fmla="*/ 24303 w 815720"/>
                <a:gd name="connsiteY43" fmla="*/ 571120 h 1880444"/>
                <a:gd name="connsiteX44" fmla="*/ 33417 w 815720"/>
                <a:gd name="connsiteY44" fmla="*/ 628840 h 1880444"/>
                <a:gd name="connsiteX45" fmla="*/ 30379 w 815720"/>
                <a:gd name="connsiteY45" fmla="*/ 1078445 h 1880444"/>
                <a:gd name="connsiteX46" fmla="*/ 36455 w 815720"/>
                <a:gd name="connsiteY46" fmla="*/ 1306286 h 1880444"/>
                <a:gd name="connsiteX47" fmla="*/ 39492 w 815720"/>
                <a:gd name="connsiteY47" fmla="*/ 1360968 h 1880444"/>
                <a:gd name="connsiteX48" fmla="*/ 45568 w 815720"/>
                <a:gd name="connsiteY48" fmla="*/ 1403498 h 1880444"/>
                <a:gd name="connsiteX49" fmla="*/ 51644 w 815720"/>
                <a:gd name="connsiteY49" fmla="*/ 1455142 h 1880444"/>
                <a:gd name="connsiteX50" fmla="*/ 57720 w 815720"/>
                <a:gd name="connsiteY50" fmla="*/ 1488558 h 1880444"/>
                <a:gd name="connsiteX51" fmla="*/ 72909 w 815720"/>
                <a:gd name="connsiteY51" fmla="*/ 1515899 h 1880444"/>
                <a:gd name="connsiteX52" fmla="*/ 75947 w 815720"/>
                <a:gd name="connsiteY52" fmla="*/ 1525013 h 1880444"/>
                <a:gd name="connsiteX53" fmla="*/ 78985 w 815720"/>
                <a:gd name="connsiteY53" fmla="*/ 1549316 h 1880444"/>
                <a:gd name="connsiteX54" fmla="*/ 82023 w 815720"/>
                <a:gd name="connsiteY54" fmla="*/ 1570581 h 1880444"/>
                <a:gd name="connsiteX55" fmla="*/ 85061 w 815720"/>
                <a:gd name="connsiteY55" fmla="*/ 1582732 h 1880444"/>
                <a:gd name="connsiteX56" fmla="*/ 106326 w 815720"/>
                <a:gd name="connsiteY56" fmla="*/ 1591846 h 1880444"/>
                <a:gd name="connsiteX57" fmla="*/ 136704 w 815720"/>
                <a:gd name="connsiteY57" fmla="*/ 1597922 h 1880444"/>
                <a:gd name="connsiteX58" fmla="*/ 164045 w 815720"/>
                <a:gd name="connsiteY58" fmla="*/ 1607035 h 1880444"/>
                <a:gd name="connsiteX59" fmla="*/ 173159 w 815720"/>
                <a:gd name="connsiteY59" fmla="*/ 1610073 h 1880444"/>
                <a:gd name="connsiteX60" fmla="*/ 185310 w 815720"/>
                <a:gd name="connsiteY60" fmla="*/ 1628301 h 1880444"/>
                <a:gd name="connsiteX61" fmla="*/ 188348 w 815720"/>
                <a:gd name="connsiteY61" fmla="*/ 1637414 h 1880444"/>
                <a:gd name="connsiteX62" fmla="*/ 197462 w 815720"/>
                <a:gd name="connsiteY62" fmla="*/ 1655641 h 1880444"/>
                <a:gd name="connsiteX63" fmla="*/ 203538 w 815720"/>
                <a:gd name="connsiteY63" fmla="*/ 1698172 h 1880444"/>
                <a:gd name="connsiteX64" fmla="*/ 206575 w 815720"/>
                <a:gd name="connsiteY64" fmla="*/ 1734626 h 1880444"/>
                <a:gd name="connsiteX65" fmla="*/ 209613 w 815720"/>
                <a:gd name="connsiteY65" fmla="*/ 1743740 h 1880444"/>
                <a:gd name="connsiteX66" fmla="*/ 212651 w 815720"/>
                <a:gd name="connsiteY66" fmla="*/ 1758929 h 1880444"/>
                <a:gd name="connsiteX67" fmla="*/ 218727 w 815720"/>
                <a:gd name="connsiteY67" fmla="*/ 1777156 h 1880444"/>
                <a:gd name="connsiteX68" fmla="*/ 221765 w 815720"/>
                <a:gd name="connsiteY68" fmla="*/ 1786270 h 1880444"/>
                <a:gd name="connsiteX69" fmla="*/ 239992 w 815720"/>
                <a:gd name="connsiteY69" fmla="*/ 1813611 h 1880444"/>
                <a:gd name="connsiteX70" fmla="*/ 267333 w 815720"/>
                <a:gd name="connsiteY70" fmla="*/ 1828800 h 1880444"/>
                <a:gd name="connsiteX71" fmla="*/ 294674 w 815720"/>
                <a:gd name="connsiteY71" fmla="*/ 1840952 h 1880444"/>
                <a:gd name="connsiteX72" fmla="*/ 303787 w 815720"/>
                <a:gd name="connsiteY72" fmla="*/ 1843990 h 1880444"/>
                <a:gd name="connsiteX73" fmla="*/ 312901 w 815720"/>
                <a:gd name="connsiteY73" fmla="*/ 1850065 h 1880444"/>
                <a:gd name="connsiteX74" fmla="*/ 331128 w 815720"/>
                <a:gd name="connsiteY74" fmla="*/ 1856141 h 1880444"/>
                <a:gd name="connsiteX75" fmla="*/ 349356 w 815720"/>
                <a:gd name="connsiteY75" fmla="*/ 1862217 h 1880444"/>
                <a:gd name="connsiteX76" fmla="*/ 373659 w 815720"/>
                <a:gd name="connsiteY76" fmla="*/ 1865255 h 1880444"/>
                <a:gd name="connsiteX77" fmla="*/ 428340 w 815720"/>
                <a:gd name="connsiteY77" fmla="*/ 1874368 h 1880444"/>
                <a:gd name="connsiteX78" fmla="*/ 473908 w 815720"/>
                <a:gd name="connsiteY78" fmla="*/ 1880444 h 1880444"/>
                <a:gd name="connsiteX79" fmla="*/ 513401 w 815720"/>
                <a:gd name="connsiteY79" fmla="*/ 1877406 h 1880444"/>
                <a:gd name="connsiteX80" fmla="*/ 531628 w 815720"/>
                <a:gd name="connsiteY80" fmla="*/ 1868293 h 1880444"/>
                <a:gd name="connsiteX81" fmla="*/ 558969 w 815720"/>
                <a:gd name="connsiteY81" fmla="*/ 1859179 h 1880444"/>
                <a:gd name="connsiteX82" fmla="*/ 595423 w 815720"/>
                <a:gd name="connsiteY82" fmla="*/ 1847027 h 1880444"/>
                <a:gd name="connsiteX83" fmla="*/ 604537 w 815720"/>
                <a:gd name="connsiteY83" fmla="*/ 1840952 h 1880444"/>
                <a:gd name="connsiteX84" fmla="*/ 610613 w 815720"/>
                <a:gd name="connsiteY84" fmla="*/ 1831838 h 1880444"/>
                <a:gd name="connsiteX85" fmla="*/ 628840 w 815720"/>
                <a:gd name="connsiteY85" fmla="*/ 1825762 h 1880444"/>
                <a:gd name="connsiteX86" fmla="*/ 665294 w 815720"/>
                <a:gd name="connsiteY86" fmla="*/ 1813611 h 1880444"/>
                <a:gd name="connsiteX87" fmla="*/ 674408 w 815720"/>
                <a:gd name="connsiteY87" fmla="*/ 1807535 h 1880444"/>
                <a:gd name="connsiteX88" fmla="*/ 695673 w 815720"/>
                <a:gd name="connsiteY88" fmla="*/ 1801459 h 1880444"/>
                <a:gd name="connsiteX89" fmla="*/ 713900 w 815720"/>
                <a:gd name="connsiteY89" fmla="*/ 1786270 h 1880444"/>
                <a:gd name="connsiteX90" fmla="*/ 726052 w 815720"/>
                <a:gd name="connsiteY90" fmla="*/ 1768043 h 1880444"/>
                <a:gd name="connsiteX91" fmla="*/ 735166 w 815720"/>
                <a:gd name="connsiteY91" fmla="*/ 1749815 h 1880444"/>
                <a:gd name="connsiteX92" fmla="*/ 735166 w 815720"/>
                <a:gd name="connsiteY92" fmla="*/ 1588808 h 1880444"/>
                <a:gd name="connsiteX93" fmla="*/ 741241 w 815720"/>
                <a:gd name="connsiteY93" fmla="*/ 1570581 h 1880444"/>
                <a:gd name="connsiteX94" fmla="*/ 750355 w 815720"/>
                <a:gd name="connsiteY94" fmla="*/ 1549316 h 1880444"/>
                <a:gd name="connsiteX95" fmla="*/ 768582 w 815720"/>
                <a:gd name="connsiteY95" fmla="*/ 1537164 h 1880444"/>
                <a:gd name="connsiteX96" fmla="*/ 777696 w 815720"/>
                <a:gd name="connsiteY96" fmla="*/ 1531089 h 1880444"/>
                <a:gd name="connsiteX97" fmla="*/ 789847 w 815720"/>
                <a:gd name="connsiteY97" fmla="*/ 1512861 h 1880444"/>
                <a:gd name="connsiteX98" fmla="*/ 795923 w 815720"/>
                <a:gd name="connsiteY98" fmla="*/ 1494634 h 1880444"/>
                <a:gd name="connsiteX99" fmla="*/ 798961 w 815720"/>
                <a:gd name="connsiteY99" fmla="*/ 1485520 h 1880444"/>
                <a:gd name="connsiteX100" fmla="*/ 801999 w 815720"/>
                <a:gd name="connsiteY100" fmla="*/ 1467293 h 1880444"/>
                <a:gd name="connsiteX101" fmla="*/ 801351 w 815720"/>
                <a:gd name="connsiteY101" fmla="*/ 1311244 h 1880444"/>
                <a:gd name="connsiteX102" fmla="*/ 801351 w 815720"/>
                <a:gd name="connsiteY102" fmla="*/ 1311244 h 1880444"/>
                <a:gd name="connsiteX103" fmla="*/ 792885 w 815720"/>
                <a:gd name="connsiteY103" fmla="*/ 1108824 h 1880444"/>
                <a:gd name="connsiteX104" fmla="*/ 798961 w 815720"/>
                <a:gd name="connsiteY104" fmla="*/ 1090597 h 1880444"/>
                <a:gd name="connsiteX105" fmla="*/ 801999 w 815720"/>
                <a:gd name="connsiteY105" fmla="*/ 1060218 h 1880444"/>
                <a:gd name="connsiteX106" fmla="*/ 798961 w 815720"/>
                <a:gd name="connsiteY106" fmla="*/ 1020726 h 1880444"/>
                <a:gd name="connsiteX107" fmla="*/ 795923 w 815720"/>
                <a:gd name="connsiteY107" fmla="*/ 1005536 h 1880444"/>
                <a:gd name="connsiteX108" fmla="*/ 792885 w 815720"/>
                <a:gd name="connsiteY108" fmla="*/ 984271 h 1880444"/>
                <a:gd name="connsiteX109" fmla="*/ 792885 w 815720"/>
                <a:gd name="connsiteY109" fmla="*/ 929590 h 1880444"/>
                <a:gd name="connsiteX110" fmla="*/ 786809 w 815720"/>
                <a:gd name="connsiteY110" fmla="*/ 920476 h 1880444"/>
                <a:gd name="connsiteX111" fmla="*/ 783771 w 815720"/>
                <a:gd name="connsiteY111" fmla="*/ 911362 h 1880444"/>
                <a:gd name="connsiteX0" fmla="*/ 783771 w 815720"/>
                <a:gd name="connsiteY0" fmla="*/ 911362 h 1880444"/>
                <a:gd name="connsiteX1" fmla="*/ 744279 w 815720"/>
                <a:gd name="connsiteY1" fmla="*/ 94174 h 1880444"/>
                <a:gd name="connsiteX2" fmla="*/ 735166 w 815720"/>
                <a:gd name="connsiteY2" fmla="*/ 75947 h 1880444"/>
                <a:gd name="connsiteX3" fmla="*/ 723014 w 815720"/>
                <a:gd name="connsiteY3" fmla="*/ 66833 h 1880444"/>
                <a:gd name="connsiteX4" fmla="*/ 704787 w 815720"/>
                <a:gd name="connsiteY4" fmla="*/ 51644 h 1880444"/>
                <a:gd name="connsiteX5" fmla="*/ 698711 w 815720"/>
                <a:gd name="connsiteY5" fmla="*/ 42530 h 1880444"/>
                <a:gd name="connsiteX6" fmla="*/ 689597 w 815720"/>
                <a:gd name="connsiteY6" fmla="*/ 36455 h 1880444"/>
                <a:gd name="connsiteX7" fmla="*/ 677446 w 815720"/>
                <a:gd name="connsiteY7" fmla="*/ 18227 h 1880444"/>
                <a:gd name="connsiteX8" fmla="*/ 671370 w 815720"/>
                <a:gd name="connsiteY8" fmla="*/ 9114 h 1880444"/>
                <a:gd name="connsiteX9" fmla="*/ 637954 w 815720"/>
                <a:gd name="connsiteY9" fmla="*/ 0 h 1880444"/>
                <a:gd name="connsiteX10" fmla="*/ 595423 w 815720"/>
                <a:gd name="connsiteY10" fmla="*/ 3038 h 1880444"/>
                <a:gd name="connsiteX11" fmla="*/ 583272 w 815720"/>
                <a:gd name="connsiteY11" fmla="*/ 6076 h 1880444"/>
                <a:gd name="connsiteX12" fmla="*/ 498211 w 815720"/>
                <a:gd name="connsiteY12" fmla="*/ 3038 h 1880444"/>
                <a:gd name="connsiteX13" fmla="*/ 422265 w 815720"/>
                <a:gd name="connsiteY13" fmla="*/ 6076 h 1880444"/>
                <a:gd name="connsiteX14" fmla="*/ 385810 w 815720"/>
                <a:gd name="connsiteY14" fmla="*/ 12152 h 1880444"/>
                <a:gd name="connsiteX15" fmla="*/ 276447 w 815720"/>
                <a:gd name="connsiteY15" fmla="*/ 18227 h 1880444"/>
                <a:gd name="connsiteX16" fmla="*/ 264295 w 815720"/>
                <a:gd name="connsiteY16" fmla="*/ 21265 h 1880444"/>
                <a:gd name="connsiteX17" fmla="*/ 218727 w 815720"/>
                <a:gd name="connsiteY17" fmla="*/ 27341 h 1880444"/>
                <a:gd name="connsiteX18" fmla="*/ 167083 w 815720"/>
                <a:gd name="connsiteY18" fmla="*/ 24303 h 1880444"/>
                <a:gd name="connsiteX19" fmla="*/ 145818 w 815720"/>
                <a:gd name="connsiteY19" fmla="*/ 21265 h 1880444"/>
                <a:gd name="connsiteX20" fmla="*/ 72909 w 815720"/>
                <a:gd name="connsiteY20" fmla="*/ 24303 h 1880444"/>
                <a:gd name="connsiteX21" fmla="*/ 60758 w 815720"/>
                <a:gd name="connsiteY21" fmla="*/ 27341 h 1880444"/>
                <a:gd name="connsiteX22" fmla="*/ 66833 w 815720"/>
                <a:gd name="connsiteY22" fmla="*/ 33417 h 1880444"/>
                <a:gd name="connsiteX23" fmla="*/ 66833 w 815720"/>
                <a:gd name="connsiteY23" fmla="*/ 33417 h 1880444"/>
                <a:gd name="connsiteX24" fmla="*/ 54682 w 815720"/>
                <a:gd name="connsiteY24" fmla="*/ 57720 h 1880444"/>
                <a:gd name="connsiteX25" fmla="*/ 48606 w 815720"/>
                <a:gd name="connsiteY25" fmla="*/ 66833 h 1880444"/>
                <a:gd name="connsiteX26" fmla="*/ 39492 w 815720"/>
                <a:gd name="connsiteY26" fmla="*/ 97212 h 1880444"/>
                <a:gd name="connsiteX27" fmla="*/ 33417 w 815720"/>
                <a:gd name="connsiteY27" fmla="*/ 115439 h 1880444"/>
                <a:gd name="connsiteX28" fmla="*/ 30379 w 815720"/>
                <a:gd name="connsiteY28" fmla="*/ 124553 h 1880444"/>
                <a:gd name="connsiteX29" fmla="*/ 27341 w 815720"/>
                <a:gd name="connsiteY29" fmla="*/ 133667 h 1880444"/>
                <a:gd name="connsiteX30" fmla="*/ 15189 w 815720"/>
                <a:gd name="connsiteY30" fmla="*/ 151894 h 1880444"/>
                <a:gd name="connsiteX31" fmla="*/ 12152 w 815720"/>
                <a:gd name="connsiteY31" fmla="*/ 161007 h 1880444"/>
                <a:gd name="connsiteX32" fmla="*/ 3038 w 815720"/>
                <a:gd name="connsiteY32" fmla="*/ 179235 h 1880444"/>
                <a:gd name="connsiteX33" fmla="*/ 6076 w 815720"/>
                <a:gd name="connsiteY33" fmla="*/ 212651 h 1880444"/>
                <a:gd name="connsiteX34" fmla="*/ 9114 w 815720"/>
                <a:gd name="connsiteY34" fmla="*/ 221765 h 1880444"/>
                <a:gd name="connsiteX35" fmla="*/ 12152 w 815720"/>
                <a:gd name="connsiteY35" fmla="*/ 233916 h 1880444"/>
                <a:gd name="connsiteX36" fmla="*/ 9114 w 815720"/>
                <a:gd name="connsiteY36" fmla="*/ 261257 h 1880444"/>
                <a:gd name="connsiteX37" fmla="*/ 6076 w 815720"/>
                <a:gd name="connsiteY37" fmla="*/ 270371 h 1880444"/>
                <a:gd name="connsiteX38" fmla="*/ 0 w 815720"/>
                <a:gd name="connsiteY38" fmla="*/ 315939 h 1880444"/>
                <a:gd name="connsiteX39" fmla="*/ 6076 w 815720"/>
                <a:gd name="connsiteY39" fmla="*/ 425302 h 1880444"/>
                <a:gd name="connsiteX40" fmla="*/ 15189 w 815720"/>
                <a:gd name="connsiteY40" fmla="*/ 476946 h 1880444"/>
                <a:gd name="connsiteX41" fmla="*/ 21265 w 815720"/>
                <a:gd name="connsiteY41" fmla="*/ 510363 h 1880444"/>
                <a:gd name="connsiteX42" fmla="*/ 24303 w 815720"/>
                <a:gd name="connsiteY42" fmla="*/ 571120 h 1880444"/>
                <a:gd name="connsiteX43" fmla="*/ 33417 w 815720"/>
                <a:gd name="connsiteY43" fmla="*/ 628840 h 1880444"/>
                <a:gd name="connsiteX44" fmla="*/ 30379 w 815720"/>
                <a:gd name="connsiteY44" fmla="*/ 1078445 h 1880444"/>
                <a:gd name="connsiteX45" fmla="*/ 36455 w 815720"/>
                <a:gd name="connsiteY45" fmla="*/ 1306286 h 1880444"/>
                <a:gd name="connsiteX46" fmla="*/ 39492 w 815720"/>
                <a:gd name="connsiteY46" fmla="*/ 1360968 h 1880444"/>
                <a:gd name="connsiteX47" fmla="*/ 45568 w 815720"/>
                <a:gd name="connsiteY47" fmla="*/ 1403498 h 1880444"/>
                <a:gd name="connsiteX48" fmla="*/ 51644 w 815720"/>
                <a:gd name="connsiteY48" fmla="*/ 1455142 h 1880444"/>
                <a:gd name="connsiteX49" fmla="*/ 57720 w 815720"/>
                <a:gd name="connsiteY49" fmla="*/ 1488558 h 1880444"/>
                <a:gd name="connsiteX50" fmla="*/ 72909 w 815720"/>
                <a:gd name="connsiteY50" fmla="*/ 1515899 h 1880444"/>
                <a:gd name="connsiteX51" fmla="*/ 75947 w 815720"/>
                <a:gd name="connsiteY51" fmla="*/ 1525013 h 1880444"/>
                <a:gd name="connsiteX52" fmla="*/ 78985 w 815720"/>
                <a:gd name="connsiteY52" fmla="*/ 1549316 h 1880444"/>
                <a:gd name="connsiteX53" fmla="*/ 82023 w 815720"/>
                <a:gd name="connsiteY53" fmla="*/ 1570581 h 1880444"/>
                <a:gd name="connsiteX54" fmla="*/ 85061 w 815720"/>
                <a:gd name="connsiteY54" fmla="*/ 1582732 h 1880444"/>
                <a:gd name="connsiteX55" fmla="*/ 106326 w 815720"/>
                <a:gd name="connsiteY55" fmla="*/ 1591846 h 1880444"/>
                <a:gd name="connsiteX56" fmla="*/ 136704 w 815720"/>
                <a:gd name="connsiteY56" fmla="*/ 1597922 h 1880444"/>
                <a:gd name="connsiteX57" fmla="*/ 164045 w 815720"/>
                <a:gd name="connsiteY57" fmla="*/ 1607035 h 1880444"/>
                <a:gd name="connsiteX58" fmla="*/ 173159 w 815720"/>
                <a:gd name="connsiteY58" fmla="*/ 1610073 h 1880444"/>
                <a:gd name="connsiteX59" fmla="*/ 185310 w 815720"/>
                <a:gd name="connsiteY59" fmla="*/ 1628301 h 1880444"/>
                <a:gd name="connsiteX60" fmla="*/ 188348 w 815720"/>
                <a:gd name="connsiteY60" fmla="*/ 1637414 h 1880444"/>
                <a:gd name="connsiteX61" fmla="*/ 197462 w 815720"/>
                <a:gd name="connsiteY61" fmla="*/ 1655641 h 1880444"/>
                <a:gd name="connsiteX62" fmla="*/ 203538 w 815720"/>
                <a:gd name="connsiteY62" fmla="*/ 1698172 h 1880444"/>
                <a:gd name="connsiteX63" fmla="*/ 206575 w 815720"/>
                <a:gd name="connsiteY63" fmla="*/ 1734626 h 1880444"/>
                <a:gd name="connsiteX64" fmla="*/ 209613 w 815720"/>
                <a:gd name="connsiteY64" fmla="*/ 1743740 h 1880444"/>
                <a:gd name="connsiteX65" fmla="*/ 212651 w 815720"/>
                <a:gd name="connsiteY65" fmla="*/ 1758929 h 1880444"/>
                <a:gd name="connsiteX66" fmla="*/ 218727 w 815720"/>
                <a:gd name="connsiteY66" fmla="*/ 1777156 h 1880444"/>
                <a:gd name="connsiteX67" fmla="*/ 221765 w 815720"/>
                <a:gd name="connsiteY67" fmla="*/ 1786270 h 1880444"/>
                <a:gd name="connsiteX68" fmla="*/ 239992 w 815720"/>
                <a:gd name="connsiteY68" fmla="*/ 1813611 h 1880444"/>
                <a:gd name="connsiteX69" fmla="*/ 267333 w 815720"/>
                <a:gd name="connsiteY69" fmla="*/ 1828800 h 1880444"/>
                <a:gd name="connsiteX70" fmla="*/ 294674 w 815720"/>
                <a:gd name="connsiteY70" fmla="*/ 1840952 h 1880444"/>
                <a:gd name="connsiteX71" fmla="*/ 303787 w 815720"/>
                <a:gd name="connsiteY71" fmla="*/ 1843990 h 1880444"/>
                <a:gd name="connsiteX72" fmla="*/ 312901 w 815720"/>
                <a:gd name="connsiteY72" fmla="*/ 1850065 h 1880444"/>
                <a:gd name="connsiteX73" fmla="*/ 331128 w 815720"/>
                <a:gd name="connsiteY73" fmla="*/ 1856141 h 1880444"/>
                <a:gd name="connsiteX74" fmla="*/ 349356 w 815720"/>
                <a:gd name="connsiteY74" fmla="*/ 1862217 h 1880444"/>
                <a:gd name="connsiteX75" fmla="*/ 373659 w 815720"/>
                <a:gd name="connsiteY75" fmla="*/ 1865255 h 1880444"/>
                <a:gd name="connsiteX76" fmla="*/ 428340 w 815720"/>
                <a:gd name="connsiteY76" fmla="*/ 1874368 h 1880444"/>
                <a:gd name="connsiteX77" fmla="*/ 473908 w 815720"/>
                <a:gd name="connsiteY77" fmla="*/ 1880444 h 1880444"/>
                <a:gd name="connsiteX78" fmla="*/ 513401 w 815720"/>
                <a:gd name="connsiteY78" fmla="*/ 1877406 h 1880444"/>
                <a:gd name="connsiteX79" fmla="*/ 531628 w 815720"/>
                <a:gd name="connsiteY79" fmla="*/ 1868293 h 1880444"/>
                <a:gd name="connsiteX80" fmla="*/ 558969 w 815720"/>
                <a:gd name="connsiteY80" fmla="*/ 1859179 h 1880444"/>
                <a:gd name="connsiteX81" fmla="*/ 595423 w 815720"/>
                <a:gd name="connsiteY81" fmla="*/ 1847027 h 1880444"/>
                <a:gd name="connsiteX82" fmla="*/ 604537 w 815720"/>
                <a:gd name="connsiteY82" fmla="*/ 1840952 h 1880444"/>
                <a:gd name="connsiteX83" fmla="*/ 610613 w 815720"/>
                <a:gd name="connsiteY83" fmla="*/ 1831838 h 1880444"/>
                <a:gd name="connsiteX84" fmla="*/ 628840 w 815720"/>
                <a:gd name="connsiteY84" fmla="*/ 1825762 h 1880444"/>
                <a:gd name="connsiteX85" fmla="*/ 665294 w 815720"/>
                <a:gd name="connsiteY85" fmla="*/ 1813611 h 1880444"/>
                <a:gd name="connsiteX86" fmla="*/ 674408 w 815720"/>
                <a:gd name="connsiteY86" fmla="*/ 1807535 h 1880444"/>
                <a:gd name="connsiteX87" fmla="*/ 695673 w 815720"/>
                <a:gd name="connsiteY87" fmla="*/ 1801459 h 1880444"/>
                <a:gd name="connsiteX88" fmla="*/ 713900 w 815720"/>
                <a:gd name="connsiteY88" fmla="*/ 1786270 h 1880444"/>
                <a:gd name="connsiteX89" fmla="*/ 726052 w 815720"/>
                <a:gd name="connsiteY89" fmla="*/ 1768043 h 1880444"/>
                <a:gd name="connsiteX90" fmla="*/ 735166 w 815720"/>
                <a:gd name="connsiteY90" fmla="*/ 1749815 h 1880444"/>
                <a:gd name="connsiteX91" fmla="*/ 735166 w 815720"/>
                <a:gd name="connsiteY91" fmla="*/ 1588808 h 1880444"/>
                <a:gd name="connsiteX92" fmla="*/ 741241 w 815720"/>
                <a:gd name="connsiteY92" fmla="*/ 1570581 h 1880444"/>
                <a:gd name="connsiteX93" fmla="*/ 750355 w 815720"/>
                <a:gd name="connsiteY93" fmla="*/ 1549316 h 1880444"/>
                <a:gd name="connsiteX94" fmla="*/ 768582 w 815720"/>
                <a:gd name="connsiteY94" fmla="*/ 1537164 h 1880444"/>
                <a:gd name="connsiteX95" fmla="*/ 777696 w 815720"/>
                <a:gd name="connsiteY95" fmla="*/ 1531089 h 1880444"/>
                <a:gd name="connsiteX96" fmla="*/ 789847 w 815720"/>
                <a:gd name="connsiteY96" fmla="*/ 1512861 h 1880444"/>
                <a:gd name="connsiteX97" fmla="*/ 795923 w 815720"/>
                <a:gd name="connsiteY97" fmla="*/ 1494634 h 1880444"/>
                <a:gd name="connsiteX98" fmla="*/ 798961 w 815720"/>
                <a:gd name="connsiteY98" fmla="*/ 1485520 h 1880444"/>
                <a:gd name="connsiteX99" fmla="*/ 801999 w 815720"/>
                <a:gd name="connsiteY99" fmla="*/ 1467293 h 1880444"/>
                <a:gd name="connsiteX100" fmla="*/ 801351 w 815720"/>
                <a:gd name="connsiteY100" fmla="*/ 1311244 h 1880444"/>
                <a:gd name="connsiteX101" fmla="*/ 801351 w 815720"/>
                <a:gd name="connsiteY101" fmla="*/ 1311244 h 1880444"/>
                <a:gd name="connsiteX102" fmla="*/ 792885 w 815720"/>
                <a:gd name="connsiteY102" fmla="*/ 1108824 h 1880444"/>
                <a:gd name="connsiteX103" fmla="*/ 798961 w 815720"/>
                <a:gd name="connsiteY103" fmla="*/ 1090597 h 1880444"/>
                <a:gd name="connsiteX104" fmla="*/ 801999 w 815720"/>
                <a:gd name="connsiteY104" fmla="*/ 1060218 h 1880444"/>
                <a:gd name="connsiteX105" fmla="*/ 798961 w 815720"/>
                <a:gd name="connsiteY105" fmla="*/ 1020726 h 1880444"/>
                <a:gd name="connsiteX106" fmla="*/ 795923 w 815720"/>
                <a:gd name="connsiteY106" fmla="*/ 1005536 h 1880444"/>
                <a:gd name="connsiteX107" fmla="*/ 792885 w 815720"/>
                <a:gd name="connsiteY107" fmla="*/ 984271 h 1880444"/>
                <a:gd name="connsiteX108" fmla="*/ 792885 w 815720"/>
                <a:gd name="connsiteY108" fmla="*/ 929590 h 1880444"/>
                <a:gd name="connsiteX109" fmla="*/ 786809 w 815720"/>
                <a:gd name="connsiteY109" fmla="*/ 920476 h 1880444"/>
                <a:gd name="connsiteX110" fmla="*/ 783771 w 815720"/>
                <a:gd name="connsiteY110" fmla="*/ 911362 h 1880444"/>
                <a:gd name="connsiteX0" fmla="*/ 783771 w 815720"/>
                <a:gd name="connsiteY0" fmla="*/ 911362 h 1880444"/>
                <a:gd name="connsiteX1" fmla="*/ 744279 w 815720"/>
                <a:gd name="connsiteY1" fmla="*/ 94174 h 1880444"/>
                <a:gd name="connsiteX2" fmla="*/ 735166 w 815720"/>
                <a:gd name="connsiteY2" fmla="*/ 75947 h 1880444"/>
                <a:gd name="connsiteX3" fmla="*/ 723014 w 815720"/>
                <a:gd name="connsiteY3" fmla="*/ 66833 h 1880444"/>
                <a:gd name="connsiteX4" fmla="*/ 704787 w 815720"/>
                <a:gd name="connsiteY4" fmla="*/ 51644 h 1880444"/>
                <a:gd name="connsiteX5" fmla="*/ 698711 w 815720"/>
                <a:gd name="connsiteY5" fmla="*/ 42530 h 1880444"/>
                <a:gd name="connsiteX6" fmla="*/ 689597 w 815720"/>
                <a:gd name="connsiteY6" fmla="*/ 36455 h 1880444"/>
                <a:gd name="connsiteX7" fmla="*/ 677446 w 815720"/>
                <a:gd name="connsiteY7" fmla="*/ 18227 h 1880444"/>
                <a:gd name="connsiteX8" fmla="*/ 671370 w 815720"/>
                <a:gd name="connsiteY8" fmla="*/ 9114 h 1880444"/>
                <a:gd name="connsiteX9" fmla="*/ 637954 w 815720"/>
                <a:gd name="connsiteY9" fmla="*/ 0 h 1880444"/>
                <a:gd name="connsiteX10" fmla="*/ 595423 w 815720"/>
                <a:gd name="connsiteY10" fmla="*/ 3038 h 1880444"/>
                <a:gd name="connsiteX11" fmla="*/ 583272 w 815720"/>
                <a:gd name="connsiteY11" fmla="*/ 6076 h 1880444"/>
                <a:gd name="connsiteX12" fmla="*/ 498211 w 815720"/>
                <a:gd name="connsiteY12" fmla="*/ 3038 h 1880444"/>
                <a:gd name="connsiteX13" fmla="*/ 422265 w 815720"/>
                <a:gd name="connsiteY13" fmla="*/ 6076 h 1880444"/>
                <a:gd name="connsiteX14" fmla="*/ 385810 w 815720"/>
                <a:gd name="connsiteY14" fmla="*/ 12152 h 1880444"/>
                <a:gd name="connsiteX15" fmla="*/ 276447 w 815720"/>
                <a:gd name="connsiteY15" fmla="*/ 18227 h 1880444"/>
                <a:gd name="connsiteX16" fmla="*/ 264295 w 815720"/>
                <a:gd name="connsiteY16" fmla="*/ 21265 h 1880444"/>
                <a:gd name="connsiteX17" fmla="*/ 218727 w 815720"/>
                <a:gd name="connsiteY17" fmla="*/ 27341 h 1880444"/>
                <a:gd name="connsiteX18" fmla="*/ 167083 w 815720"/>
                <a:gd name="connsiteY18" fmla="*/ 24303 h 1880444"/>
                <a:gd name="connsiteX19" fmla="*/ 145818 w 815720"/>
                <a:gd name="connsiteY19" fmla="*/ 21265 h 1880444"/>
                <a:gd name="connsiteX20" fmla="*/ 72909 w 815720"/>
                <a:gd name="connsiteY20" fmla="*/ 24303 h 1880444"/>
                <a:gd name="connsiteX21" fmla="*/ 60758 w 815720"/>
                <a:gd name="connsiteY21" fmla="*/ 27341 h 1880444"/>
                <a:gd name="connsiteX22" fmla="*/ 66833 w 815720"/>
                <a:gd name="connsiteY22" fmla="*/ 33417 h 1880444"/>
                <a:gd name="connsiteX23" fmla="*/ 66833 w 815720"/>
                <a:gd name="connsiteY23" fmla="*/ 33417 h 1880444"/>
                <a:gd name="connsiteX24" fmla="*/ 54682 w 815720"/>
                <a:gd name="connsiteY24" fmla="*/ 57720 h 1880444"/>
                <a:gd name="connsiteX25" fmla="*/ 48606 w 815720"/>
                <a:gd name="connsiteY25" fmla="*/ 66833 h 1880444"/>
                <a:gd name="connsiteX26" fmla="*/ 39492 w 815720"/>
                <a:gd name="connsiteY26" fmla="*/ 97212 h 1880444"/>
                <a:gd name="connsiteX27" fmla="*/ 33417 w 815720"/>
                <a:gd name="connsiteY27" fmla="*/ 115439 h 1880444"/>
                <a:gd name="connsiteX28" fmla="*/ 30379 w 815720"/>
                <a:gd name="connsiteY28" fmla="*/ 124553 h 1880444"/>
                <a:gd name="connsiteX29" fmla="*/ 27341 w 815720"/>
                <a:gd name="connsiteY29" fmla="*/ 133667 h 1880444"/>
                <a:gd name="connsiteX30" fmla="*/ 15189 w 815720"/>
                <a:gd name="connsiteY30" fmla="*/ 151894 h 1880444"/>
                <a:gd name="connsiteX31" fmla="*/ 12152 w 815720"/>
                <a:gd name="connsiteY31" fmla="*/ 161007 h 1880444"/>
                <a:gd name="connsiteX32" fmla="*/ 3038 w 815720"/>
                <a:gd name="connsiteY32" fmla="*/ 179235 h 1880444"/>
                <a:gd name="connsiteX33" fmla="*/ 6076 w 815720"/>
                <a:gd name="connsiteY33" fmla="*/ 212651 h 1880444"/>
                <a:gd name="connsiteX34" fmla="*/ 9114 w 815720"/>
                <a:gd name="connsiteY34" fmla="*/ 221765 h 1880444"/>
                <a:gd name="connsiteX35" fmla="*/ 9114 w 815720"/>
                <a:gd name="connsiteY35" fmla="*/ 261257 h 1880444"/>
                <a:gd name="connsiteX36" fmla="*/ 6076 w 815720"/>
                <a:gd name="connsiteY36" fmla="*/ 270371 h 1880444"/>
                <a:gd name="connsiteX37" fmla="*/ 0 w 815720"/>
                <a:gd name="connsiteY37" fmla="*/ 315939 h 1880444"/>
                <a:gd name="connsiteX38" fmla="*/ 6076 w 815720"/>
                <a:gd name="connsiteY38" fmla="*/ 425302 h 1880444"/>
                <a:gd name="connsiteX39" fmla="*/ 15189 w 815720"/>
                <a:gd name="connsiteY39" fmla="*/ 476946 h 1880444"/>
                <a:gd name="connsiteX40" fmla="*/ 21265 w 815720"/>
                <a:gd name="connsiteY40" fmla="*/ 510363 h 1880444"/>
                <a:gd name="connsiteX41" fmla="*/ 24303 w 815720"/>
                <a:gd name="connsiteY41" fmla="*/ 571120 h 1880444"/>
                <a:gd name="connsiteX42" fmla="*/ 33417 w 815720"/>
                <a:gd name="connsiteY42" fmla="*/ 628840 h 1880444"/>
                <a:gd name="connsiteX43" fmla="*/ 30379 w 815720"/>
                <a:gd name="connsiteY43" fmla="*/ 1078445 h 1880444"/>
                <a:gd name="connsiteX44" fmla="*/ 36455 w 815720"/>
                <a:gd name="connsiteY44" fmla="*/ 1306286 h 1880444"/>
                <a:gd name="connsiteX45" fmla="*/ 39492 w 815720"/>
                <a:gd name="connsiteY45" fmla="*/ 1360968 h 1880444"/>
                <a:gd name="connsiteX46" fmla="*/ 45568 w 815720"/>
                <a:gd name="connsiteY46" fmla="*/ 1403498 h 1880444"/>
                <a:gd name="connsiteX47" fmla="*/ 51644 w 815720"/>
                <a:gd name="connsiteY47" fmla="*/ 1455142 h 1880444"/>
                <a:gd name="connsiteX48" fmla="*/ 57720 w 815720"/>
                <a:gd name="connsiteY48" fmla="*/ 1488558 h 1880444"/>
                <a:gd name="connsiteX49" fmla="*/ 72909 w 815720"/>
                <a:gd name="connsiteY49" fmla="*/ 1515899 h 1880444"/>
                <a:gd name="connsiteX50" fmla="*/ 75947 w 815720"/>
                <a:gd name="connsiteY50" fmla="*/ 1525013 h 1880444"/>
                <a:gd name="connsiteX51" fmla="*/ 78985 w 815720"/>
                <a:gd name="connsiteY51" fmla="*/ 1549316 h 1880444"/>
                <a:gd name="connsiteX52" fmla="*/ 82023 w 815720"/>
                <a:gd name="connsiteY52" fmla="*/ 1570581 h 1880444"/>
                <a:gd name="connsiteX53" fmla="*/ 85061 w 815720"/>
                <a:gd name="connsiteY53" fmla="*/ 1582732 h 1880444"/>
                <a:gd name="connsiteX54" fmla="*/ 106326 w 815720"/>
                <a:gd name="connsiteY54" fmla="*/ 1591846 h 1880444"/>
                <a:gd name="connsiteX55" fmla="*/ 136704 w 815720"/>
                <a:gd name="connsiteY55" fmla="*/ 1597922 h 1880444"/>
                <a:gd name="connsiteX56" fmla="*/ 164045 w 815720"/>
                <a:gd name="connsiteY56" fmla="*/ 1607035 h 1880444"/>
                <a:gd name="connsiteX57" fmla="*/ 173159 w 815720"/>
                <a:gd name="connsiteY57" fmla="*/ 1610073 h 1880444"/>
                <a:gd name="connsiteX58" fmla="*/ 185310 w 815720"/>
                <a:gd name="connsiteY58" fmla="*/ 1628301 h 1880444"/>
                <a:gd name="connsiteX59" fmla="*/ 188348 w 815720"/>
                <a:gd name="connsiteY59" fmla="*/ 1637414 h 1880444"/>
                <a:gd name="connsiteX60" fmla="*/ 197462 w 815720"/>
                <a:gd name="connsiteY60" fmla="*/ 1655641 h 1880444"/>
                <a:gd name="connsiteX61" fmla="*/ 203538 w 815720"/>
                <a:gd name="connsiteY61" fmla="*/ 1698172 h 1880444"/>
                <a:gd name="connsiteX62" fmla="*/ 206575 w 815720"/>
                <a:gd name="connsiteY62" fmla="*/ 1734626 h 1880444"/>
                <a:gd name="connsiteX63" fmla="*/ 209613 w 815720"/>
                <a:gd name="connsiteY63" fmla="*/ 1743740 h 1880444"/>
                <a:gd name="connsiteX64" fmla="*/ 212651 w 815720"/>
                <a:gd name="connsiteY64" fmla="*/ 1758929 h 1880444"/>
                <a:gd name="connsiteX65" fmla="*/ 218727 w 815720"/>
                <a:gd name="connsiteY65" fmla="*/ 1777156 h 1880444"/>
                <a:gd name="connsiteX66" fmla="*/ 221765 w 815720"/>
                <a:gd name="connsiteY66" fmla="*/ 1786270 h 1880444"/>
                <a:gd name="connsiteX67" fmla="*/ 239992 w 815720"/>
                <a:gd name="connsiteY67" fmla="*/ 1813611 h 1880444"/>
                <a:gd name="connsiteX68" fmla="*/ 267333 w 815720"/>
                <a:gd name="connsiteY68" fmla="*/ 1828800 h 1880444"/>
                <a:gd name="connsiteX69" fmla="*/ 294674 w 815720"/>
                <a:gd name="connsiteY69" fmla="*/ 1840952 h 1880444"/>
                <a:gd name="connsiteX70" fmla="*/ 303787 w 815720"/>
                <a:gd name="connsiteY70" fmla="*/ 1843990 h 1880444"/>
                <a:gd name="connsiteX71" fmla="*/ 312901 w 815720"/>
                <a:gd name="connsiteY71" fmla="*/ 1850065 h 1880444"/>
                <a:gd name="connsiteX72" fmla="*/ 331128 w 815720"/>
                <a:gd name="connsiteY72" fmla="*/ 1856141 h 1880444"/>
                <a:gd name="connsiteX73" fmla="*/ 349356 w 815720"/>
                <a:gd name="connsiteY73" fmla="*/ 1862217 h 1880444"/>
                <a:gd name="connsiteX74" fmla="*/ 373659 w 815720"/>
                <a:gd name="connsiteY74" fmla="*/ 1865255 h 1880444"/>
                <a:gd name="connsiteX75" fmla="*/ 428340 w 815720"/>
                <a:gd name="connsiteY75" fmla="*/ 1874368 h 1880444"/>
                <a:gd name="connsiteX76" fmla="*/ 473908 w 815720"/>
                <a:gd name="connsiteY76" fmla="*/ 1880444 h 1880444"/>
                <a:gd name="connsiteX77" fmla="*/ 513401 w 815720"/>
                <a:gd name="connsiteY77" fmla="*/ 1877406 h 1880444"/>
                <a:gd name="connsiteX78" fmla="*/ 531628 w 815720"/>
                <a:gd name="connsiteY78" fmla="*/ 1868293 h 1880444"/>
                <a:gd name="connsiteX79" fmla="*/ 558969 w 815720"/>
                <a:gd name="connsiteY79" fmla="*/ 1859179 h 1880444"/>
                <a:gd name="connsiteX80" fmla="*/ 595423 w 815720"/>
                <a:gd name="connsiteY80" fmla="*/ 1847027 h 1880444"/>
                <a:gd name="connsiteX81" fmla="*/ 604537 w 815720"/>
                <a:gd name="connsiteY81" fmla="*/ 1840952 h 1880444"/>
                <a:gd name="connsiteX82" fmla="*/ 610613 w 815720"/>
                <a:gd name="connsiteY82" fmla="*/ 1831838 h 1880444"/>
                <a:gd name="connsiteX83" fmla="*/ 628840 w 815720"/>
                <a:gd name="connsiteY83" fmla="*/ 1825762 h 1880444"/>
                <a:gd name="connsiteX84" fmla="*/ 665294 w 815720"/>
                <a:gd name="connsiteY84" fmla="*/ 1813611 h 1880444"/>
                <a:gd name="connsiteX85" fmla="*/ 674408 w 815720"/>
                <a:gd name="connsiteY85" fmla="*/ 1807535 h 1880444"/>
                <a:gd name="connsiteX86" fmla="*/ 695673 w 815720"/>
                <a:gd name="connsiteY86" fmla="*/ 1801459 h 1880444"/>
                <a:gd name="connsiteX87" fmla="*/ 713900 w 815720"/>
                <a:gd name="connsiteY87" fmla="*/ 1786270 h 1880444"/>
                <a:gd name="connsiteX88" fmla="*/ 726052 w 815720"/>
                <a:gd name="connsiteY88" fmla="*/ 1768043 h 1880444"/>
                <a:gd name="connsiteX89" fmla="*/ 735166 w 815720"/>
                <a:gd name="connsiteY89" fmla="*/ 1749815 h 1880444"/>
                <a:gd name="connsiteX90" fmla="*/ 735166 w 815720"/>
                <a:gd name="connsiteY90" fmla="*/ 1588808 h 1880444"/>
                <a:gd name="connsiteX91" fmla="*/ 741241 w 815720"/>
                <a:gd name="connsiteY91" fmla="*/ 1570581 h 1880444"/>
                <a:gd name="connsiteX92" fmla="*/ 750355 w 815720"/>
                <a:gd name="connsiteY92" fmla="*/ 1549316 h 1880444"/>
                <a:gd name="connsiteX93" fmla="*/ 768582 w 815720"/>
                <a:gd name="connsiteY93" fmla="*/ 1537164 h 1880444"/>
                <a:gd name="connsiteX94" fmla="*/ 777696 w 815720"/>
                <a:gd name="connsiteY94" fmla="*/ 1531089 h 1880444"/>
                <a:gd name="connsiteX95" fmla="*/ 789847 w 815720"/>
                <a:gd name="connsiteY95" fmla="*/ 1512861 h 1880444"/>
                <a:gd name="connsiteX96" fmla="*/ 795923 w 815720"/>
                <a:gd name="connsiteY96" fmla="*/ 1494634 h 1880444"/>
                <a:gd name="connsiteX97" fmla="*/ 798961 w 815720"/>
                <a:gd name="connsiteY97" fmla="*/ 1485520 h 1880444"/>
                <a:gd name="connsiteX98" fmla="*/ 801999 w 815720"/>
                <a:gd name="connsiteY98" fmla="*/ 1467293 h 1880444"/>
                <a:gd name="connsiteX99" fmla="*/ 801351 w 815720"/>
                <a:gd name="connsiteY99" fmla="*/ 1311244 h 1880444"/>
                <a:gd name="connsiteX100" fmla="*/ 801351 w 815720"/>
                <a:gd name="connsiteY100" fmla="*/ 1311244 h 1880444"/>
                <a:gd name="connsiteX101" fmla="*/ 792885 w 815720"/>
                <a:gd name="connsiteY101" fmla="*/ 1108824 h 1880444"/>
                <a:gd name="connsiteX102" fmla="*/ 798961 w 815720"/>
                <a:gd name="connsiteY102" fmla="*/ 1090597 h 1880444"/>
                <a:gd name="connsiteX103" fmla="*/ 801999 w 815720"/>
                <a:gd name="connsiteY103" fmla="*/ 1060218 h 1880444"/>
                <a:gd name="connsiteX104" fmla="*/ 798961 w 815720"/>
                <a:gd name="connsiteY104" fmla="*/ 1020726 h 1880444"/>
                <a:gd name="connsiteX105" fmla="*/ 795923 w 815720"/>
                <a:gd name="connsiteY105" fmla="*/ 1005536 h 1880444"/>
                <a:gd name="connsiteX106" fmla="*/ 792885 w 815720"/>
                <a:gd name="connsiteY106" fmla="*/ 984271 h 1880444"/>
                <a:gd name="connsiteX107" fmla="*/ 792885 w 815720"/>
                <a:gd name="connsiteY107" fmla="*/ 929590 h 1880444"/>
                <a:gd name="connsiteX108" fmla="*/ 786809 w 815720"/>
                <a:gd name="connsiteY108" fmla="*/ 920476 h 1880444"/>
                <a:gd name="connsiteX109" fmla="*/ 783771 w 815720"/>
                <a:gd name="connsiteY109" fmla="*/ 911362 h 1880444"/>
                <a:gd name="connsiteX0" fmla="*/ 783771 w 815720"/>
                <a:gd name="connsiteY0" fmla="*/ 911362 h 1880444"/>
                <a:gd name="connsiteX1" fmla="*/ 744279 w 815720"/>
                <a:gd name="connsiteY1" fmla="*/ 94174 h 1880444"/>
                <a:gd name="connsiteX2" fmla="*/ 735166 w 815720"/>
                <a:gd name="connsiteY2" fmla="*/ 75947 h 1880444"/>
                <a:gd name="connsiteX3" fmla="*/ 723014 w 815720"/>
                <a:gd name="connsiteY3" fmla="*/ 66833 h 1880444"/>
                <a:gd name="connsiteX4" fmla="*/ 704787 w 815720"/>
                <a:gd name="connsiteY4" fmla="*/ 51644 h 1880444"/>
                <a:gd name="connsiteX5" fmla="*/ 698711 w 815720"/>
                <a:gd name="connsiteY5" fmla="*/ 42530 h 1880444"/>
                <a:gd name="connsiteX6" fmla="*/ 689597 w 815720"/>
                <a:gd name="connsiteY6" fmla="*/ 36455 h 1880444"/>
                <a:gd name="connsiteX7" fmla="*/ 677446 w 815720"/>
                <a:gd name="connsiteY7" fmla="*/ 18227 h 1880444"/>
                <a:gd name="connsiteX8" fmla="*/ 671370 w 815720"/>
                <a:gd name="connsiteY8" fmla="*/ 9114 h 1880444"/>
                <a:gd name="connsiteX9" fmla="*/ 637954 w 815720"/>
                <a:gd name="connsiteY9" fmla="*/ 0 h 1880444"/>
                <a:gd name="connsiteX10" fmla="*/ 595423 w 815720"/>
                <a:gd name="connsiteY10" fmla="*/ 3038 h 1880444"/>
                <a:gd name="connsiteX11" fmla="*/ 583272 w 815720"/>
                <a:gd name="connsiteY11" fmla="*/ 6076 h 1880444"/>
                <a:gd name="connsiteX12" fmla="*/ 498211 w 815720"/>
                <a:gd name="connsiteY12" fmla="*/ 3038 h 1880444"/>
                <a:gd name="connsiteX13" fmla="*/ 422265 w 815720"/>
                <a:gd name="connsiteY13" fmla="*/ 6076 h 1880444"/>
                <a:gd name="connsiteX14" fmla="*/ 385810 w 815720"/>
                <a:gd name="connsiteY14" fmla="*/ 12152 h 1880444"/>
                <a:gd name="connsiteX15" fmla="*/ 276447 w 815720"/>
                <a:gd name="connsiteY15" fmla="*/ 18227 h 1880444"/>
                <a:gd name="connsiteX16" fmla="*/ 264295 w 815720"/>
                <a:gd name="connsiteY16" fmla="*/ 21265 h 1880444"/>
                <a:gd name="connsiteX17" fmla="*/ 218727 w 815720"/>
                <a:gd name="connsiteY17" fmla="*/ 27341 h 1880444"/>
                <a:gd name="connsiteX18" fmla="*/ 167083 w 815720"/>
                <a:gd name="connsiteY18" fmla="*/ 24303 h 1880444"/>
                <a:gd name="connsiteX19" fmla="*/ 145818 w 815720"/>
                <a:gd name="connsiteY19" fmla="*/ 21265 h 1880444"/>
                <a:gd name="connsiteX20" fmla="*/ 72909 w 815720"/>
                <a:gd name="connsiteY20" fmla="*/ 24303 h 1880444"/>
                <a:gd name="connsiteX21" fmla="*/ 60758 w 815720"/>
                <a:gd name="connsiteY21" fmla="*/ 27341 h 1880444"/>
                <a:gd name="connsiteX22" fmla="*/ 66833 w 815720"/>
                <a:gd name="connsiteY22" fmla="*/ 33417 h 1880444"/>
                <a:gd name="connsiteX23" fmla="*/ 66833 w 815720"/>
                <a:gd name="connsiteY23" fmla="*/ 33417 h 1880444"/>
                <a:gd name="connsiteX24" fmla="*/ 54682 w 815720"/>
                <a:gd name="connsiteY24" fmla="*/ 57720 h 1880444"/>
                <a:gd name="connsiteX25" fmla="*/ 48606 w 815720"/>
                <a:gd name="connsiteY25" fmla="*/ 66833 h 1880444"/>
                <a:gd name="connsiteX26" fmla="*/ 39492 w 815720"/>
                <a:gd name="connsiteY26" fmla="*/ 97212 h 1880444"/>
                <a:gd name="connsiteX27" fmla="*/ 33417 w 815720"/>
                <a:gd name="connsiteY27" fmla="*/ 115439 h 1880444"/>
                <a:gd name="connsiteX28" fmla="*/ 30379 w 815720"/>
                <a:gd name="connsiteY28" fmla="*/ 124553 h 1880444"/>
                <a:gd name="connsiteX29" fmla="*/ 27341 w 815720"/>
                <a:gd name="connsiteY29" fmla="*/ 133667 h 1880444"/>
                <a:gd name="connsiteX30" fmla="*/ 15189 w 815720"/>
                <a:gd name="connsiteY30" fmla="*/ 151894 h 1880444"/>
                <a:gd name="connsiteX31" fmla="*/ 12152 w 815720"/>
                <a:gd name="connsiteY31" fmla="*/ 161007 h 1880444"/>
                <a:gd name="connsiteX32" fmla="*/ 3038 w 815720"/>
                <a:gd name="connsiteY32" fmla="*/ 179235 h 1880444"/>
                <a:gd name="connsiteX33" fmla="*/ 6076 w 815720"/>
                <a:gd name="connsiteY33" fmla="*/ 212651 h 1880444"/>
                <a:gd name="connsiteX34" fmla="*/ 9114 w 815720"/>
                <a:gd name="connsiteY34" fmla="*/ 261257 h 1880444"/>
                <a:gd name="connsiteX35" fmla="*/ 6076 w 815720"/>
                <a:gd name="connsiteY35" fmla="*/ 270371 h 1880444"/>
                <a:gd name="connsiteX36" fmla="*/ 0 w 815720"/>
                <a:gd name="connsiteY36" fmla="*/ 315939 h 1880444"/>
                <a:gd name="connsiteX37" fmla="*/ 6076 w 815720"/>
                <a:gd name="connsiteY37" fmla="*/ 425302 h 1880444"/>
                <a:gd name="connsiteX38" fmla="*/ 15189 w 815720"/>
                <a:gd name="connsiteY38" fmla="*/ 476946 h 1880444"/>
                <a:gd name="connsiteX39" fmla="*/ 21265 w 815720"/>
                <a:gd name="connsiteY39" fmla="*/ 510363 h 1880444"/>
                <a:gd name="connsiteX40" fmla="*/ 24303 w 815720"/>
                <a:gd name="connsiteY40" fmla="*/ 571120 h 1880444"/>
                <a:gd name="connsiteX41" fmla="*/ 33417 w 815720"/>
                <a:gd name="connsiteY41" fmla="*/ 628840 h 1880444"/>
                <a:gd name="connsiteX42" fmla="*/ 30379 w 815720"/>
                <a:gd name="connsiteY42" fmla="*/ 1078445 h 1880444"/>
                <a:gd name="connsiteX43" fmla="*/ 36455 w 815720"/>
                <a:gd name="connsiteY43" fmla="*/ 1306286 h 1880444"/>
                <a:gd name="connsiteX44" fmla="*/ 39492 w 815720"/>
                <a:gd name="connsiteY44" fmla="*/ 1360968 h 1880444"/>
                <a:gd name="connsiteX45" fmla="*/ 45568 w 815720"/>
                <a:gd name="connsiteY45" fmla="*/ 1403498 h 1880444"/>
                <a:gd name="connsiteX46" fmla="*/ 51644 w 815720"/>
                <a:gd name="connsiteY46" fmla="*/ 1455142 h 1880444"/>
                <a:gd name="connsiteX47" fmla="*/ 57720 w 815720"/>
                <a:gd name="connsiteY47" fmla="*/ 1488558 h 1880444"/>
                <a:gd name="connsiteX48" fmla="*/ 72909 w 815720"/>
                <a:gd name="connsiteY48" fmla="*/ 1515899 h 1880444"/>
                <a:gd name="connsiteX49" fmla="*/ 75947 w 815720"/>
                <a:gd name="connsiteY49" fmla="*/ 1525013 h 1880444"/>
                <a:gd name="connsiteX50" fmla="*/ 78985 w 815720"/>
                <a:gd name="connsiteY50" fmla="*/ 1549316 h 1880444"/>
                <a:gd name="connsiteX51" fmla="*/ 82023 w 815720"/>
                <a:gd name="connsiteY51" fmla="*/ 1570581 h 1880444"/>
                <a:gd name="connsiteX52" fmla="*/ 85061 w 815720"/>
                <a:gd name="connsiteY52" fmla="*/ 1582732 h 1880444"/>
                <a:gd name="connsiteX53" fmla="*/ 106326 w 815720"/>
                <a:gd name="connsiteY53" fmla="*/ 1591846 h 1880444"/>
                <a:gd name="connsiteX54" fmla="*/ 136704 w 815720"/>
                <a:gd name="connsiteY54" fmla="*/ 1597922 h 1880444"/>
                <a:gd name="connsiteX55" fmla="*/ 164045 w 815720"/>
                <a:gd name="connsiteY55" fmla="*/ 1607035 h 1880444"/>
                <a:gd name="connsiteX56" fmla="*/ 173159 w 815720"/>
                <a:gd name="connsiteY56" fmla="*/ 1610073 h 1880444"/>
                <a:gd name="connsiteX57" fmla="*/ 185310 w 815720"/>
                <a:gd name="connsiteY57" fmla="*/ 1628301 h 1880444"/>
                <a:gd name="connsiteX58" fmla="*/ 188348 w 815720"/>
                <a:gd name="connsiteY58" fmla="*/ 1637414 h 1880444"/>
                <a:gd name="connsiteX59" fmla="*/ 197462 w 815720"/>
                <a:gd name="connsiteY59" fmla="*/ 1655641 h 1880444"/>
                <a:gd name="connsiteX60" fmla="*/ 203538 w 815720"/>
                <a:gd name="connsiteY60" fmla="*/ 1698172 h 1880444"/>
                <a:gd name="connsiteX61" fmla="*/ 206575 w 815720"/>
                <a:gd name="connsiteY61" fmla="*/ 1734626 h 1880444"/>
                <a:gd name="connsiteX62" fmla="*/ 209613 w 815720"/>
                <a:gd name="connsiteY62" fmla="*/ 1743740 h 1880444"/>
                <a:gd name="connsiteX63" fmla="*/ 212651 w 815720"/>
                <a:gd name="connsiteY63" fmla="*/ 1758929 h 1880444"/>
                <a:gd name="connsiteX64" fmla="*/ 218727 w 815720"/>
                <a:gd name="connsiteY64" fmla="*/ 1777156 h 1880444"/>
                <a:gd name="connsiteX65" fmla="*/ 221765 w 815720"/>
                <a:gd name="connsiteY65" fmla="*/ 1786270 h 1880444"/>
                <a:gd name="connsiteX66" fmla="*/ 239992 w 815720"/>
                <a:gd name="connsiteY66" fmla="*/ 1813611 h 1880444"/>
                <a:gd name="connsiteX67" fmla="*/ 267333 w 815720"/>
                <a:gd name="connsiteY67" fmla="*/ 1828800 h 1880444"/>
                <a:gd name="connsiteX68" fmla="*/ 294674 w 815720"/>
                <a:gd name="connsiteY68" fmla="*/ 1840952 h 1880444"/>
                <a:gd name="connsiteX69" fmla="*/ 303787 w 815720"/>
                <a:gd name="connsiteY69" fmla="*/ 1843990 h 1880444"/>
                <a:gd name="connsiteX70" fmla="*/ 312901 w 815720"/>
                <a:gd name="connsiteY70" fmla="*/ 1850065 h 1880444"/>
                <a:gd name="connsiteX71" fmla="*/ 331128 w 815720"/>
                <a:gd name="connsiteY71" fmla="*/ 1856141 h 1880444"/>
                <a:gd name="connsiteX72" fmla="*/ 349356 w 815720"/>
                <a:gd name="connsiteY72" fmla="*/ 1862217 h 1880444"/>
                <a:gd name="connsiteX73" fmla="*/ 373659 w 815720"/>
                <a:gd name="connsiteY73" fmla="*/ 1865255 h 1880444"/>
                <a:gd name="connsiteX74" fmla="*/ 428340 w 815720"/>
                <a:gd name="connsiteY74" fmla="*/ 1874368 h 1880444"/>
                <a:gd name="connsiteX75" fmla="*/ 473908 w 815720"/>
                <a:gd name="connsiteY75" fmla="*/ 1880444 h 1880444"/>
                <a:gd name="connsiteX76" fmla="*/ 513401 w 815720"/>
                <a:gd name="connsiteY76" fmla="*/ 1877406 h 1880444"/>
                <a:gd name="connsiteX77" fmla="*/ 531628 w 815720"/>
                <a:gd name="connsiteY77" fmla="*/ 1868293 h 1880444"/>
                <a:gd name="connsiteX78" fmla="*/ 558969 w 815720"/>
                <a:gd name="connsiteY78" fmla="*/ 1859179 h 1880444"/>
                <a:gd name="connsiteX79" fmla="*/ 595423 w 815720"/>
                <a:gd name="connsiteY79" fmla="*/ 1847027 h 1880444"/>
                <a:gd name="connsiteX80" fmla="*/ 604537 w 815720"/>
                <a:gd name="connsiteY80" fmla="*/ 1840952 h 1880444"/>
                <a:gd name="connsiteX81" fmla="*/ 610613 w 815720"/>
                <a:gd name="connsiteY81" fmla="*/ 1831838 h 1880444"/>
                <a:gd name="connsiteX82" fmla="*/ 628840 w 815720"/>
                <a:gd name="connsiteY82" fmla="*/ 1825762 h 1880444"/>
                <a:gd name="connsiteX83" fmla="*/ 665294 w 815720"/>
                <a:gd name="connsiteY83" fmla="*/ 1813611 h 1880444"/>
                <a:gd name="connsiteX84" fmla="*/ 674408 w 815720"/>
                <a:gd name="connsiteY84" fmla="*/ 1807535 h 1880444"/>
                <a:gd name="connsiteX85" fmla="*/ 695673 w 815720"/>
                <a:gd name="connsiteY85" fmla="*/ 1801459 h 1880444"/>
                <a:gd name="connsiteX86" fmla="*/ 713900 w 815720"/>
                <a:gd name="connsiteY86" fmla="*/ 1786270 h 1880444"/>
                <a:gd name="connsiteX87" fmla="*/ 726052 w 815720"/>
                <a:gd name="connsiteY87" fmla="*/ 1768043 h 1880444"/>
                <a:gd name="connsiteX88" fmla="*/ 735166 w 815720"/>
                <a:gd name="connsiteY88" fmla="*/ 1749815 h 1880444"/>
                <a:gd name="connsiteX89" fmla="*/ 735166 w 815720"/>
                <a:gd name="connsiteY89" fmla="*/ 1588808 h 1880444"/>
                <a:gd name="connsiteX90" fmla="*/ 741241 w 815720"/>
                <a:gd name="connsiteY90" fmla="*/ 1570581 h 1880444"/>
                <a:gd name="connsiteX91" fmla="*/ 750355 w 815720"/>
                <a:gd name="connsiteY91" fmla="*/ 1549316 h 1880444"/>
                <a:gd name="connsiteX92" fmla="*/ 768582 w 815720"/>
                <a:gd name="connsiteY92" fmla="*/ 1537164 h 1880444"/>
                <a:gd name="connsiteX93" fmla="*/ 777696 w 815720"/>
                <a:gd name="connsiteY93" fmla="*/ 1531089 h 1880444"/>
                <a:gd name="connsiteX94" fmla="*/ 789847 w 815720"/>
                <a:gd name="connsiteY94" fmla="*/ 1512861 h 1880444"/>
                <a:gd name="connsiteX95" fmla="*/ 795923 w 815720"/>
                <a:gd name="connsiteY95" fmla="*/ 1494634 h 1880444"/>
                <a:gd name="connsiteX96" fmla="*/ 798961 w 815720"/>
                <a:gd name="connsiteY96" fmla="*/ 1485520 h 1880444"/>
                <a:gd name="connsiteX97" fmla="*/ 801999 w 815720"/>
                <a:gd name="connsiteY97" fmla="*/ 1467293 h 1880444"/>
                <a:gd name="connsiteX98" fmla="*/ 801351 w 815720"/>
                <a:gd name="connsiteY98" fmla="*/ 1311244 h 1880444"/>
                <a:gd name="connsiteX99" fmla="*/ 801351 w 815720"/>
                <a:gd name="connsiteY99" fmla="*/ 1311244 h 1880444"/>
                <a:gd name="connsiteX100" fmla="*/ 792885 w 815720"/>
                <a:gd name="connsiteY100" fmla="*/ 1108824 h 1880444"/>
                <a:gd name="connsiteX101" fmla="*/ 798961 w 815720"/>
                <a:gd name="connsiteY101" fmla="*/ 1090597 h 1880444"/>
                <a:gd name="connsiteX102" fmla="*/ 801999 w 815720"/>
                <a:gd name="connsiteY102" fmla="*/ 1060218 h 1880444"/>
                <a:gd name="connsiteX103" fmla="*/ 798961 w 815720"/>
                <a:gd name="connsiteY103" fmla="*/ 1020726 h 1880444"/>
                <a:gd name="connsiteX104" fmla="*/ 795923 w 815720"/>
                <a:gd name="connsiteY104" fmla="*/ 1005536 h 1880444"/>
                <a:gd name="connsiteX105" fmla="*/ 792885 w 815720"/>
                <a:gd name="connsiteY105" fmla="*/ 984271 h 1880444"/>
                <a:gd name="connsiteX106" fmla="*/ 792885 w 815720"/>
                <a:gd name="connsiteY106" fmla="*/ 929590 h 1880444"/>
                <a:gd name="connsiteX107" fmla="*/ 786809 w 815720"/>
                <a:gd name="connsiteY107" fmla="*/ 920476 h 1880444"/>
                <a:gd name="connsiteX108" fmla="*/ 783771 w 815720"/>
                <a:gd name="connsiteY108" fmla="*/ 911362 h 1880444"/>
                <a:gd name="connsiteX0" fmla="*/ 783771 w 815720"/>
                <a:gd name="connsiteY0" fmla="*/ 911362 h 1880444"/>
                <a:gd name="connsiteX1" fmla="*/ 744279 w 815720"/>
                <a:gd name="connsiteY1" fmla="*/ 94174 h 1880444"/>
                <a:gd name="connsiteX2" fmla="*/ 735166 w 815720"/>
                <a:gd name="connsiteY2" fmla="*/ 75947 h 1880444"/>
                <a:gd name="connsiteX3" fmla="*/ 723014 w 815720"/>
                <a:gd name="connsiteY3" fmla="*/ 66833 h 1880444"/>
                <a:gd name="connsiteX4" fmla="*/ 704787 w 815720"/>
                <a:gd name="connsiteY4" fmla="*/ 51644 h 1880444"/>
                <a:gd name="connsiteX5" fmla="*/ 698711 w 815720"/>
                <a:gd name="connsiteY5" fmla="*/ 42530 h 1880444"/>
                <a:gd name="connsiteX6" fmla="*/ 689597 w 815720"/>
                <a:gd name="connsiteY6" fmla="*/ 36455 h 1880444"/>
                <a:gd name="connsiteX7" fmla="*/ 677446 w 815720"/>
                <a:gd name="connsiteY7" fmla="*/ 18227 h 1880444"/>
                <a:gd name="connsiteX8" fmla="*/ 671370 w 815720"/>
                <a:gd name="connsiteY8" fmla="*/ 9114 h 1880444"/>
                <a:gd name="connsiteX9" fmla="*/ 637954 w 815720"/>
                <a:gd name="connsiteY9" fmla="*/ 0 h 1880444"/>
                <a:gd name="connsiteX10" fmla="*/ 595423 w 815720"/>
                <a:gd name="connsiteY10" fmla="*/ 3038 h 1880444"/>
                <a:gd name="connsiteX11" fmla="*/ 583272 w 815720"/>
                <a:gd name="connsiteY11" fmla="*/ 6076 h 1880444"/>
                <a:gd name="connsiteX12" fmla="*/ 498211 w 815720"/>
                <a:gd name="connsiteY12" fmla="*/ 3038 h 1880444"/>
                <a:gd name="connsiteX13" fmla="*/ 422265 w 815720"/>
                <a:gd name="connsiteY13" fmla="*/ 6076 h 1880444"/>
                <a:gd name="connsiteX14" fmla="*/ 385810 w 815720"/>
                <a:gd name="connsiteY14" fmla="*/ 12152 h 1880444"/>
                <a:gd name="connsiteX15" fmla="*/ 276447 w 815720"/>
                <a:gd name="connsiteY15" fmla="*/ 18227 h 1880444"/>
                <a:gd name="connsiteX16" fmla="*/ 264295 w 815720"/>
                <a:gd name="connsiteY16" fmla="*/ 21265 h 1880444"/>
                <a:gd name="connsiteX17" fmla="*/ 218727 w 815720"/>
                <a:gd name="connsiteY17" fmla="*/ 27341 h 1880444"/>
                <a:gd name="connsiteX18" fmla="*/ 167083 w 815720"/>
                <a:gd name="connsiteY18" fmla="*/ 24303 h 1880444"/>
                <a:gd name="connsiteX19" fmla="*/ 145818 w 815720"/>
                <a:gd name="connsiteY19" fmla="*/ 21265 h 1880444"/>
                <a:gd name="connsiteX20" fmla="*/ 72909 w 815720"/>
                <a:gd name="connsiteY20" fmla="*/ 24303 h 1880444"/>
                <a:gd name="connsiteX21" fmla="*/ 60758 w 815720"/>
                <a:gd name="connsiteY21" fmla="*/ 27341 h 1880444"/>
                <a:gd name="connsiteX22" fmla="*/ 66833 w 815720"/>
                <a:gd name="connsiteY22" fmla="*/ 33417 h 1880444"/>
                <a:gd name="connsiteX23" fmla="*/ 66833 w 815720"/>
                <a:gd name="connsiteY23" fmla="*/ 33417 h 1880444"/>
                <a:gd name="connsiteX24" fmla="*/ 54682 w 815720"/>
                <a:gd name="connsiteY24" fmla="*/ 57720 h 1880444"/>
                <a:gd name="connsiteX25" fmla="*/ 48606 w 815720"/>
                <a:gd name="connsiteY25" fmla="*/ 66833 h 1880444"/>
                <a:gd name="connsiteX26" fmla="*/ 39492 w 815720"/>
                <a:gd name="connsiteY26" fmla="*/ 97212 h 1880444"/>
                <a:gd name="connsiteX27" fmla="*/ 33417 w 815720"/>
                <a:gd name="connsiteY27" fmla="*/ 115439 h 1880444"/>
                <a:gd name="connsiteX28" fmla="*/ 30379 w 815720"/>
                <a:gd name="connsiteY28" fmla="*/ 124553 h 1880444"/>
                <a:gd name="connsiteX29" fmla="*/ 27341 w 815720"/>
                <a:gd name="connsiteY29" fmla="*/ 133667 h 1880444"/>
                <a:gd name="connsiteX30" fmla="*/ 15189 w 815720"/>
                <a:gd name="connsiteY30" fmla="*/ 151894 h 1880444"/>
                <a:gd name="connsiteX31" fmla="*/ 12152 w 815720"/>
                <a:gd name="connsiteY31" fmla="*/ 161007 h 1880444"/>
                <a:gd name="connsiteX32" fmla="*/ 3038 w 815720"/>
                <a:gd name="connsiteY32" fmla="*/ 179235 h 1880444"/>
                <a:gd name="connsiteX33" fmla="*/ 6076 w 815720"/>
                <a:gd name="connsiteY33" fmla="*/ 212651 h 1880444"/>
                <a:gd name="connsiteX34" fmla="*/ 9114 w 815720"/>
                <a:gd name="connsiteY34" fmla="*/ 261257 h 1880444"/>
                <a:gd name="connsiteX35" fmla="*/ 0 w 815720"/>
                <a:gd name="connsiteY35" fmla="*/ 315939 h 1880444"/>
                <a:gd name="connsiteX36" fmla="*/ 6076 w 815720"/>
                <a:gd name="connsiteY36" fmla="*/ 425302 h 1880444"/>
                <a:gd name="connsiteX37" fmla="*/ 15189 w 815720"/>
                <a:gd name="connsiteY37" fmla="*/ 476946 h 1880444"/>
                <a:gd name="connsiteX38" fmla="*/ 21265 w 815720"/>
                <a:gd name="connsiteY38" fmla="*/ 510363 h 1880444"/>
                <a:gd name="connsiteX39" fmla="*/ 24303 w 815720"/>
                <a:gd name="connsiteY39" fmla="*/ 571120 h 1880444"/>
                <a:gd name="connsiteX40" fmla="*/ 33417 w 815720"/>
                <a:gd name="connsiteY40" fmla="*/ 628840 h 1880444"/>
                <a:gd name="connsiteX41" fmla="*/ 30379 w 815720"/>
                <a:gd name="connsiteY41" fmla="*/ 1078445 h 1880444"/>
                <a:gd name="connsiteX42" fmla="*/ 36455 w 815720"/>
                <a:gd name="connsiteY42" fmla="*/ 1306286 h 1880444"/>
                <a:gd name="connsiteX43" fmla="*/ 39492 w 815720"/>
                <a:gd name="connsiteY43" fmla="*/ 1360968 h 1880444"/>
                <a:gd name="connsiteX44" fmla="*/ 45568 w 815720"/>
                <a:gd name="connsiteY44" fmla="*/ 1403498 h 1880444"/>
                <a:gd name="connsiteX45" fmla="*/ 51644 w 815720"/>
                <a:gd name="connsiteY45" fmla="*/ 1455142 h 1880444"/>
                <a:gd name="connsiteX46" fmla="*/ 57720 w 815720"/>
                <a:gd name="connsiteY46" fmla="*/ 1488558 h 1880444"/>
                <a:gd name="connsiteX47" fmla="*/ 72909 w 815720"/>
                <a:gd name="connsiteY47" fmla="*/ 1515899 h 1880444"/>
                <a:gd name="connsiteX48" fmla="*/ 75947 w 815720"/>
                <a:gd name="connsiteY48" fmla="*/ 1525013 h 1880444"/>
                <a:gd name="connsiteX49" fmla="*/ 78985 w 815720"/>
                <a:gd name="connsiteY49" fmla="*/ 1549316 h 1880444"/>
                <a:gd name="connsiteX50" fmla="*/ 82023 w 815720"/>
                <a:gd name="connsiteY50" fmla="*/ 1570581 h 1880444"/>
                <a:gd name="connsiteX51" fmla="*/ 85061 w 815720"/>
                <a:gd name="connsiteY51" fmla="*/ 1582732 h 1880444"/>
                <a:gd name="connsiteX52" fmla="*/ 106326 w 815720"/>
                <a:gd name="connsiteY52" fmla="*/ 1591846 h 1880444"/>
                <a:gd name="connsiteX53" fmla="*/ 136704 w 815720"/>
                <a:gd name="connsiteY53" fmla="*/ 1597922 h 1880444"/>
                <a:gd name="connsiteX54" fmla="*/ 164045 w 815720"/>
                <a:gd name="connsiteY54" fmla="*/ 1607035 h 1880444"/>
                <a:gd name="connsiteX55" fmla="*/ 173159 w 815720"/>
                <a:gd name="connsiteY55" fmla="*/ 1610073 h 1880444"/>
                <a:gd name="connsiteX56" fmla="*/ 185310 w 815720"/>
                <a:gd name="connsiteY56" fmla="*/ 1628301 h 1880444"/>
                <a:gd name="connsiteX57" fmla="*/ 188348 w 815720"/>
                <a:gd name="connsiteY57" fmla="*/ 1637414 h 1880444"/>
                <a:gd name="connsiteX58" fmla="*/ 197462 w 815720"/>
                <a:gd name="connsiteY58" fmla="*/ 1655641 h 1880444"/>
                <a:gd name="connsiteX59" fmla="*/ 203538 w 815720"/>
                <a:gd name="connsiteY59" fmla="*/ 1698172 h 1880444"/>
                <a:gd name="connsiteX60" fmla="*/ 206575 w 815720"/>
                <a:gd name="connsiteY60" fmla="*/ 1734626 h 1880444"/>
                <a:gd name="connsiteX61" fmla="*/ 209613 w 815720"/>
                <a:gd name="connsiteY61" fmla="*/ 1743740 h 1880444"/>
                <a:gd name="connsiteX62" fmla="*/ 212651 w 815720"/>
                <a:gd name="connsiteY62" fmla="*/ 1758929 h 1880444"/>
                <a:gd name="connsiteX63" fmla="*/ 218727 w 815720"/>
                <a:gd name="connsiteY63" fmla="*/ 1777156 h 1880444"/>
                <a:gd name="connsiteX64" fmla="*/ 221765 w 815720"/>
                <a:gd name="connsiteY64" fmla="*/ 1786270 h 1880444"/>
                <a:gd name="connsiteX65" fmla="*/ 239992 w 815720"/>
                <a:gd name="connsiteY65" fmla="*/ 1813611 h 1880444"/>
                <a:gd name="connsiteX66" fmla="*/ 267333 w 815720"/>
                <a:gd name="connsiteY66" fmla="*/ 1828800 h 1880444"/>
                <a:gd name="connsiteX67" fmla="*/ 294674 w 815720"/>
                <a:gd name="connsiteY67" fmla="*/ 1840952 h 1880444"/>
                <a:gd name="connsiteX68" fmla="*/ 303787 w 815720"/>
                <a:gd name="connsiteY68" fmla="*/ 1843990 h 1880444"/>
                <a:gd name="connsiteX69" fmla="*/ 312901 w 815720"/>
                <a:gd name="connsiteY69" fmla="*/ 1850065 h 1880444"/>
                <a:gd name="connsiteX70" fmla="*/ 331128 w 815720"/>
                <a:gd name="connsiteY70" fmla="*/ 1856141 h 1880444"/>
                <a:gd name="connsiteX71" fmla="*/ 349356 w 815720"/>
                <a:gd name="connsiteY71" fmla="*/ 1862217 h 1880444"/>
                <a:gd name="connsiteX72" fmla="*/ 373659 w 815720"/>
                <a:gd name="connsiteY72" fmla="*/ 1865255 h 1880444"/>
                <a:gd name="connsiteX73" fmla="*/ 428340 w 815720"/>
                <a:gd name="connsiteY73" fmla="*/ 1874368 h 1880444"/>
                <a:gd name="connsiteX74" fmla="*/ 473908 w 815720"/>
                <a:gd name="connsiteY74" fmla="*/ 1880444 h 1880444"/>
                <a:gd name="connsiteX75" fmla="*/ 513401 w 815720"/>
                <a:gd name="connsiteY75" fmla="*/ 1877406 h 1880444"/>
                <a:gd name="connsiteX76" fmla="*/ 531628 w 815720"/>
                <a:gd name="connsiteY76" fmla="*/ 1868293 h 1880444"/>
                <a:gd name="connsiteX77" fmla="*/ 558969 w 815720"/>
                <a:gd name="connsiteY77" fmla="*/ 1859179 h 1880444"/>
                <a:gd name="connsiteX78" fmla="*/ 595423 w 815720"/>
                <a:gd name="connsiteY78" fmla="*/ 1847027 h 1880444"/>
                <a:gd name="connsiteX79" fmla="*/ 604537 w 815720"/>
                <a:gd name="connsiteY79" fmla="*/ 1840952 h 1880444"/>
                <a:gd name="connsiteX80" fmla="*/ 610613 w 815720"/>
                <a:gd name="connsiteY80" fmla="*/ 1831838 h 1880444"/>
                <a:gd name="connsiteX81" fmla="*/ 628840 w 815720"/>
                <a:gd name="connsiteY81" fmla="*/ 1825762 h 1880444"/>
                <a:gd name="connsiteX82" fmla="*/ 665294 w 815720"/>
                <a:gd name="connsiteY82" fmla="*/ 1813611 h 1880444"/>
                <a:gd name="connsiteX83" fmla="*/ 674408 w 815720"/>
                <a:gd name="connsiteY83" fmla="*/ 1807535 h 1880444"/>
                <a:gd name="connsiteX84" fmla="*/ 695673 w 815720"/>
                <a:gd name="connsiteY84" fmla="*/ 1801459 h 1880444"/>
                <a:gd name="connsiteX85" fmla="*/ 713900 w 815720"/>
                <a:gd name="connsiteY85" fmla="*/ 1786270 h 1880444"/>
                <a:gd name="connsiteX86" fmla="*/ 726052 w 815720"/>
                <a:gd name="connsiteY86" fmla="*/ 1768043 h 1880444"/>
                <a:gd name="connsiteX87" fmla="*/ 735166 w 815720"/>
                <a:gd name="connsiteY87" fmla="*/ 1749815 h 1880444"/>
                <a:gd name="connsiteX88" fmla="*/ 735166 w 815720"/>
                <a:gd name="connsiteY88" fmla="*/ 1588808 h 1880444"/>
                <a:gd name="connsiteX89" fmla="*/ 741241 w 815720"/>
                <a:gd name="connsiteY89" fmla="*/ 1570581 h 1880444"/>
                <a:gd name="connsiteX90" fmla="*/ 750355 w 815720"/>
                <a:gd name="connsiteY90" fmla="*/ 1549316 h 1880444"/>
                <a:gd name="connsiteX91" fmla="*/ 768582 w 815720"/>
                <a:gd name="connsiteY91" fmla="*/ 1537164 h 1880444"/>
                <a:gd name="connsiteX92" fmla="*/ 777696 w 815720"/>
                <a:gd name="connsiteY92" fmla="*/ 1531089 h 1880444"/>
                <a:gd name="connsiteX93" fmla="*/ 789847 w 815720"/>
                <a:gd name="connsiteY93" fmla="*/ 1512861 h 1880444"/>
                <a:gd name="connsiteX94" fmla="*/ 795923 w 815720"/>
                <a:gd name="connsiteY94" fmla="*/ 1494634 h 1880444"/>
                <a:gd name="connsiteX95" fmla="*/ 798961 w 815720"/>
                <a:gd name="connsiteY95" fmla="*/ 1485520 h 1880444"/>
                <a:gd name="connsiteX96" fmla="*/ 801999 w 815720"/>
                <a:gd name="connsiteY96" fmla="*/ 1467293 h 1880444"/>
                <a:gd name="connsiteX97" fmla="*/ 801351 w 815720"/>
                <a:gd name="connsiteY97" fmla="*/ 1311244 h 1880444"/>
                <a:gd name="connsiteX98" fmla="*/ 801351 w 815720"/>
                <a:gd name="connsiteY98" fmla="*/ 1311244 h 1880444"/>
                <a:gd name="connsiteX99" fmla="*/ 792885 w 815720"/>
                <a:gd name="connsiteY99" fmla="*/ 1108824 h 1880444"/>
                <a:gd name="connsiteX100" fmla="*/ 798961 w 815720"/>
                <a:gd name="connsiteY100" fmla="*/ 1090597 h 1880444"/>
                <a:gd name="connsiteX101" fmla="*/ 801999 w 815720"/>
                <a:gd name="connsiteY101" fmla="*/ 1060218 h 1880444"/>
                <a:gd name="connsiteX102" fmla="*/ 798961 w 815720"/>
                <a:gd name="connsiteY102" fmla="*/ 1020726 h 1880444"/>
                <a:gd name="connsiteX103" fmla="*/ 795923 w 815720"/>
                <a:gd name="connsiteY103" fmla="*/ 1005536 h 1880444"/>
                <a:gd name="connsiteX104" fmla="*/ 792885 w 815720"/>
                <a:gd name="connsiteY104" fmla="*/ 984271 h 1880444"/>
                <a:gd name="connsiteX105" fmla="*/ 792885 w 815720"/>
                <a:gd name="connsiteY105" fmla="*/ 929590 h 1880444"/>
                <a:gd name="connsiteX106" fmla="*/ 786809 w 815720"/>
                <a:gd name="connsiteY106" fmla="*/ 920476 h 1880444"/>
                <a:gd name="connsiteX107" fmla="*/ 783771 w 815720"/>
                <a:gd name="connsiteY107" fmla="*/ 911362 h 1880444"/>
                <a:gd name="connsiteX0" fmla="*/ 783771 w 815720"/>
                <a:gd name="connsiteY0" fmla="*/ 911362 h 1880444"/>
                <a:gd name="connsiteX1" fmla="*/ 744279 w 815720"/>
                <a:gd name="connsiteY1" fmla="*/ 94174 h 1880444"/>
                <a:gd name="connsiteX2" fmla="*/ 735166 w 815720"/>
                <a:gd name="connsiteY2" fmla="*/ 75947 h 1880444"/>
                <a:gd name="connsiteX3" fmla="*/ 723014 w 815720"/>
                <a:gd name="connsiteY3" fmla="*/ 66833 h 1880444"/>
                <a:gd name="connsiteX4" fmla="*/ 704787 w 815720"/>
                <a:gd name="connsiteY4" fmla="*/ 51644 h 1880444"/>
                <a:gd name="connsiteX5" fmla="*/ 698711 w 815720"/>
                <a:gd name="connsiteY5" fmla="*/ 42530 h 1880444"/>
                <a:gd name="connsiteX6" fmla="*/ 689597 w 815720"/>
                <a:gd name="connsiteY6" fmla="*/ 36455 h 1880444"/>
                <a:gd name="connsiteX7" fmla="*/ 677446 w 815720"/>
                <a:gd name="connsiteY7" fmla="*/ 18227 h 1880444"/>
                <a:gd name="connsiteX8" fmla="*/ 671370 w 815720"/>
                <a:gd name="connsiteY8" fmla="*/ 9114 h 1880444"/>
                <a:gd name="connsiteX9" fmla="*/ 637954 w 815720"/>
                <a:gd name="connsiteY9" fmla="*/ 0 h 1880444"/>
                <a:gd name="connsiteX10" fmla="*/ 595423 w 815720"/>
                <a:gd name="connsiteY10" fmla="*/ 3038 h 1880444"/>
                <a:gd name="connsiteX11" fmla="*/ 583272 w 815720"/>
                <a:gd name="connsiteY11" fmla="*/ 6076 h 1880444"/>
                <a:gd name="connsiteX12" fmla="*/ 498211 w 815720"/>
                <a:gd name="connsiteY12" fmla="*/ 3038 h 1880444"/>
                <a:gd name="connsiteX13" fmla="*/ 422265 w 815720"/>
                <a:gd name="connsiteY13" fmla="*/ 6076 h 1880444"/>
                <a:gd name="connsiteX14" fmla="*/ 385810 w 815720"/>
                <a:gd name="connsiteY14" fmla="*/ 12152 h 1880444"/>
                <a:gd name="connsiteX15" fmla="*/ 276447 w 815720"/>
                <a:gd name="connsiteY15" fmla="*/ 18227 h 1880444"/>
                <a:gd name="connsiteX16" fmla="*/ 264295 w 815720"/>
                <a:gd name="connsiteY16" fmla="*/ 21265 h 1880444"/>
                <a:gd name="connsiteX17" fmla="*/ 218727 w 815720"/>
                <a:gd name="connsiteY17" fmla="*/ 27341 h 1880444"/>
                <a:gd name="connsiteX18" fmla="*/ 167083 w 815720"/>
                <a:gd name="connsiteY18" fmla="*/ 24303 h 1880444"/>
                <a:gd name="connsiteX19" fmla="*/ 145818 w 815720"/>
                <a:gd name="connsiteY19" fmla="*/ 21265 h 1880444"/>
                <a:gd name="connsiteX20" fmla="*/ 72909 w 815720"/>
                <a:gd name="connsiteY20" fmla="*/ 24303 h 1880444"/>
                <a:gd name="connsiteX21" fmla="*/ 60758 w 815720"/>
                <a:gd name="connsiteY21" fmla="*/ 27341 h 1880444"/>
                <a:gd name="connsiteX22" fmla="*/ 66833 w 815720"/>
                <a:gd name="connsiteY22" fmla="*/ 33417 h 1880444"/>
                <a:gd name="connsiteX23" fmla="*/ 66833 w 815720"/>
                <a:gd name="connsiteY23" fmla="*/ 33417 h 1880444"/>
                <a:gd name="connsiteX24" fmla="*/ 54682 w 815720"/>
                <a:gd name="connsiteY24" fmla="*/ 57720 h 1880444"/>
                <a:gd name="connsiteX25" fmla="*/ 48606 w 815720"/>
                <a:gd name="connsiteY25" fmla="*/ 66833 h 1880444"/>
                <a:gd name="connsiteX26" fmla="*/ 39492 w 815720"/>
                <a:gd name="connsiteY26" fmla="*/ 97212 h 1880444"/>
                <a:gd name="connsiteX27" fmla="*/ 33417 w 815720"/>
                <a:gd name="connsiteY27" fmla="*/ 115439 h 1880444"/>
                <a:gd name="connsiteX28" fmla="*/ 30379 w 815720"/>
                <a:gd name="connsiteY28" fmla="*/ 124553 h 1880444"/>
                <a:gd name="connsiteX29" fmla="*/ 27341 w 815720"/>
                <a:gd name="connsiteY29" fmla="*/ 133667 h 1880444"/>
                <a:gd name="connsiteX30" fmla="*/ 15189 w 815720"/>
                <a:gd name="connsiteY30" fmla="*/ 151894 h 1880444"/>
                <a:gd name="connsiteX31" fmla="*/ 12152 w 815720"/>
                <a:gd name="connsiteY31" fmla="*/ 161007 h 1880444"/>
                <a:gd name="connsiteX32" fmla="*/ 3038 w 815720"/>
                <a:gd name="connsiteY32" fmla="*/ 179235 h 1880444"/>
                <a:gd name="connsiteX33" fmla="*/ 6076 w 815720"/>
                <a:gd name="connsiteY33" fmla="*/ 212651 h 1880444"/>
                <a:gd name="connsiteX34" fmla="*/ 9114 w 815720"/>
                <a:gd name="connsiteY34" fmla="*/ 261257 h 1880444"/>
                <a:gd name="connsiteX35" fmla="*/ 0 w 815720"/>
                <a:gd name="connsiteY35" fmla="*/ 315939 h 1880444"/>
                <a:gd name="connsiteX36" fmla="*/ 6076 w 815720"/>
                <a:gd name="connsiteY36" fmla="*/ 425302 h 1880444"/>
                <a:gd name="connsiteX37" fmla="*/ 21265 w 815720"/>
                <a:gd name="connsiteY37" fmla="*/ 510363 h 1880444"/>
                <a:gd name="connsiteX38" fmla="*/ 24303 w 815720"/>
                <a:gd name="connsiteY38" fmla="*/ 571120 h 1880444"/>
                <a:gd name="connsiteX39" fmla="*/ 33417 w 815720"/>
                <a:gd name="connsiteY39" fmla="*/ 628840 h 1880444"/>
                <a:gd name="connsiteX40" fmla="*/ 30379 w 815720"/>
                <a:gd name="connsiteY40" fmla="*/ 1078445 h 1880444"/>
                <a:gd name="connsiteX41" fmla="*/ 36455 w 815720"/>
                <a:gd name="connsiteY41" fmla="*/ 1306286 h 1880444"/>
                <a:gd name="connsiteX42" fmla="*/ 39492 w 815720"/>
                <a:gd name="connsiteY42" fmla="*/ 1360968 h 1880444"/>
                <a:gd name="connsiteX43" fmla="*/ 45568 w 815720"/>
                <a:gd name="connsiteY43" fmla="*/ 1403498 h 1880444"/>
                <a:gd name="connsiteX44" fmla="*/ 51644 w 815720"/>
                <a:gd name="connsiteY44" fmla="*/ 1455142 h 1880444"/>
                <a:gd name="connsiteX45" fmla="*/ 57720 w 815720"/>
                <a:gd name="connsiteY45" fmla="*/ 1488558 h 1880444"/>
                <a:gd name="connsiteX46" fmla="*/ 72909 w 815720"/>
                <a:gd name="connsiteY46" fmla="*/ 1515899 h 1880444"/>
                <a:gd name="connsiteX47" fmla="*/ 75947 w 815720"/>
                <a:gd name="connsiteY47" fmla="*/ 1525013 h 1880444"/>
                <a:gd name="connsiteX48" fmla="*/ 78985 w 815720"/>
                <a:gd name="connsiteY48" fmla="*/ 1549316 h 1880444"/>
                <a:gd name="connsiteX49" fmla="*/ 82023 w 815720"/>
                <a:gd name="connsiteY49" fmla="*/ 1570581 h 1880444"/>
                <a:gd name="connsiteX50" fmla="*/ 85061 w 815720"/>
                <a:gd name="connsiteY50" fmla="*/ 1582732 h 1880444"/>
                <a:gd name="connsiteX51" fmla="*/ 106326 w 815720"/>
                <a:gd name="connsiteY51" fmla="*/ 1591846 h 1880444"/>
                <a:gd name="connsiteX52" fmla="*/ 136704 w 815720"/>
                <a:gd name="connsiteY52" fmla="*/ 1597922 h 1880444"/>
                <a:gd name="connsiteX53" fmla="*/ 164045 w 815720"/>
                <a:gd name="connsiteY53" fmla="*/ 1607035 h 1880444"/>
                <a:gd name="connsiteX54" fmla="*/ 173159 w 815720"/>
                <a:gd name="connsiteY54" fmla="*/ 1610073 h 1880444"/>
                <a:gd name="connsiteX55" fmla="*/ 185310 w 815720"/>
                <a:gd name="connsiteY55" fmla="*/ 1628301 h 1880444"/>
                <a:gd name="connsiteX56" fmla="*/ 188348 w 815720"/>
                <a:gd name="connsiteY56" fmla="*/ 1637414 h 1880444"/>
                <a:gd name="connsiteX57" fmla="*/ 197462 w 815720"/>
                <a:gd name="connsiteY57" fmla="*/ 1655641 h 1880444"/>
                <a:gd name="connsiteX58" fmla="*/ 203538 w 815720"/>
                <a:gd name="connsiteY58" fmla="*/ 1698172 h 1880444"/>
                <a:gd name="connsiteX59" fmla="*/ 206575 w 815720"/>
                <a:gd name="connsiteY59" fmla="*/ 1734626 h 1880444"/>
                <a:gd name="connsiteX60" fmla="*/ 209613 w 815720"/>
                <a:gd name="connsiteY60" fmla="*/ 1743740 h 1880444"/>
                <a:gd name="connsiteX61" fmla="*/ 212651 w 815720"/>
                <a:gd name="connsiteY61" fmla="*/ 1758929 h 1880444"/>
                <a:gd name="connsiteX62" fmla="*/ 218727 w 815720"/>
                <a:gd name="connsiteY62" fmla="*/ 1777156 h 1880444"/>
                <a:gd name="connsiteX63" fmla="*/ 221765 w 815720"/>
                <a:gd name="connsiteY63" fmla="*/ 1786270 h 1880444"/>
                <a:gd name="connsiteX64" fmla="*/ 239992 w 815720"/>
                <a:gd name="connsiteY64" fmla="*/ 1813611 h 1880444"/>
                <a:gd name="connsiteX65" fmla="*/ 267333 w 815720"/>
                <a:gd name="connsiteY65" fmla="*/ 1828800 h 1880444"/>
                <a:gd name="connsiteX66" fmla="*/ 294674 w 815720"/>
                <a:gd name="connsiteY66" fmla="*/ 1840952 h 1880444"/>
                <a:gd name="connsiteX67" fmla="*/ 303787 w 815720"/>
                <a:gd name="connsiteY67" fmla="*/ 1843990 h 1880444"/>
                <a:gd name="connsiteX68" fmla="*/ 312901 w 815720"/>
                <a:gd name="connsiteY68" fmla="*/ 1850065 h 1880444"/>
                <a:gd name="connsiteX69" fmla="*/ 331128 w 815720"/>
                <a:gd name="connsiteY69" fmla="*/ 1856141 h 1880444"/>
                <a:gd name="connsiteX70" fmla="*/ 349356 w 815720"/>
                <a:gd name="connsiteY70" fmla="*/ 1862217 h 1880444"/>
                <a:gd name="connsiteX71" fmla="*/ 373659 w 815720"/>
                <a:gd name="connsiteY71" fmla="*/ 1865255 h 1880444"/>
                <a:gd name="connsiteX72" fmla="*/ 428340 w 815720"/>
                <a:gd name="connsiteY72" fmla="*/ 1874368 h 1880444"/>
                <a:gd name="connsiteX73" fmla="*/ 473908 w 815720"/>
                <a:gd name="connsiteY73" fmla="*/ 1880444 h 1880444"/>
                <a:gd name="connsiteX74" fmla="*/ 513401 w 815720"/>
                <a:gd name="connsiteY74" fmla="*/ 1877406 h 1880444"/>
                <a:gd name="connsiteX75" fmla="*/ 531628 w 815720"/>
                <a:gd name="connsiteY75" fmla="*/ 1868293 h 1880444"/>
                <a:gd name="connsiteX76" fmla="*/ 558969 w 815720"/>
                <a:gd name="connsiteY76" fmla="*/ 1859179 h 1880444"/>
                <a:gd name="connsiteX77" fmla="*/ 595423 w 815720"/>
                <a:gd name="connsiteY77" fmla="*/ 1847027 h 1880444"/>
                <a:gd name="connsiteX78" fmla="*/ 604537 w 815720"/>
                <a:gd name="connsiteY78" fmla="*/ 1840952 h 1880444"/>
                <a:gd name="connsiteX79" fmla="*/ 610613 w 815720"/>
                <a:gd name="connsiteY79" fmla="*/ 1831838 h 1880444"/>
                <a:gd name="connsiteX80" fmla="*/ 628840 w 815720"/>
                <a:gd name="connsiteY80" fmla="*/ 1825762 h 1880444"/>
                <a:gd name="connsiteX81" fmla="*/ 665294 w 815720"/>
                <a:gd name="connsiteY81" fmla="*/ 1813611 h 1880444"/>
                <a:gd name="connsiteX82" fmla="*/ 674408 w 815720"/>
                <a:gd name="connsiteY82" fmla="*/ 1807535 h 1880444"/>
                <a:gd name="connsiteX83" fmla="*/ 695673 w 815720"/>
                <a:gd name="connsiteY83" fmla="*/ 1801459 h 1880444"/>
                <a:gd name="connsiteX84" fmla="*/ 713900 w 815720"/>
                <a:gd name="connsiteY84" fmla="*/ 1786270 h 1880444"/>
                <a:gd name="connsiteX85" fmla="*/ 726052 w 815720"/>
                <a:gd name="connsiteY85" fmla="*/ 1768043 h 1880444"/>
                <a:gd name="connsiteX86" fmla="*/ 735166 w 815720"/>
                <a:gd name="connsiteY86" fmla="*/ 1749815 h 1880444"/>
                <a:gd name="connsiteX87" fmla="*/ 735166 w 815720"/>
                <a:gd name="connsiteY87" fmla="*/ 1588808 h 1880444"/>
                <a:gd name="connsiteX88" fmla="*/ 741241 w 815720"/>
                <a:gd name="connsiteY88" fmla="*/ 1570581 h 1880444"/>
                <a:gd name="connsiteX89" fmla="*/ 750355 w 815720"/>
                <a:gd name="connsiteY89" fmla="*/ 1549316 h 1880444"/>
                <a:gd name="connsiteX90" fmla="*/ 768582 w 815720"/>
                <a:gd name="connsiteY90" fmla="*/ 1537164 h 1880444"/>
                <a:gd name="connsiteX91" fmla="*/ 777696 w 815720"/>
                <a:gd name="connsiteY91" fmla="*/ 1531089 h 1880444"/>
                <a:gd name="connsiteX92" fmla="*/ 789847 w 815720"/>
                <a:gd name="connsiteY92" fmla="*/ 1512861 h 1880444"/>
                <a:gd name="connsiteX93" fmla="*/ 795923 w 815720"/>
                <a:gd name="connsiteY93" fmla="*/ 1494634 h 1880444"/>
                <a:gd name="connsiteX94" fmla="*/ 798961 w 815720"/>
                <a:gd name="connsiteY94" fmla="*/ 1485520 h 1880444"/>
                <a:gd name="connsiteX95" fmla="*/ 801999 w 815720"/>
                <a:gd name="connsiteY95" fmla="*/ 1467293 h 1880444"/>
                <a:gd name="connsiteX96" fmla="*/ 801351 w 815720"/>
                <a:gd name="connsiteY96" fmla="*/ 1311244 h 1880444"/>
                <a:gd name="connsiteX97" fmla="*/ 801351 w 815720"/>
                <a:gd name="connsiteY97" fmla="*/ 1311244 h 1880444"/>
                <a:gd name="connsiteX98" fmla="*/ 792885 w 815720"/>
                <a:gd name="connsiteY98" fmla="*/ 1108824 h 1880444"/>
                <a:gd name="connsiteX99" fmla="*/ 798961 w 815720"/>
                <a:gd name="connsiteY99" fmla="*/ 1090597 h 1880444"/>
                <a:gd name="connsiteX100" fmla="*/ 801999 w 815720"/>
                <a:gd name="connsiteY100" fmla="*/ 1060218 h 1880444"/>
                <a:gd name="connsiteX101" fmla="*/ 798961 w 815720"/>
                <a:gd name="connsiteY101" fmla="*/ 1020726 h 1880444"/>
                <a:gd name="connsiteX102" fmla="*/ 795923 w 815720"/>
                <a:gd name="connsiteY102" fmla="*/ 1005536 h 1880444"/>
                <a:gd name="connsiteX103" fmla="*/ 792885 w 815720"/>
                <a:gd name="connsiteY103" fmla="*/ 984271 h 1880444"/>
                <a:gd name="connsiteX104" fmla="*/ 792885 w 815720"/>
                <a:gd name="connsiteY104" fmla="*/ 929590 h 1880444"/>
                <a:gd name="connsiteX105" fmla="*/ 786809 w 815720"/>
                <a:gd name="connsiteY105" fmla="*/ 920476 h 1880444"/>
                <a:gd name="connsiteX106" fmla="*/ 783771 w 815720"/>
                <a:gd name="connsiteY106" fmla="*/ 911362 h 1880444"/>
                <a:gd name="connsiteX0" fmla="*/ 783771 w 815720"/>
                <a:gd name="connsiteY0" fmla="*/ 911362 h 1880444"/>
                <a:gd name="connsiteX1" fmla="*/ 744279 w 815720"/>
                <a:gd name="connsiteY1" fmla="*/ 94174 h 1880444"/>
                <a:gd name="connsiteX2" fmla="*/ 735166 w 815720"/>
                <a:gd name="connsiteY2" fmla="*/ 75947 h 1880444"/>
                <a:gd name="connsiteX3" fmla="*/ 723014 w 815720"/>
                <a:gd name="connsiteY3" fmla="*/ 66833 h 1880444"/>
                <a:gd name="connsiteX4" fmla="*/ 704787 w 815720"/>
                <a:gd name="connsiteY4" fmla="*/ 51644 h 1880444"/>
                <a:gd name="connsiteX5" fmla="*/ 698711 w 815720"/>
                <a:gd name="connsiteY5" fmla="*/ 42530 h 1880444"/>
                <a:gd name="connsiteX6" fmla="*/ 689597 w 815720"/>
                <a:gd name="connsiteY6" fmla="*/ 36455 h 1880444"/>
                <a:gd name="connsiteX7" fmla="*/ 677446 w 815720"/>
                <a:gd name="connsiteY7" fmla="*/ 18227 h 1880444"/>
                <a:gd name="connsiteX8" fmla="*/ 671370 w 815720"/>
                <a:gd name="connsiteY8" fmla="*/ 9114 h 1880444"/>
                <a:gd name="connsiteX9" fmla="*/ 637954 w 815720"/>
                <a:gd name="connsiteY9" fmla="*/ 0 h 1880444"/>
                <a:gd name="connsiteX10" fmla="*/ 595423 w 815720"/>
                <a:gd name="connsiteY10" fmla="*/ 3038 h 1880444"/>
                <a:gd name="connsiteX11" fmla="*/ 583272 w 815720"/>
                <a:gd name="connsiteY11" fmla="*/ 6076 h 1880444"/>
                <a:gd name="connsiteX12" fmla="*/ 498211 w 815720"/>
                <a:gd name="connsiteY12" fmla="*/ 3038 h 1880444"/>
                <a:gd name="connsiteX13" fmla="*/ 422265 w 815720"/>
                <a:gd name="connsiteY13" fmla="*/ 6076 h 1880444"/>
                <a:gd name="connsiteX14" fmla="*/ 385810 w 815720"/>
                <a:gd name="connsiteY14" fmla="*/ 12152 h 1880444"/>
                <a:gd name="connsiteX15" fmla="*/ 276447 w 815720"/>
                <a:gd name="connsiteY15" fmla="*/ 18227 h 1880444"/>
                <a:gd name="connsiteX16" fmla="*/ 264295 w 815720"/>
                <a:gd name="connsiteY16" fmla="*/ 21265 h 1880444"/>
                <a:gd name="connsiteX17" fmla="*/ 218727 w 815720"/>
                <a:gd name="connsiteY17" fmla="*/ 27341 h 1880444"/>
                <a:gd name="connsiteX18" fmla="*/ 167083 w 815720"/>
                <a:gd name="connsiteY18" fmla="*/ 24303 h 1880444"/>
                <a:gd name="connsiteX19" fmla="*/ 145818 w 815720"/>
                <a:gd name="connsiteY19" fmla="*/ 21265 h 1880444"/>
                <a:gd name="connsiteX20" fmla="*/ 72909 w 815720"/>
                <a:gd name="connsiteY20" fmla="*/ 24303 h 1880444"/>
                <a:gd name="connsiteX21" fmla="*/ 60758 w 815720"/>
                <a:gd name="connsiteY21" fmla="*/ 27341 h 1880444"/>
                <a:gd name="connsiteX22" fmla="*/ 66833 w 815720"/>
                <a:gd name="connsiteY22" fmla="*/ 33417 h 1880444"/>
                <a:gd name="connsiteX23" fmla="*/ 66833 w 815720"/>
                <a:gd name="connsiteY23" fmla="*/ 33417 h 1880444"/>
                <a:gd name="connsiteX24" fmla="*/ 54682 w 815720"/>
                <a:gd name="connsiteY24" fmla="*/ 57720 h 1880444"/>
                <a:gd name="connsiteX25" fmla="*/ 48606 w 815720"/>
                <a:gd name="connsiteY25" fmla="*/ 66833 h 1880444"/>
                <a:gd name="connsiteX26" fmla="*/ 39492 w 815720"/>
                <a:gd name="connsiteY26" fmla="*/ 97212 h 1880444"/>
                <a:gd name="connsiteX27" fmla="*/ 33417 w 815720"/>
                <a:gd name="connsiteY27" fmla="*/ 115439 h 1880444"/>
                <a:gd name="connsiteX28" fmla="*/ 30379 w 815720"/>
                <a:gd name="connsiteY28" fmla="*/ 124553 h 1880444"/>
                <a:gd name="connsiteX29" fmla="*/ 27341 w 815720"/>
                <a:gd name="connsiteY29" fmla="*/ 133667 h 1880444"/>
                <a:gd name="connsiteX30" fmla="*/ 15189 w 815720"/>
                <a:gd name="connsiteY30" fmla="*/ 151894 h 1880444"/>
                <a:gd name="connsiteX31" fmla="*/ 12152 w 815720"/>
                <a:gd name="connsiteY31" fmla="*/ 161007 h 1880444"/>
                <a:gd name="connsiteX32" fmla="*/ 3038 w 815720"/>
                <a:gd name="connsiteY32" fmla="*/ 179235 h 1880444"/>
                <a:gd name="connsiteX33" fmla="*/ 6076 w 815720"/>
                <a:gd name="connsiteY33" fmla="*/ 212651 h 1880444"/>
                <a:gd name="connsiteX34" fmla="*/ 9114 w 815720"/>
                <a:gd name="connsiteY34" fmla="*/ 261257 h 1880444"/>
                <a:gd name="connsiteX35" fmla="*/ 0 w 815720"/>
                <a:gd name="connsiteY35" fmla="*/ 315939 h 1880444"/>
                <a:gd name="connsiteX36" fmla="*/ 6076 w 815720"/>
                <a:gd name="connsiteY36" fmla="*/ 425302 h 1880444"/>
                <a:gd name="connsiteX37" fmla="*/ 21265 w 815720"/>
                <a:gd name="connsiteY37" fmla="*/ 510363 h 1880444"/>
                <a:gd name="connsiteX38" fmla="*/ 33417 w 815720"/>
                <a:gd name="connsiteY38" fmla="*/ 628840 h 1880444"/>
                <a:gd name="connsiteX39" fmla="*/ 30379 w 815720"/>
                <a:gd name="connsiteY39" fmla="*/ 1078445 h 1880444"/>
                <a:gd name="connsiteX40" fmla="*/ 36455 w 815720"/>
                <a:gd name="connsiteY40" fmla="*/ 1306286 h 1880444"/>
                <a:gd name="connsiteX41" fmla="*/ 39492 w 815720"/>
                <a:gd name="connsiteY41" fmla="*/ 1360968 h 1880444"/>
                <a:gd name="connsiteX42" fmla="*/ 45568 w 815720"/>
                <a:gd name="connsiteY42" fmla="*/ 1403498 h 1880444"/>
                <a:gd name="connsiteX43" fmla="*/ 51644 w 815720"/>
                <a:gd name="connsiteY43" fmla="*/ 1455142 h 1880444"/>
                <a:gd name="connsiteX44" fmla="*/ 57720 w 815720"/>
                <a:gd name="connsiteY44" fmla="*/ 1488558 h 1880444"/>
                <a:gd name="connsiteX45" fmla="*/ 72909 w 815720"/>
                <a:gd name="connsiteY45" fmla="*/ 1515899 h 1880444"/>
                <a:gd name="connsiteX46" fmla="*/ 75947 w 815720"/>
                <a:gd name="connsiteY46" fmla="*/ 1525013 h 1880444"/>
                <a:gd name="connsiteX47" fmla="*/ 78985 w 815720"/>
                <a:gd name="connsiteY47" fmla="*/ 1549316 h 1880444"/>
                <a:gd name="connsiteX48" fmla="*/ 82023 w 815720"/>
                <a:gd name="connsiteY48" fmla="*/ 1570581 h 1880444"/>
                <a:gd name="connsiteX49" fmla="*/ 85061 w 815720"/>
                <a:gd name="connsiteY49" fmla="*/ 1582732 h 1880444"/>
                <a:gd name="connsiteX50" fmla="*/ 106326 w 815720"/>
                <a:gd name="connsiteY50" fmla="*/ 1591846 h 1880444"/>
                <a:gd name="connsiteX51" fmla="*/ 136704 w 815720"/>
                <a:gd name="connsiteY51" fmla="*/ 1597922 h 1880444"/>
                <a:gd name="connsiteX52" fmla="*/ 164045 w 815720"/>
                <a:gd name="connsiteY52" fmla="*/ 1607035 h 1880444"/>
                <a:gd name="connsiteX53" fmla="*/ 173159 w 815720"/>
                <a:gd name="connsiteY53" fmla="*/ 1610073 h 1880444"/>
                <a:gd name="connsiteX54" fmla="*/ 185310 w 815720"/>
                <a:gd name="connsiteY54" fmla="*/ 1628301 h 1880444"/>
                <a:gd name="connsiteX55" fmla="*/ 188348 w 815720"/>
                <a:gd name="connsiteY55" fmla="*/ 1637414 h 1880444"/>
                <a:gd name="connsiteX56" fmla="*/ 197462 w 815720"/>
                <a:gd name="connsiteY56" fmla="*/ 1655641 h 1880444"/>
                <a:gd name="connsiteX57" fmla="*/ 203538 w 815720"/>
                <a:gd name="connsiteY57" fmla="*/ 1698172 h 1880444"/>
                <a:gd name="connsiteX58" fmla="*/ 206575 w 815720"/>
                <a:gd name="connsiteY58" fmla="*/ 1734626 h 1880444"/>
                <a:gd name="connsiteX59" fmla="*/ 209613 w 815720"/>
                <a:gd name="connsiteY59" fmla="*/ 1743740 h 1880444"/>
                <a:gd name="connsiteX60" fmla="*/ 212651 w 815720"/>
                <a:gd name="connsiteY60" fmla="*/ 1758929 h 1880444"/>
                <a:gd name="connsiteX61" fmla="*/ 218727 w 815720"/>
                <a:gd name="connsiteY61" fmla="*/ 1777156 h 1880444"/>
                <a:gd name="connsiteX62" fmla="*/ 221765 w 815720"/>
                <a:gd name="connsiteY62" fmla="*/ 1786270 h 1880444"/>
                <a:gd name="connsiteX63" fmla="*/ 239992 w 815720"/>
                <a:gd name="connsiteY63" fmla="*/ 1813611 h 1880444"/>
                <a:gd name="connsiteX64" fmla="*/ 267333 w 815720"/>
                <a:gd name="connsiteY64" fmla="*/ 1828800 h 1880444"/>
                <a:gd name="connsiteX65" fmla="*/ 294674 w 815720"/>
                <a:gd name="connsiteY65" fmla="*/ 1840952 h 1880444"/>
                <a:gd name="connsiteX66" fmla="*/ 303787 w 815720"/>
                <a:gd name="connsiteY66" fmla="*/ 1843990 h 1880444"/>
                <a:gd name="connsiteX67" fmla="*/ 312901 w 815720"/>
                <a:gd name="connsiteY67" fmla="*/ 1850065 h 1880444"/>
                <a:gd name="connsiteX68" fmla="*/ 331128 w 815720"/>
                <a:gd name="connsiteY68" fmla="*/ 1856141 h 1880444"/>
                <a:gd name="connsiteX69" fmla="*/ 349356 w 815720"/>
                <a:gd name="connsiteY69" fmla="*/ 1862217 h 1880444"/>
                <a:gd name="connsiteX70" fmla="*/ 373659 w 815720"/>
                <a:gd name="connsiteY70" fmla="*/ 1865255 h 1880444"/>
                <a:gd name="connsiteX71" fmla="*/ 428340 w 815720"/>
                <a:gd name="connsiteY71" fmla="*/ 1874368 h 1880444"/>
                <a:gd name="connsiteX72" fmla="*/ 473908 w 815720"/>
                <a:gd name="connsiteY72" fmla="*/ 1880444 h 1880444"/>
                <a:gd name="connsiteX73" fmla="*/ 513401 w 815720"/>
                <a:gd name="connsiteY73" fmla="*/ 1877406 h 1880444"/>
                <a:gd name="connsiteX74" fmla="*/ 531628 w 815720"/>
                <a:gd name="connsiteY74" fmla="*/ 1868293 h 1880444"/>
                <a:gd name="connsiteX75" fmla="*/ 558969 w 815720"/>
                <a:gd name="connsiteY75" fmla="*/ 1859179 h 1880444"/>
                <a:gd name="connsiteX76" fmla="*/ 595423 w 815720"/>
                <a:gd name="connsiteY76" fmla="*/ 1847027 h 1880444"/>
                <a:gd name="connsiteX77" fmla="*/ 604537 w 815720"/>
                <a:gd name="connsiteY77" fmla="*/ 1840952 h 1880444"/>
                <a:gd name="connsiteX78" fmla="*/ 610613 w 815720"/>
                <a:gd name="connsiteY78" fmla="*/ 1831838 h 1880444"/>
                <a:gd name="connsiteX79" fmla="*/ 628840 w 815720"/>
                <a:gd name="connsiteY79" fmla="*/ 1825762 h 1880444"/>
                <a:gd name="connsiteX80" fmla="*/ 665294 w 815720"/>
                <a:gd name="connsiteY80" fmla="*/ 1813611 h 1880444"/>
                <a:gd name="connsiteX81" fmla="*/ 674408 w 815720"/>
                <a:gd name="connsiteY81" fmla="*/ 1807535 h 1880444"/>
                <a:gd name="connsiteX82" fmla="*/ 695673 w 815720"/>
                <a:gd name="connsiteY82" fmla="*/ 1801459 h 1880444"/>
                <a:gd name="connsiteX83" fmla="*/ 713900 w 815720"/>
                <a:gd name="connsiteY83" fmla="*/ 1786270 h 1880444"/>
                <a:gd name="connsiteX84" fmla="*/ 726052 w 815720"/>
                <a:gd name="connsiteY84" fmla="*/ 1768043 h 1880444"/>
                <a:gd name="connsiteX85" fmla="*/ 735166 w 815720"/>
                <a:gd name="connsiteY85" fmla="*/ 1749815 h 1880444"/>
                <a:gd name="connsiteX86" fmla="*/ 735166 w 815720"/>
                <a:gd name="connsiteY86" fmla="*/ 1588808 h 1880444"/>
                <a:gd name="connsiteX87" fmla="*/ 741241 w 815720"/>
                <a:gd name="connsiteY87" fmla="*/ 1570581 h 1880444"/>
                <a:gd name="connsiteX88" fmla="*/ 750355 w 815720"/>
                <a:gd name="connsiteY88" fmla="*/ 1549316 h 1880444"/>
                <a:gd name="connsiteX89" fmla="*/ 768582 w 815720"/>
                <a:gd name="connsiteY89" fmla="*/ 1537164 h 1880444"/>
                <a:gd name="connsiteX90" fmla="*/ 777696 w 815720"/>
                <a:gd name="connsiteY90" fmla="*/ 1531089 h 1880444"/>
                <a:gd name="connsiteX91" fmla="*/ 789847 w 815720"/>
                <a:gd name="connsiteY91" fmla="*/ 1512861 h 1880444"/>
                <a:gd name="connsiteX92" fmla="*/ 795923 w 815720"/>
                <a:gd name="connsiteY92" fmla="*/ 1494634 h 1880444"/>
                <a:gd name="connsiteX93" fmla="*/ 798961 w 815720"/>
                <a:gd name="connsiteY93" fmla="*/ 1485520 h 1880444"/>
                <a:gd name="connsiteX94" fmla="*/ 801999 w 815720"/>
                <a:gd name="connsiteY94" fmla="*/ 1467293 h 1880444"/>
                <a:gd name="connsiteX95" fmla="*/ 801351 w 815720"/>
                <a:gd name="connsiteY95" fmla="*/ 1311244 h 1880444"/>
                <a:gd name="connsiteX96" fmla="*/ 801351 w 815720"/>
                <a:gd name="connsiteY96" fmla="*/ 1311244 h 1880444"/>
                <a:gd name="connsiteX97" fmla="*/ 792885 w 815720"/>
                <a:gd name="connsiteY97" fmla="*/ 1108824 h 1880444"/>
                <a:gd name="connsiteX98" fmla="*/ 798961 w 815720"/>
                <a:gd name="connsiteY98" fmla="*/ 1090597 h 1880444"/>
                <a:gd name="connsiteX99" fmla="*/ 801999 w 815720"/>
                <a:gd name="connsiteY99" fmla="*/ 1060218 h 1880444"/>
                <a:gd name="connsiteX100" fmla="*/ 798961 w 815720"/>
                <a:gd name="connsiteY100" fmla="*/ 1020726 h 1880444"/>
                <a:gd name="connsiteX101" fmla="*/ 795923 w 815720"/>
                <a:gd name="connsiteY101" fmla="*/ 1005536 h 1880444"/>
                <a:gd name="connsiteX102" fmla="*/ 792885 w 815720"/>
                <a:gd name="connsiteY102" fmla="*/ 984271 h 1880444"/>
                <a:gd name="connsiteX103" fmla="*/ 792885 w 815720"/>
                <a:gd name="connsiteY103" fmla="*/ 929590 h 1880444"/>
                <a:gd name="connsiteX104" fmla="*/ 786809 w 815720"/>
                <a:gd name="connsiteY104" fmla="*/ 920476 h 1880444"/>
                <a:gd name="connsiteX105" fmla="*/ 783771 w 815720"/>
                <a:gd name="connsiteY105" fmla="*/ 911362 h 1880444"/>
                <a:gd name="connsiteX0" fmla="*/ 783771 w 815720"/>
                <a:gd name="connsiteY0" fmla="*/ 911362 h 1880444"/>
                <a:gd name="connsiteX1" fmla="*/ 744279 w 815720"/>
                <a:gd name="connsiteY1" fmla="*/ 94174 h 1880444"/>
                <a:gd name="connsiteX2" fmla="*/ 735166 w 815720"/>
                <a:gd name="connsiteY2" fmla="*/ 75947 h 1880444"/>
                <a:gd name="connsiteX3" fmla="*/ 723014 w 815720"/>
                <a:gd name="connsiteY3" fmla="*/ 66833 h 1880444"/>
                <a:gd name="connsiteX4" fmla="*/ 704787 w 815720"/>
                <a:gd name="connsiteY4" fmla="*/ 51644 h 1880444"/>
                <a:gd name="connsiteX5" fmla="*/ 698711 w 815720"/>
                <a:gd name="connsiteY5" fmla="*/ 42530 h 1880444"/>
                <a:gd name="connsiteX6" fmla="*/ 689597 w 815720"/>
                <a:gd name="connsiteY6" fmla="*/ 36455 h 1880444"/>
                <a:gd name="connsiteX7" fmla="*/ 677446 w 815720"/>
                <a:gd name="connsiteY7" fmla="*/ 18227 h 1880444"/>
                <a:gd name="connsiteX8" fmla="*/ 671370 w 815720"/>
                <a:gd name="connsiteY8" fmla="*/ 9114 h 1880444"/>
                <a:gd name="connsiteX9" fmla="*/ 637954 w 815720"/>
                <a:gd name="connsiteY9" fmla="*/ 0 h 1880444"/>
                <a:gd name="connsiteX10" fmla="*/ 595423 w 815720"/>
                <a:gd name="connsiteY10" fmla="*/ 3038 h 1880444"/>
                <a:gd name="connsiteX11" fmla="*/ 583272 w 815720"/>
                <a:gd name="connsiteY11" fmla="*/ 6076 h 1880444"/>
                <a:gd name="connsiteX12" fmla="*/ 498211 w 815720"/>
                <a:gd name="connsiteY12" fmla="*/ 3038 h 1880444"/>
                <a:gd name="connsiteX13" fmla="*/ 422265 w 815720"/>
                <a:gd name="connsiteY13" fmla="*/ 6076 h 1880444"/>
                <a:gd name="connsiteX14" fmla="*/ 385810 w 815720"/>
                <a:gd name="connsiteY14" fmla="*/ 12152 h 1880444"/>
                <a:gd name="connsiteX15" fmla="*/ 276447 w 815720"/>
                <a:gd name="connsiteY15" fmla="*/ 18227 h 1880444"/>
                <a:gd name="connsiteX16" fmla="*/ 264295 w 815720"/>
                <a:gd name="connsiteY16" fmla="*/ 21265 h 1880444"/>
                <a:gd name="connsiteX17" fmla="*/ 218727 w 815720"/>
                <a:gd name="connsiteY17" fmla="*/ 27341 h 1880444"/>
                <a:gd name="connsiteX18" fmla="*/ 167083 w 815720"/>
                <a:gd name="connsiteY18" fmla="*/ 24303 h 1880444"/>
                <a:gd name="connsiteX19" fmla="*/ 145818 w 815720"/>
                <a:gd name="connsiteY19" fmla="*/ 21265 h 1880444"/>
                <a:gd name="connsiteX20" fmla="*/ 72909 w 815720"/>
                <a:gd name="connsiteY20" fmla="*/ 24303 h 1880444"/>
                <a:gd name="connsiteX21" fmla="*/ 60758 w 815720"/>
                <a:gd name="connsiteY21" fmla="*/ 27341 h 1880444"/>
                <a:gd name="connsiteX22" fmla="*/ 66833 w 815720"/>
                <a:gd name="connsiteY22" fmla="*/ 33417 h 1880444"/>
                <a:gd name="connsiteX23" fmla="*/ 66833 w 815720"/>
                <a:gd name="connsiteY23" fmla="*/ 33417 h 1880444"/>
                <a:gd name="connsiteX24" fmla="*/ 54682 w 815720"/>
                <a:gd name="connsiteY24" fmla="*/ 57720 h 1880444"/>
                <a:gd name="connsiteX25" fmla="*/ 48606 w 815720"/>
                <a:gd name="connsiteY25" fmla="*/ 66833 h 1880444"/>
                <a:gd name="connsiteX26" fmla="*/ 39492 w 815720"/>
                <a:gd name="connsiteY26" fmla="*/ 97212 h 1880444"/>
                <a:gd name="connsiteX27" fmla="*/ 33417 w 815720"/>
                <a:gd name="connsiteY27" fmla="*/ 115439 h 1880444"/>
                <a:gd name="connsiteX28" fmla="*/ 30379 w 815720"/>
                <a:gd name="connsiteY28" fmla="*/ 124553 h 1880444"/>
                <a:gd name="connsiteX29" fmla="*/ 27341 w 815720"/>
                <a:gd name="connsiteY29" fmla="*/ 133667 h 1880444"/>
                <a:gd name="connsiteX30" fmla="*/ 15189 w 815720"/>
                <a:gd name="connsiteY30" fmla="*/ 151894 h 1880444"/>
                <a:gd name="connsiteX31" fmla="*/ 12152 w 815720"/>
                <a:gd name="connsiteY31" fmla="*/ 161007 h 1880444"/>
                <a:gd name="connsiteX32" fmla="*/ 3038 w 815720"/>
                <a:gd name="connsiteY32" fmla="*/ 179235 h 1880444"/>
                <a:gd name="connsiteX33" fmla="*/ 6076 w 815720"/>
                <a:gd name="connsiteY33" fmla="*/ 212651 h 1880444"/>
                <a:gd name="connsiteX34" fmla="*/ 9114 w 815720"/>
                <a:gd name="connsiteY34" fmla="*/ 261257 h 1880444"/>
                <a:gd name="connsiteX35" fmla="*/ 0 w 815720"/>
                <a:gd name="connsiteY35" fmla="*/ 315939 h 1880444"/>
                <a:gd name="connsiteX36" fmla="*/ 6076 w 815720"/>
                <a:gd name="connsiteY36" fmla="*/ 425302 h 1880444"/>
                <a:gd name="connsiteX37" fmla="*/ 21265 w 815720"/>
                <a:gd name="connsiteY37" fmla="*/ 510363 h 1880444"/>
                <a:gd name="connsiteX38" fmla="*/ 33417 w 815720"/>
                <a:gd name="connsiteY38" fmla="*/ 628840 h 1880444"/>
                <a:gd name="connsiteX39" fmla="*/ 30379 w 815720"/>
                <a:gd name="connsiteY39" fmla="*/ 1078445 h 1880444"/>
                <a:gd name="connsiteX40" fmla="*/ 36455 w 815720"/>
                <a:gd name="connsiteY40" fmla="*/ 1306286 h 1880444"/>
                <a:gd name="connsiteX41" fmla="*/ 39492 w 815720"/>
                <a:gd name="connsiteY41" fmla="*/ 1360968 h 1880444"/>
                <a:gd name="connsiteX42" fmla="*/ 45568 w 815720"/>
                <a:gd name="connsiteY42" fmla="*/ 1403498 h 1880444"/>
                <a:gd name="connsiteX43" fmla="*/ 51644 w 815720"/>
                <a:gd name="connsiteY43" fmla="*/ 1455142 h 1880444"/>
                <a:gd name="connsiteX44" fmla="*/ 57720 w 815720"/>
                <a:gd name="connsiteY44" fmla="*/ 1488558 h 1880444"/>
                <a:gd name="connsiteX45" fmla="*/ 72909 w 815720"/>
                <a:gd name="connsiteY45" fmla="*/ 1515899 h 1880444"/>
                <a:gd name="connsiteX46" fmla="*/ 75947 w 815720"/>
                <a:gd name="connsiteY46" fmla="*/ 1525013 h 1880444"/>
                <a:gd name="connsiteX47" fmla="*/ 78985 w 815720"/>
                <a:gd name="connsiteY47" fmla="*/ 1549316 h 1880444"/>
                <a:gd name="connsiteX48" fmla="*/ 82023 w 815720"/>
                <a:gd name="connsiteY48" fmla="*/ 1570581 h 1880444"/>
                <a:gd name="connsiteX49" fmla="*/ 85061 w 815720"/>
                <a:gd name="connsiteY49" fmla="*/ 1582732 h 1880444"/>
                <a:gd name="connsiteX50" fmla="*/ 106326 w 815720"/>
                <a:gd name="connsiteY50" fmla="*/ 1591846 h 1880444"/>
                <a:gd name="connsiteX51" fmla="*/ 136704 w 815720"/>
                <a:gd name="connsiteY51" fmla="*/ 1597922 h 1880444"/>
                <a:gd name="connsiteX52" fmla="*/ 164045 w 815720"/>
                <a:gd name="connsiteY52" fmla="*/ 1607035 h 1880444"/>
                <a:gd name="connsiteX53" fmla="*/ 173159 w 815720"/>
                <a:gd name="connsiteY53" fmla="*/ 1610073 h 1880444"/>
                <a:gd name="connsiteX54" fmla="*/ 185310 w 815720"/>
                <a:gd name="connsiteY54" fmla="*/ 1628301 h 1880444"/>
                <a:gd name="connsiteX55" fmla="*/ 188348 w 815720"/>
                <a:gd name="connsiteY55" fmla="*/ 1637414 h 1880444"/>
                <a:gd name="connsiteX56" fmla="*/ 197462 w 815720"/>
                <a:gd name="connsiteY56" fmla="*/ 1655641 h 1880444"/>
                <a:gd name="connsiteX57" fmla="*/ 203538 w 815720"/>
                <a:gd name="connsiteY57" fmla="*/ 1698172 h 1880444"/>
                <a:gd name="connsiteX58" fmla="*/ 206575 w 815720"/>
                <a:gd name="connsiteY58" fmla="*/ 1734626 h 1880444"/>
                <a:gd name="connsiteX59" fmla="*/ 209613 w 815720"/>
                <a:gd name="connsiteY59" fmla="*/ 1743740 h 1880444"/>
                <a:gd name="connsiteX60" fmla="*/ 212651 w 815720"/>
                <a:gd name="connsiteY60" fmla="*/ 1758929 h 1880444"/>
                <a:gd name="connsiteX61" fmla="*/ 218727 w 815720"/>
                <a:gd name="connsiteY61" fmla="*/ 1777156 h 1880444"/>
                <a:gd name="connsiteX62" fmla="*/ 221765 w 815720"/>
                <a:gd name="connsiteY62" fmla="*/ 1786270 h 1880444"/>
                <a:gd name="connsiteX63" fmla="*/ 239992 w 815720"/>
                <a:gd name="connsiteY63" fmla="*/ 1813611 h 1880444"/>
                <a:gd name="connsiteX64" fmla="*/ 267333 w 815720"/>
                <a:gd name="connsiteY64" fmla="*/ 1828800 h 1880444"/>
                <a:gd name="connsiteX65" fmla="*/ 294674 w 815720"/>
                <a:gd name="connsiteY65" fmla="*/ 1840952 h 1880444"/>
                <a:gd name="connsiteX66" fmla="*/ 303787 w 815720"/>
                <a:gd name="connsiteY66" fmla="*/ 1843990 h 1880444"/>
                <a:gd name="connsiteX67" fmla="*/ 312901 w 815720"/>
                <a:gd name="connsiteY67" fmla="*/ 1850065 h 1880444"/>
                <a:gd name="connsiteX68" fmla="*/ 331128 w 815720"/>
                <a:gd name="connsiteY68" fmla="*/ 1856141 h 1880444"/>
                <a:gd name="connsiteX69" fmla="*/ 349356 w 815720"/>
                <a:gd name="connsiteY69" fmla="*/ 1862217 h 1880444"/>
                <a:gd name="connsiteX70" fmla="*/ 373659 w 815720"/>
                <a:gd name="connsiteY70" fmla="*/ 1865255 h 1880444"/>
                <a:gd name="connsiteX71" fmla="*/ 428340 w 815720"/>
                <a:gd name="connsiteY71" fmla="*/ 1874368 h 1880444"/>
                <a:gd name="connsiteX72" fmla="*/ 473908 w 815720"/>
                <a:gd name="connsiteY72" fmla="*/ 1880444 h 1880444"/>
                <a:gd name="connsiteX73" fmla="*/ 513401 w 815720"/>
                <a:gd name="connsiteY73" fmla="*/ 1877406 h 1880444"/>
                <a:gd name="connsiteX74" fmla="*/ 531628 w 815720"/>
                <a:gd name="connsiteY74" fmla="*/ 1868293 h 1880444"/>
                <a:gd name="connsiteX75" fmla="*/ 558969 w 815720"/>
                <a:gd name="connsiteY75" fmla="*/ 1859179 h 1880444"/>
                <a:gd name="connsiteX76" fmla="*/ 595423 w 815720"/>
                <a:gd name="connsiteY76" fmla="*/ 1847027 h 1880444"/>
                <a:gd name="connsiteX77" fmla="*/ 604537 w 815720"/>
                <a:gd name="connsiteY77" fmla="*/ 1840952 h 1880444"/>
                <a:gd name="connsiteX78" fmla="*/ 610613 w 815720"/>
                <a:gd name="connsiteY78" fmla="*/ 1831838 h 1880444"/>
                <a:gd name="connsiteX79" fmla="*/ 628840 w 815720"/>
                <a:gd name="connsiteY79" fmla="*/ 1825762 h 1880444"/>
                <a:gd name="connsiteX80" fmla="*/ 665294 w 815720"/>
                <a:gd name="connsiteY80" fmla="*/ 1813611 h 1880444"/>
                <a:gd name="connsiteX81" fmla="*/ 674408 w 815720"/>
                <a:gd name="connsiteY81" fmla="*/ 1807535 h 1880444"/>
                <a:gd name="connsiteX82" fmla="*/ 695673 w 815720"/>
                <a:gd name="connsiteY82" fmla="*/ 1801459 h 1880444"/>
                <a:gd name="connsiteX83" fmla="*/ 713900 w 815720"/>
                <a:gd name="connsiteY83" fmla="*/ 1786270 h 1880444"/>
                <a:gd name="connsiteX84" fmla="*/ 726052 w 815720"/>
                <a:gd name="connsiteY84" fmla="*/ 1768043 h 1880444"/>
                <a:gd name="connsiteX85" fmla="*/ 735166 w 815720"/>
                <a:gd name="connsiteY85" fmla="*/ 1749815 h 1880444"/>
                <a:gd name="connsiteX86" fmla="*/ 735166 w 815720"/>
                <a:gd name="connsiteY86" fmla="*/ 1588808 h 1880444"/>
                <a:gd name="connsiteX87" fmla="*/ 741241 w 815720"/>
                <a:gd name="connsiteY87" fmla="*/ 1570581 h 1880444"/>
                <a:gd name="connsiteX88" fmla="*/ 750355 w 815720"/>
                <a:gd name="connsiteY88" fmla="*/ 1549316 h 1880444"/>
                <a:gd name="connsiteX89" fmla="*/ 768582 w 815720"/>
                <a:gd name="connsiteY89" fmla="*/ 1537164 h 1880444"/>
                <a:gd name="connsiteX90" fmla="*/ 777696 w 815720"/>
                <a:gd name="connsiteY90" fmla="*/ 1531089 h 1880444"/>
                <a:gd name="connsiteX91" fmla="*/ 789847 w 815720"/>
                <a:gd name="connsiteY91" fmla="*/ 1512861 h 1880444"/>
                <a:gd name="connsiteX92" fmla="*/ 795923 w 815720"/>
                <a:gd name="connsiteY92" fmla="*/ 1494634 h 1880444"/>
                <a:gd name="connsiteX93" fmla="*/ 798961 w 815720"/>
                <a:gd name="connsiteY93" fmla="*/ 1485520 h 1880444"/>
                <a:gd name="connsiteX94" fmla="*/ 801999 w 815720"/>
                <a:gd name="connsiteY94" fmla="*/ 1467293 h 1880444"/>
                <a:gd name="connsiteX95" fmla="*/ 801351 w 815720"/>
                <a:gd name="connsiteY95" fmla="*/ 1311244 h 1880444"/>
                <a:gd name="connsiteX96" fmla="*/ 801351 w 815720"/>
                <a:gd name="connsiteY96" fmla="*/ 1311244 h 1880444"/>
                <a:gd name="connsiteX97" fmla="*/ 792885 w 815720"/>
                <a:gd name="connsiteY97" fmla="*/ 1108824 h 1880444"/>
                <a:gd name="connsiteX98" fmla="*/ 798961 w 815720"/>
                <a:gd name="connsiteY98" fmla="*/ 1090597 h 1880444"/>
                <a:gd name="connsiteX99" fmla="*/ 801999 w 815720"/>
                <a:gd name="connsiteY99" fmla="*/ 1060218 h 1880444"/>
                <a:gd name="connsiteX100" fmla="*/ 798961 w 815720"/>
                <a:gd name="connsiteY100" fmla="*/ 1020726 h 1880444"/>
                <a:gd name="connsiteX101" fmla="*/ 795923 w 815720"/>
                <a:gd name="connsiteY101" fmla="*/ 1005536 h 1880444"/>
                <a:gd name="connsiteX102" fmla="*/ 792885 w 815720"/>
                <a:gd name="connsiteY102" fmla="*/ 984271 h 1880444"/>
                <a:gd name="connsiteX103" fmla="*/ 792885 w 815720"/>
                <a:gd name="connsiteY103" fmla="*/ 929590 h 1880444"/>
                <a:gd name="connsiteX104" fmla="*/ 786809 w 815720"/>
                <a:gd name="connsiteY104" fmla="*/ 920476 h 1880444"/>
                <a:gd name="connsiteX105" fmla="*/ 783771 w 815720"/>
                <a:gd name="connsiteY105" fmla="*/ 911362 h 1880444"/>
                <a:gd name="connsiteX0" fmla="*/ 783771 w 815720"/>
                <a:gd name="connsiteY0" fmla="*/ 911362 h 1880444"/>
                <a:gd name="connsiteX1" fmla="*/ 744279 w 815720"/>
                <a:gd name="connsiteY1" fmla="*/ 94174 h 1880444"/>
                <a:gd name="connsiteX2" fmla="*/ 735166 w 815720"/>
                <a:gd name="connsiteY2" fmla="*/ 75947 h 1880444"/>
                <a:gd name="connsiteX3" fmla="*/ 723014 w 815720"/>
                <a:gd name="connsiteY3" fmla="*/ 66833 h 1880444"/>
                <a:gd name="connsiteX4" fmla="*/ 704787 w 815720"/>
                <a:gd name="connsiteY4" fmla="*/ 51644 h 1880444"/>
                <a:gd name="connsiteX5" fmla="*/ 698711 w 815720"/>
                <a:gd name="connsiteY5" fmla="*/ 42530 h 1880444"/>
                <a:gd name="connsiteX6" fmla="*/ 689597 w 815720"/>
                <a:gd name="connsiteY6" fmla="*/ 36455 h 1880444"/>
                <a:gd name="connsiteX7" fmla="*/ 677446 w 815720"/>
                <a:gd name="connsiteY7" fmla="*/ 18227 h 1880444"/>
                <a:gd name="connsiteX8" fmla="*/ 671370 w 815720"/>
                <a:gd name="connsiteY8" fmla="*/ 9114 h 1880444"/>
                <a:gd name="connsiteX9" fmla="*/ 637954 w 815720"/>
                <a:gd name="connsiteY9" fmla="*/ 0 h 1880444"/>
                <a:gd name="connsiteX10" fmla="*/ 595423 w 815720"/>
                <a:gd name="connsiteY10" fmla="*/ 3038 h 1880444"/>
                <a:gd name="connsiteX11" fmla="*/ 583272 w 815720"/>
                <a:gd name="connsiteY11" fmla="*/ 6076 h 1880444"/>
                <a:gd name="connsiteX12" fmla="*/ 498211 w 815720"/>
                <a:gd name="connsiteY12" fmla="*/ 3038 h 1880444"/>
                <a:gd name="connsiteX13" fmla="*/ 422265 w 815720"/>
                <a:gd name="connsiteY13" fmla="*/ 6076 h 1880444"/>
                <a:gd name="connsiteX14" fmla="*/ 385810 w 815720"/>
                <a:gd name="connsiteY14" fmla="*/ 12152 h 1880444"/>
                <a:gd name="connsiteX15" fmla="*/ 276447 w 815720"/>
                <a:gd name="connsiteY15" fmla="*/ 18227 h 1880444"/>
                <a:gd name="connsiteX16" fmla="*/ 264295 w 815720"/>
                <a:gd name="connsiteY16" fmla="*/ 21265 h 1880444"/>
                <a:gd name="connsiteX17" fmla="*/ 218727 w 815720"/>
                <a:gd name="connsiteY17" fmla="*/ 27341 h 1880444"/>
                <a:gd name="connsiteX18" fmla="*/ 167083 w 815720"/>
                <a:gd name="connsiteY18" fmla="*/ 24303 h 1880444"/>
                <a:gd name="connsiteX19" fmla="*/ 145818 w 815720"/>
                <a:gd name="connsiteY19" fmla="*/ 21265 h 1880444"/>
                <a:gd name="connsiteX20" fmla="*/ 72909 w 815720"/>
                <a:gd name="connsiteY20" fmla="*/ 24303 h 1880444"/>
                <a:gd name="connsiteX21" fmla="*/ 60758 w 815720"/>
                <a:gd name="connsiteY21" fmla="*/ 27341 h 1880444"/>
                <a:gd name="connsiteX22" fmla="*/ 66833 w 815720"/>
                <a:gd name="connsiteY22" fmla="*/ 33417 h 1880444"/>
                <a:gd name="connsiteX23" fmla="*/ 66833 w 815720"/>
                <a:gd name="connsiteY23" fmla="*/ 33417 h 1880444"/>
                <a:gd name="connsiteX24" fmla="*/ 54682 w 815720"/>
                <a:gd name="connsiteY24" fmla="*/ 57720 h 1880444"/>
                <a:gd name="connsiteX25" fmla="*/ 48606 w 815720"/>
                <a:gd name="connsiteY25" fmla="*/ 66833 h 1880444"/>
                <a:gd name="connsiteX26" fmla="*/ 39492 w 815720"/>
                <a:gd name="connsiteY26" fmla="*/ 97212 h 1880444"/>
                <a:gd name="connsiteX27" fmla="*/ 33417 w 815720"/>
                <a:gd name="connsiteY27" fmla="*/ 115439 h 1880444"/>
                <a:gd name="connsiteX28" fmla="*/ 30379 w 815720"/>
                <a:gd name="connsiteY28" fmla="*/ 124553 h 1880444"/>
                <a:gd name="connsiteX29" fmla="*/ 27341 w 815720"/>
                <a:gd name="connsiteY29" fmla="*/ 133667 h 1880444"/>
                <a:gd name="connsiteX30" fmla="*/ 15189 w 815720"/>
                <a:gd name="connsiteY30" fmla="*/ 151894 h 1880444"/>
                <a:gd name="connsiteX31" fmla="*/ 12152 w 815720"/>
                <a:gd name="connsiteY31" fmla="*/ 161007 h 1880444"/>
                <a:gd name="connsiteX32" fmla="*/ 3038 w 815720"/>
                <a:gd name="connsiteY32" fmla="*/ 179235 h 1880444"/>
                <a:gd name="connsiteX33" fmla="*/ 6076 w 815720"/>
                <a:gd name="connsiteY33" fmla="*/ 212651 h 1880444"/>
                <a:gd name="connsiteX34" fmla="*/ 9114 w 815720"/>
                <a:gd name="connsiteY34" fmla="*/ 261257 h 1880444"/>
                <a:gd name="connsiteX35" fmla="*/ 0 w 815720"/>
                <a:gd name="connsiteY35" fmla="*/ 315939 h 1880444"/>
                <a:gd name="connsiteX36" fmla="*/ 6076 w 815720"/>
                <a:gd name="connsiteY36" fmla="*/ 425302 h 1880444"/>
                <a:gd name="connsiteX37" fmla="*/ 21265 w 815720"/>
                <a:gd name="connsiteY37" fmla="*/ 510363 h 1880444"/>
                <a:gd name="connsiteX38" fmla="*/ 9263 w 815720"/>
                <a:gd name="connsiteY38" fmla="*/ 591164 h 1880444"/>
                <a:gd name="connsiteX39" fmla="*/ 30379 w 815720"/>
                <a:gd name="connsiteY39" fmla="*/ 1078445 h 1880444"/>
                <a:gd name="connsiteX40" fmla="*/ 36455 w 815720"/>
                <a:gd name="connsiteY40" fmla="*/ 1306286 h 1880444"/>
                <a:gd name="connsiteX41" fmla="*/ 39492 w 815720"/>
                <a:gd name="connsiteY41" fmla="*/ 1360968 h 1880444"/>
                <a:gd name="connsiteX42" fmla="*/ 45568 w 815720"/>
                <a:gd name="connsiteY42" fmla="*/ 1403498 h 1880444"/>
                <a:gd name="connsiteX43" fmla="*/ 51644 w 815720"/>
                <a:gd name="connsiteY43" fmla="*/ 1455142 h 1880444"/>
                <a:gd name="connsiteX44" fmla="*/ 57720 w 815720"/>
                <a:gd name="connsiteY44" fmla="*/ 1488558 h 1880444"/>
                <a:gd name="connsiteX45" fmla="*/ 72909 w 815720"/>
                <a:gd name="connsiteY45" fmla="*/ 1515899 h 1880444"/>
                <a:gd name="connsiteX46" fmla="*/ 75947 w 815720"/>
                <a:gd name="connsiteY46" fmla="*/ 1525013 h 1880444"/>
                <a:gd name="connsiteX47" fmla="*/ 78985 w 815720"/>
                <a:gd name="connsiteY47" fmla="*/ 1549316 h 1880444"/>
                <a:gd name="connsiteX48" fmla="*/ 82023 w 815720"/>
                <a:gd name="connsiteY48" fmla="*/ 1570581 h 1880444"/>
                <a:gd name="connsiteX49" fmla="*/ 85061 w 815720"/>
                <a:gd name="connsiteY49" fmla="*/ 1582732 h 1880444"/>
                <a:gd name="connsiteX50" fmla="*/ 106326 w 815720"/>
                <a:gd name="connsiteY50" fmla="*/ 1591846 h 1880444"/>
                <a:gd name="connsiteX51" fmla="*/ 136704 w 815720"/>
                <a:gd name="connsiteY51" fmla="*/ 1597922 h 1880444"/>
                <a:gd name="connsiteX52" fmla="*/ 164045 w 815720"/>
                <a:gd name="connsiteY52" fmla="*/ 1607035 h 1880444"/>
                <a:gd name="connsiteX53" fmla="*/ 173159 w 815720"/>
                <a:gd name="connsiteY53" fmla="*/ 1610073 h 1880444"/>
                <a:gd name="connsiteX54" fmla="*/ 185310 w 815720"/>
                <a:gd name="connsiteY54" fmla="*/ 1628301 h 1880444"/>
                <a:gd name="connsiteX55" fmla="*/ 188348 w 815720"/>
                <a:gd name="connsiteY55" fmla="*/ 1637414 h 1880444"/>
                <a:gd name="connsiteX56" fmla="*/ 197462 w 815720"/>
                <a:gd name="connsiteY56" fmla="*/ 1655641 h 1880444"/>
                <a:gd name="connsiteX57" fmla="*/ 203538 w 815720"/>
                <a:gd name="connsiteY57" fmla="*/ 1698172 h 1880444"/>
                <a:gd name="connsiteX58" fmla="*/ 206575 w 815720"/>
                <a:gd name="connsiteY58" fmla="*/ 1734626 h 1880444"/>
                <a:gd name="connsiteX59" fmla="*/ 209613 w 815720"/>
                <a:gd name="connsiteY59" fmla="*/ 1743740 h 1880444"/>
                <a:gd name="connsiteX60" fmla="*/ 212651 w 815720"/>
                <a:gd name="connsiteY60" fmla="*/ 1758929 h 1880444"/>
                <a:gd name="connsiteX61" fmla="*/ 218727 w 815720"/>
                <a:gd name="connsiteY61" fmla="*/ 1777156 h 1880444"/>
                <a:gd name="connsiteX62" fmla="*/ 221765 w 815720"/>
                <a:gd name="connsiteY62" fmla="*/ 1786270 h 1880444"/>
                <a:gd name="connsiteX63" fmla="*/ 239992 w 815720"/>
                <a:gd name="connsiteY63" fmla="*/ 1813611 h 1880444"/>
                <a:gd name="connsiteX64" fmla="*/ 267333 w 815720"/>
                <a:gd name="connsiteY64" fmla="*/ 1828800 h 1880444"/>
                <a:gd name="connsiteX65" fmla="*/ 294674 w 815720"/>
                <a:gd name="connsiteY65" fmla="*/ 1840952 h 1880444"/>
                <a:gd name="connsiteX66" fmla="*/ 303787 w 815720"/>
                <a:gd name="connsiteY66" fmla="*/ 1843990 h 1880444"/>
                <a:gd name="connsiteX67" fmla="*/ 312901 w 815720"/>
                <a:gd name="connsiteY67" fmla="*/ 1850065 h 1880444"/>
                <a:gd name="connsiteX68" fmla="*/ 331128 w 815720"/>
                <a:gd name="connsiteY68" fmla="*/ 1856141 h 1880444"/>
                <a:gd name="connsiteX69" fmla="*/ 349356 w 815720"/>
                <a:gd name="connsiteY69" fmla="*/ 1862217 h 1880444"/>
                <a:gd name="connsiteX70" fmla="*/ 373659 w 815720"/>
                <a:gd name="connsiteY70" fmla="*/ 1865255 h 1880444"/>
                <a:gd name="connsiteX71" fmla="*/ 428340 w 815720"/>
                <a:gd name="connsiteY71" fmla="*/ 1874368 h 1880444"/>
                <a:gd name="connsiteX72" fmla="*/ 473908 w 815720"/>
                <a:gd name="connsiteY72" fmla="*/ 1880444 h 1880444"/>
                <a:gd name="connsiteX73" fmla="*/ 513401 w 815720"/>
                <a:gd name="connsiteY73" fmla="*/ 1877406 h 1880444"/>
                <a:gd name="connsiteX74" fmla="*/ 531628 w 815720"/>
                <a:gd name="connsiteY74" fmla="*/ 1868293 h 1880444"/>
                <a:gd name="connsiteX75" fmla="*/ 558969 w 815720"/>
                <a:gd name="connsiteY75" fmla="*/ 1859179 h 1880444"/>
                <a:gd name="connsiteX76" fmla="*/ 595423 w 815720"/>
                <a:gd name="connsiteY76" fmla="*/ 1847027 h 1880444"/>
                <a:gd name="connsiteX77" fmla="*/ 604537 w 815720"/>
                <a:gd name="connsiteY77" fmla="*/ 1840952 h 1880444"/>
                <a:gd name="connsiteX78" fmla="*/ 610613 w 815720"/>
                <a:gd name="connsiteY78" fmla="*/ 1831838 h 1880444"/>
                <a:gd name="connsiteX79" fmla="*/ 628840 w 815720"/>
                <a:gd name="connsiteY79" fmla="*/ 1825762 h 1880444"/>
                <a:gd name="connsiteX80" fmla="*/ 665294 w 815720"/>
                <a:gd name="connsiteY80" fmla="*/ 1813611 h 1880444"/>
                <a:gd name="connsiteX81" fmla="*/ 674408 w 815720"/>
                <a:gd name="connsiteY81" fmla="*/ 1807535 h 1880444"/>
                <a:gd name="connsiteX82" fmla="*/ 695673 w 815720"/>
                <a:gd name="connsiteY82" fmla="*/ 1801459 h 1880444"/>
                <a:gd name="connsiteX83" fmla="*/ 713900 w 815720"/>
                <a:gd name="connsiteY83" fmla="*/ 1786270 h 1880444"/>
                <a:gd name="connsiteX84" fmla="*/ 726052 w 815720"/>
                <a:gd name="connsiteY84" fmla="*/ 1768043 h 1880444"/>
                <a:gd name="connsiteX85" fmla="*/ 735166 w 815720"/>
                <a:gd name="connsiteY85" fmla="*/ 1749815 h 1880444"/>
                <a:gd name="connsiteX86" fmla="*/ 735166 w 815720"/>
                <a:gd name="connsiteY86" fmla="*/ 1588808 h 1880444"/>
                <a:gd name="connsiteX87" fmla="*/ 741241 w 815720"/>
                <a:gd name="connsiteY87" fmla="*/ 1570581 h 1880444"/>
                <a:gd name="connsiteX88" fmla="*/ 750355 w 815720"/>
                <a:gd name="connsiteY88" fmla="*/ 1549316 h 1880444"/>
                <a:gd name="connsiteX89" fmla="*/ 768582 w 815720"/>
                <a:gd name="connsiteY89" fmla="*/ 1537164 h 1880444"/>
                <a:gd name="connsiteX90" fmla="*/ 777696 w 815720"/>
                <a:gd name="connsiteY90" fmla="*/ 1531089 h 1880444"/>
                <a:gd name="connsiteX91" fmla="*/ 789847 w 815720"/>
                <a:gd name="connsiteY91" fmla="*/ 1512861 h 1880444"/>
                <a:gd name="connsiteX92" fmla="*/ 795923 w 815720"/>
                <a:gd name="connsiteY92" fmla="*/ 1494634 h 1880444"/>
                <a:gd name="connsiteX93" fmla="*/ 798961 w 815720"/>
                <a:gd name="connsiteY93" fmla="*/ 1485520 h 1880444"/>
                <a:gd name="connsiteX94" fmla="*/ 801999 w 815720"/>
                <a:gd name="connsiteY94" fmla="*/ 1467293 h 1880444"/>
                <a:gd name="connsiteX95" fmla="*/ 801351 w 815720"/>
                <a:gd name="connsiteY95" fmla="*/ 1311244 h 1880444"/>
                <a:gd name="connsiteX96" fmla="*/ 801351 w 815720"/>
                <a:gd name="connsiteY96" fmla="*/ 1311244 h 1880444"/>
                <a:gd name="connsiteX97" fmla="*/ 792885 w 815720"/>
                <a:gd name="connsiteY97" fmla="*/ 1108824 h 1880444"/>
                <a:gd name="connsiteX98" fmla="*/ 798961 w 815720"/>
                <a:gd name="connsiteY98" fmla="*/ 1090597 h 1880444"/>
                <a:gd name="connsiteX99" fmla="*/ 801999 w 815720"/>
                <a:gd name="connsiteY99" fmla="*/ 1060218 h 1880444"/>
                <a:gd name="connsiteX100" fmla="*/ 798961 w 815720"/>
                <a:gd name="connsiteY100" fmla="*/ 1020726 h 1880444"/>
                <a:gd name="connsiteX101" fmla="*/ 795923 w 815720"/>
                <a:gd name="connsiteY101" fmla="*/ 1005536 h 1880444"/>
                <a:gd name="connsiteX102" fmla="*/ 792885 w 815720"/>
                <a:gd name="connsiteY102" fmla="*/ 984271 h 1880444"/>
                <a:gd name="connsiteX103" fmla="*/ 792885 w 815720"/>
                <a:gd name="connsiteY103" fmla="*/ 929590 h 1880444"/>
                <a:gd name="connsiteX104" fmla="*/ 786809 w 815720"/>
                <a:gd name="connsiteY104" fmla="*/ 920476 h 1880444"/>
                <a:gd name="connsiteX105" fmla="*/ 783771 w 815720"/>
                <a:gd name="connsiteY105" fmla="*/ 911362 h 1880444"/>
                <a:gd name="connsiteX0" fmla="*/ 783771 w 815720"/>
                <a:gd name="connsiteY0" fmla="*/ 911362 h 1880444"/>
                <a:gd name="connsiteX1" fmla="*/ 744279 w 815720"/>
                <a:gd name="connsiteY1" fmla="*/ 94174 h 1880444"/>
                <a:gd name="connsiteX2" fmla="*/ 735166 w 815720"/>
                <a:gd name="connsiteY2" fmla="*/ 75947 h 1880444"/>
                <a:gd name="connsiteX3" fmla="*/ 723014 w 815720"/>
                <a:gd name="connsiteY3" fmla="*/ 66833 h 1880444"/>
                <a:gd name="connsiteX4" fmla="*/ 704787 w 815720"/>
                <a:gd name="connsiteY4" fmla="*/ 51644 h 1880444"/>
                <a:gd name="connsiteX5" fmla="*/ 698711 w 815720"/>
                <a:gd name="connsiteY5" fmla="*/ 42530 h 1880444"/>
                <a:gd name="connsiteX6" fmla="*/ 689597 w 815720"/>
                <a:gd name="connsiteY6" fmla="*/ 36455 h 1880444"/>
                <a:gd name="connsiteX7" fmla="*/ 677446 w 815720"/>
                <a:gd name="connsiteY7" fmla="*/ 18227 h 1880444"/>
                <a:gd name="connsiteX8" fmla="*/ 671370 w 815720"/>
                <a:gd name="connsiteY8" fmla="*/ 9114 h 1880444"/>
                <a:gd name="connsiteX9" fmla="*/ 637954 w 815720"/>
                <a:gd name="connsiteY9" fmla="*/ 0 h 1880444"/>
                <a:gd name="connsiteX10" fmla="*/ 595423 w 815720"/>
                <a:gd name="connsiteY10" fmla="*/ 3038 h 1880444"/>
                <a:gd name="connsiteX11" fmla="*/ 583272 w 815720"/>
                <a:gd name="connsiteY11" fmla="*/ 6076 h 1880444"/>
                <a:gd name="connsiteX12" fmla="*/ 498211 w 815720"/>
                <a:gd name="connsiteY12" fmla="*/ 3038 h 1880444"/>
                <a:gd name="connsiteX13" fmla="*/ 422265 w 815720"/>
                <a:gd name="connsiteY13" fmla="*/ 6076 h 1880444"/>
                <a:gd name="connsiteX14" fmla="*/ 385810 w 815720"/>
                <a:gd name="connsiteY14" fmla="*/ 12152 h 1880444"/>
                <a:gd name="connsiteX15" fmla="*/ 276447 w 815720"/>
                <a:gd name="connsiteY15" fmla="*/ 18227 h 1880444"/>
                <a:gd name="connsiteX16" fmla="*/ 264295 w 815720"/>
                <a:gd name="connsiteY16" fmla="*/ 21265 h 1880444"/>
                <a:gd name="connsiteX17" fmla="*/ 218727 w 815720"/>
                <a:gd name="connsiteY17" fmla="*/ 27341 h 1880444"/>
                <a:gd name="connsiteX18" fmla="*/ 167083 w 815720"/>
                <a:gd name="connsiteY18" fmla="*/ 24303 h 1880444"/>
                <a:gd name="connsiteX19" fmla="*/ 145818 w 815720"/>
                <a:gd name="connsiteY19" fmla="*/ 21265 h 1880444"/>
                <a:gd name="connsiteX20" fmla="*/ 72909 w 815720"/>
                <a:gd name="connsiteY20" fmla="*/ 24303 h 1880444"/>
                <a:gd name="connsiteX21" fmla="*/ 60758 w 815720"/>
                <a:gd name="connsiteY21" fmla="*/ 27341 h 1880444"/>
                <a:gd name="connsiteX22" fmla="*/ 66833 w 815720"/>
                <a:gd name="connsiteY22" fmla="*/ 33417 h 1880444"/>
                <a:gd name="connsiteX23" fmla="*/ 66833 w 815720"/>
                <a:gd name="connsiteY23" fmla="*/ 33417 h 1880444"/>
                <a:gd name="connsiteX24" fmla="*/ 54682 w 815720"/>
                <a:gd name="connsiteY24" fmla="*/ 57720 h 1880444"/>
                <a:gd name="connsiteX25" fmla="*/ 48606 w 815720"/>
                <a:gd name="connsiteY25" fmla="*/ 66833 h 1880444"/>
                <a:gd name="connsiteX26" fmla="*/ 39492 w 815720"/>
                <a:gd name="connsiteY26" fmla="*/ 97212 h 1880444"/>
                <a:gd name="connsiteX27" fmla="*/ 33417 w 815720"/>
                <a:gd name="connsiteY27" fmla="*/ 115439 h 1880444"/>
                <a:gd name="connsiteX28" fmla="*/ 30379 w 815720"/>
                <a:gd name="connsiteY28" fmla="*/ 124553 h 1880444"/>
                <a:gd name="connsiteX29" fmla="*/ 27341 w 815720"/>
                <a:gd name="connsiteY29" fmla="*/ 133667 h 1880444"/>
                <a:gd name="connsiteX30" fmla="*/ 15189 w 815720"/>
                <a:gd name="connsiteY30" fmla="*/ 151894 h 1880444"/>
                <a:gd name="connsiteX31" fmla="*/ 12152 w 815720"/>
                <a:gd name="connsiteY31" fmla="*/ 161007 h 1880444"/>
                <a:gd name="connsiteX32" fmla="*/ 3038 w 815720"/>
                <a:gd name="connsiteY32" fmla="*/ 179235 h 1880444"/>
                <a:gd name="connsiteX33" fmla="*/ 6076 w 815720"/>
                <a:gd name="connsiteY33" fmla="*/ 212651 h 1880444"/>
                <a:gd name="connsiteX34" fmla="*/ 9114 w 815720"/>
                <a:gd name="connsiteY34" fmla="*/ 261257 h 1880444"/>
                <a:gd name="connsiteX35" fmla="*/ 0 w 815720"/>
                <a:gd name="connsiteY35" fmla="*/ 315939 h 1880444"/>
                <a:gd name="connsiteX36" fmla="*/ 6076 w 815720"/>
                <a:gd name="connsiteY36" fmla="*/ 425302 h 1880444"/>
                <a:gd name="connsiteX37" fmla="*/ 9263 w 815720"/>
                <a:gd name="connsiteY37" fmla="*/ 591164 h 1880444"/>
                <a:gd name="connsiteX38" fmla="*/ 30379 w 815720"/>
                <a:gd name="connsiteY38" fmla="*/ 1078445 h 1880444"/>
                <a:gd name="connsiteX39" fmla="*/ 36455 w 815720"/>
                <a:gd name="connsiteY39" fmla="*/ 1306286 h 1880444"/>
                <a:gd name="connsiteX40" fmla="*/ 39492 w 815720"/>
                <a:gd name="connsiteY40" fmla="*/ 1360968 h 1880444"/>
                <a:gd name="connsiteX41" fmla="*/ 45568 w 815720"/>
                <a:gd name="connsiteY41" fmla="*/ 1403498 h 1880444"/>
                <a:gd name="connsiteX42" fmla="*/ 51644 w 815720"/>
                <a:gd name="connsiteY42" fmla="*/ 1455142 h 1880444"/>
                <a:gd name="connsiteX43" fmla="*/ 57720 w 815720"/>
                <a:gd name="connsiteY43" fmla="*/ 1488558 h 1880444"/>
                <a:gd name="connsiteX44" fmla="*/ 72909 w 815720"/>
                <a:gd name="connsiteY44" fmla="*/ 1515899 h 1880444"/>
                <a:gd name="connsiteX45" fmla="*/ 75947 w 815720"/>
                <a:gd name="connsiteY45" fmla="*/ 1525013 h 1880444"/>
                <a:gd name="connsiteX46" fmla="*/ 78985 w 815720"/>
                <a:gd name="connsiteY46" fmla="*/ 1549316 h 1880444"/>
                <a:gd name="connsiteX47" fmla="*/ 82023 w 815720"/>
                <a:gd name="connsiteY47" fmla="*/ 1570581 h 1880444"/>
                <a:gd name="connsiteX48" fmla="*/ 85061 w 815720"/>
                <a:gd name="connsiteY48" fmla="*/ 1582732 h 1880444"/>
                <a:gd name="connsiteX49" fmla="*/ 106326 w 815720"/>
                <a:gd name="connsiteY49" fmla="*/ 1591846 h 1880444"/>
                <a:gd name="connsiteX50" fmla="*/ 136704 w 815720"/>
                <a:gd name="connsiteY50" fmla="*/ 1597922 h 1880444"/>
                <a:gd name="connsiteX51" fmla="*/ 164045 w 815720"/>
                <a:gd name="connsiteY51" fmla="*/ 1607035 h 1880444"/>
                <a:gd name="connsiteX52" fmla="*/ 173159 w 815720"/>
                <a:gd name="connsiteY52" fmla="*/ 1610073 h 1880444"/>
                <a:gd name="connsiteX53" fmla="*/ 185310 w 815720"/>
                <a:gd name="connsiteY53" fmla="*/ 1628301 h 1880444"/>
                <a:gd name="connsiteX54" fmla="*/ 188348 w 815720"/>
                <a:gd name="connsiteY54" fmla="*/ 1637414 h 1880444"/>
                <a:gd name="connsiteX55" fmla="*/ 197462 w 815720"/>
                <a:gd name="connsiteY55" fmla="*/ 1655641 h 1880444"/>
                <a:gd name="connsiteX56" fmla="*/ 203538 w 815720"/>
                <a:gd name="connsiteY56" fmla="*/ 1698172 h 1880444"/>
                <a:gd name="connsiteX57" fmla="*/ 206575 w 815720"/>
                <a:gd name="connsiteY57" fmla="*/ 1734626 h 1880444"/>
                <a:gd name="connsiteX58" fmla="*/ 209613 w 815720"/>
                <a:gd name="connsiteY58" fmla="*/ 1743740 h 1880444"/>
                <a:gd name="connsiteX59" fmla="*/ 212651 w 815720"/>
                <a:gd name="connsiteY59" fmla="*/ 1758929 h 1880444"/>
                <a:gd name="connsiteX60" fmla="*/ 218727 w 815720"/>
                <a:gd name="connsiteY60" fmla="*/ 1777156 h 1880444"/>
                <a:gd name="connsiteX61" fmla="*/ 221765 w 815720"/>
                <a:gd name="connsiteY61" fmla="*/ 1786270 h 1880444"/>
                <a:gd name="connsiteX62" fmla="*/ 239992 w 815720"/>
                <a:gd name="connsiteY62" fmla="*/ 1813611 h 1880444"/>
                <a:gd name="connsiteX63" fmla="*/ 267333 w 815720"/>
                <a:gd name="connsiteY63" fmla="*/ 1828800 h 1880444"/>
                <a:gd name="connsiteX64" fmla="*/ 294674 w 815720"/>
                <a:gd name="connsiteY64" fmla="*/ 1840952 h 1880444"/>
                <a:gd name="connsiteX65" fmla="*/ 303787 w 815720"/>
                <a:gd name="connsiteY65" fmla="*/ 1843990 h 1880444"/>
                <a:gd name="connsiteX66" fmla="*/ 312901 w 815720"/>
                <a:gd name="connsiteY66" fmla="*/ 1850065 h 1880444"/>
                <a:gd name="connsiteX67" fmla="*/ 331128 w 815720"/>
                <a:gd name="connsiteY67" fmla="*/ 1856141 h 1880444"/>
                <a:gd name="connsiteX68" fmla="*/ 349356 w 815720"/>
                <a:gd name="connsiteY68" fmla="*/ 1862217 h 1880444"/>
                <a:gd name="connsiteX69" fmla="*/ 373659 w 815720"/>
                <a:gd name="connsiteY69" fmla="*/ 1865255 h 1880444"/>
                <a:gd name="connsiteX70" fmla="*/ 428340 w 815720"/>
                <a:gd name="connsiteY70" fmla="*/ 1874368 h 1880444"/>
                <a:gd name="connsiteX71" fmla="*/ 473908 w 815720"/>
                <a:gd name="connsiteY71" fmla="*/ 1880444 h 1880444"/>
                <a:gd name="connsiteX72" fmla="*/ 513401 w 815720"/>
                <a:gd name="connsiteY72" fmla="*/ 1877406 h 1880444"/>
                <a:gd name="connsiteX73" fmla="*/ 531628 w 815720"/>
                <a:gd name="connsiteY73" fmla="*/ 1868293 h 1880444"/>
                <a:gd name="connsiteX74" fmla="*/ 558969 w 815720"/>
                <a:gd name="connsiteY74" fmla="*/ 1859179 h 1880444"/>
                <a:gd name="connsiteX75" fmla="*/ 595423 w 815720"/>
                <a:gd name="connsiteY75" fmla="*/ 1847027 h 1880444"/>
                <a:gd name="connsiteX76" fmla="*/ 604537 w 815720"/>
                <a:gd name="connsiteY76" fmla="*/ 1840952 h 1880444"/>
                <a:gd name="connsiteX77" fmla="*/ 610613 w 815720"/>
                <a:gd name="connsiteY77" fmla="*/ 1831838 h 1880444"/>
                <a:gd name="connsiteX78" fmla="*/ 628840 w 815720"/>
                <a:gd name="connsiteY78" fmla="*/ 1825762 h 1880444"/>
                <a:gd name="connsiteX79" fmla="*/ 665294 w 815720"/>
                <a:gd name="connsiteY79" fmla="*/ 1813611 h 1880444"/>
                <a:gd name="connsiteX80" fmla="*/ 674408 w 815720"/>
                <a:gd name="connsiteY80" fmla="*/ 1807535 h 1880444"/>
                <a:gd name="connsiteX81" fmla="*/ 695673 w 815720"/>
                <a:gd name="connsiteY81" fmla="*/ 1801459 h 1880444"/>
                <a:gd name="connsiteX82" fmla="*/ 713900 w 815720"/>
                <a:gd name="connsiteY82" fmla="*/ 1786270 h 1880444"/>
                <a:gd name="connsiteX83" fmla="*/ 726052 w 815720"/>
                <a:gd name="connsiteY83" fmla="*/ 1768043 h 1880444"/>
                <a:gd name="connsiteX84" fmla="*/ 735166 w 815720"/>
                <a:gd name="connsiteY84" fmla="*/ 1749815 h 1880444"/>
                <a:gd name="connsiteX85" fmla="*/ 735166 w 815720"/>
                <a:gd name="connsiteY85" fmla="*/ 1588808 h 1880444"/>
                <a:gd name="connsiteX86" fmla="*/ 741241 w 815720"/>
                <a:gd name="connsiteY86" fmla="*/ 1570581 h 1880444"/>
                <a:gd name="connsiteX87" fmla="*/ 750355 w 815720"/>
                <a:gd name="connsiteY87" fmla="*/ 1549316 h 1880444"/>
                <a:gd name="connsiteX88" fmla="*/ 768582 w 815720"/>
                <a:gd name="connsiteY88" fmla="*/ 1537164 h 1880444"/>
                <a:gd name="connsiteX89" fmla="*/ 777696 w 815720"/>
                <a:gd name="connsiteY89" fmla="*/ 1531089 h 1880444"/>
                <a:gd name="connsiteX90" fmla="*/ 789847 w 815720"/>
                <a:gd name="connsiteY90" fmla="*/ 1512861 h 1880444"/>
                <a:gd name="connsiteX91" fmla="*/ 795923 w 815720"/>
                <a:gd name="connsiteY91" fmla="*/ 1494634 h 1880444"/>
                <a:gd name="connsiteX92" fmla="*/ 798961 w 815720"/>
                <a:gd name="connsiteY92" fmla="*/ 1485520 h 1880444"/>
                <a:gd name="connsiteX93" fmla="*/ 801999 w 815720"/>
                <a:gd name="connsiteY93" fmla="*/ 1467293 h 1880444"/>
                <a:gd name="connsiteX94" fmla="*/ 801351 w 815720"/>
                <a:gd name="connsiteY94" fmla="*/ 1311244 h 1880444"/>
                <a:gd name="connsiteX95" fmla="*/ 801351 w 815720"/>
                <a:gd name="connsiteY95" fmla="*/ 1311244 h 1880444"/>
                <a:gd name="connsiteX96" fmla="*/ 792885 w 815720"/>
                <a:gd name="connsiteY96" fmla="*/ 1108824 h 1880444"/>
                <a:gd name="connsiteX97" fmla="*/ 798961 w 815720"/>
                <a:gd name="connsiteY97" fmla="*/ 1090597 h 1880444"/>
                <a:gd name="connsiteX98" fmla="*/ 801999 w 815720"/>
                <a:gd name="connsiteY98" fmla="*/ 1060218 h 1880444"/>
                <a:gd name="connsiteX99" fmla="*/ 798961 w 815720"/>
                <a:gd name="connsiteY99" fmla="*/ 1020726 h 1880444"/>
                <a:gd name="connsiteX100" fmla="*/ 795923 w 815720"/>
                <a:gd name="connsiteY100" fmla="*/ 1005536 h 1880444"/>
                <a:gd name="connsiteX101" fmla="*/ 792885 w 815720"/>
                <a:gd name="connsiteY101" fmla="*/ 984271 h 1880444"/>
                <a:gd name="connsiteX102" fmla="*/ 792885 w 815720"/>
                <a:gd name="connsiteY102" fmla="*/ 929590 h 1880444"/>
                <a:gd name="connsiteX103" fmla="*/ 786809 w 815720"/>
                <a:gd name="connsiteY103" fmla="*/ 920476 h 1880444"/>
                <a:gd name="connsiteX104" fmla="*/ 783771 w 815720"/>
                <a:gd name="connsiteY104" fmla="*/ 911362 h 1880444"/>
                <a:gd name="connsiteX0" fmla="*/ 783771 w 815720"/>
                <a:gd name="connsiteY0" fmla="*/ 911362 h 1880444"/>
                <a:gd name="connsiteX1" fmla="*/ 744279 w 815720"/>
                <a:gd name="connsiteY1" fmla="*/ 94174 h 1880444"/>
                <a:gd name="connsiteX2" fmla="*/ 735166 w 815720"/>
                <a:gd name="connsiteY2" fmla="*/ 75947 h 1880444"/>
                <a:gd name="connsiteX3" fmla="*/ 723014 w 815720"/>
                <a:gd name="connsiteY3" fmla="*/ 66833 h 1880444"/>
                <a:gd name="connsiteX4" fmla="*/ 704787 w 815720"/>
                <a:gd name="connsiteY4" fmla="*/ 51644 h 1880444"/>
                <a:gd name="connsiteX5" fmla="*/ 698711 w 815720"/>
                <a:gd name="connsiteY5" fmla="*/ 42530 h 1880444"/>
                <a:gd name="connsiteX6" fmla="*/ 689597 w 815720"/>
                <a:gd name="connsiteY6" fmla="*/ 36455 h 1880444"/>
                <a:gd name="connsiteX7" fmla="*/ 677446 w 815720"/>
                <a:gd name="connsiteY7" fmla="*/ 18227 h 1880444"/>
                <a:gd name="connsiteX8" fmla="*/ 671370 w 815720"/>
                <a:gd name="connsiteY8" fmla="*/ 9114 h 1880444"/>
                <a:gd name="connsiteX9" fmla="*/ 637954 w 815720"/>
                <a:gd name="connsiteY9" fmla="*/ 0 h 1880444"/>
                <a:gd name="connsiteX10" fmla="*/ 595423 w 815720"/>
                <a:gd name="connsiteY10" fmla="*/ 3038 h 1880444"/>
                <a:gd name="connsiteX11" fmla="*/ 583272 w 815720"/>
                <a:gd name="connsiteY11" fmla="*/ 6076 h 1880444"/>
                <a:gd name="connsiteX12" fmla="*/ 498211 w 815720"/>
                <a:gd name="connsiteY12" fmla="*/ 3038 h 1880444"/>
                <a:gd name="connsiteX13" fmla="*/ 422265 w 815720"/>
                <a:gd name="connsiteY13" fmla="*/ 6076 h 1880444"/>
                <a:gd name="connsiteX14" fmla="*/ 385810 w 815720"/>
                <a:gd name="connsiteY14" fmla="*/ 12152 h 1880444"/>
                <a:gd name="connsiteX15" fmla="*/ 276447 w 815720"/>
                <a:gd name="connsiteY15" fmla="*/ 18227 h 1880444"/>
                <a:gd name="connsiteX16" fmla="*/ 264295 w 815720"/>
                <a:gd name="connsiteY16" fmla="*/ 21265 h 1880444"/>
                <a:gd name="connsiteX17" fmla="*/ 218727 w 815720"/>
                <a:gd name="connsiteY17" fmla="*/ 27341 h 1880444"/>
                <a:gd name="connsiteX18" fmla="*/ 167083 w 815720"/>
                <a:gd name="connsiteY18" fmla="*/ 24303 h 1880444"/>
                <a:gd name="connsiteX19" fmla="*/ 145818 w 815720"/>
                <a:gd name="connsiteY19" fmla="*/ 21265 h 1880444"/>
                <a:gd name="connsiteX20" fmla="*/ 72909 w 815720"/>
                <a:gd name="connsiteY20" fmla="*/ 24303 h 1880444"/>
                <a:gd name="connsiteX21" fmla="*/ 60758 w 815720"/>
                <a:gd name="connsiteY21" fmla="*/ 27341 h 1880444"/>
                <a:gd name="connsiteX22" fmla="*/ 66833 w 815720"/>
                <a:gd name="connsiteY22" fmla="*/ 33417 h 1880444"/>
                <a:gd name="connsiteX23" fmla="*/ 66833 w 815720"/>
                <a:gd name="connsiteY23" fmla="*/ 33417 h 1880444"/>
                <a:gd name="connsiteX24" fmla="*/ 54682 w 815720"/>
                <a:gd name="connsiteY24" fmla="*/ 57720 h 1880444"/>
                <a:gd name="connsiteX25" fmla="*/ 48606 w 815720"/>
                <a:gd name="connsiteY25" fmla="*/ 66833 h 1880444"/>
                <a:gd name="connsiteX26" fmla="*/ 39492 w 815720"/>
                <a:gd name="connsiteY26" fmla="*/ 97212 h 1880444"/>
                <a:gd name="connsiteX27" fmla="*/ 33417 w 815720"/>
                <a:gd name="connsiteY27" fmla="*/ 115439 h 1880444"/>
                <a:gd name="connsiteX28" fmla="*/ 30379 w 815720"/>
                <a:gd name="connsiteY28" fmla="*/ 124553 h 1880444"/>
                <a:gd name="connsiteX29" fmla="*/ 27341 w 815720"/>
                <a:gd name="connsiteY29" fmla="*/ 133667 h 1880444"/>
                <a:gd name="connsiteX30" fmla="*/ 15189 w 815720"/>
                <a:gd name="connsiteY30" fmla="*/ 151894 h 1880444"/>
                <a:gd name="connsiteX31" fmla="*/ 12152 w 815720"/>
                <a:gd name="connsiteY31" fmla="*/ 161007 h 1880444"/>
                <a:gd name="connsiteX32" fmla="*/ 3038 w 815720"/>
                <a:gd name="connsiteY32" fmla="*/ 179235 h 1880444"/>
                <a:gd name="connsiteX33" fmla="*/ 6076 w 815720"/>
                <a:gd name="connsiteY33" fmla="*/ 212651 h 1880444"/>
                <a:gd name="connsiteX34" fmla="*/ 9114 w 815720"/>
                <a:gd name="connsiteY34" fmla="*/ 261257 h 1880444"/>
                <a:gd name="connsiteX35" fmla="*/ 0 w 815720"/>
                <a:gd name="connsiteY35" fmla="*/ 315939 h 1880444"/>
                <a:gd name="connsiteX36" fmla="*/ 6076 w 815720"/>
                <a:gd name="connsiteY36" fmla="*/ 425302 h 1880444"/>
                <a:gd name="connsiteX37" fmla="*/ 30379 w 815720"/>
                <a:gd name="connsiteY37" fmla="*/ 1078445 h 1880444"/>
                <a:gd name="connsiteX38" fmla="*/ 36455 w 815720"/>
                <a:gd name="connsiteY38" fmla="*/ 1306286 h 1880444"/>
                <a:gd name="connsiteX39" fmla="*/ 39492 w 815720"/>
                <a:gd name="connsiteY39" fmla="*/ 1360968 h 1880444"/>
                <a:gd name="connsiteX40" fmla="*/ 45568 w 815720"/>
                <a:gd name="connsiteY40" fmla="*/ 1403498 h 1880444"/>
                <a:gd name="connsiteX41" fmla="*/ 51644 w 815720"/>
                <a:gd name="connsiteY41" fmla="*/ 1455142 h 1880444"/>
                <a:gd name="connsiteX42" fmla="*/ 57720 w 815720"/>
                <a:gd name="connsiteY42" fmla="*/ 1488558 h 1880444"/>
                <a:gd name="connsiteX43" fmla="*/ 72909 w 815720"/>
                <a:gd name="connsiteY43" fmla="*/ 1515899 h 1880444"/>
                <a:gd name="connsiteX44" fmla="*/ 75947 w 815720"/>
                <a:gd name="connsiteY44" fmla="*/ 1525013 h 1880444"/>
                <a:gd name="connsiteX45" fmla="*/ 78985 w 815720"/>
                <a:gd name="connsiteY45" fmla="*/ 1549316 h 1880444"/>
                <a:gd name="connsiteX46" fmla="*/ 82023 w 815720"/>
                <a:gd name="connsiteY46" fmla="*/ 1570581 h 1880444"/>
                <a:gd name="connsiteX47" fmla="*/ 85061 w 815720"/>
                <a:gd name="connsiteY47" fmla="*/ 1582732 h 1880444"/>
                <a:gd name="connsiteX48" fmla="*/ 106326 w 815720"/>
                <a:gd name="connsiteY48" fmla="*/ 1591846 h 1880444"/>
                <a:gd name="connsiteX49" fmla="*/ 136704 w 815720"/>
                <a:gd name="connsiteY49" fmla="*/ 1597922 h 1880444"/>
                <a:gd name="connsiteX50" fmla="*/ 164045 w 815720"/>
                <a:gd name="connsiteY50" fmla="*/ 1607035 h 1880444"/>
                <a:gd name="connsiteX51" fmla="*/ 173159 w 815720"/>
                <a:gd name="connsiteY51" fmla="*/ 1610073 h 1880444"/>
                <a:gd name="connsiteX52" fmla="*/ 185310 w 815720"/>
                <a:gd name="connsiteY52" fmla="*/ 1628301 h 1880444"/>
                <a:gd name="connsiteX53" fmla="*/ 188348 w 815720"/>
                <a:gd name="connsiteY53" fmla="*/ 1637414 h 1880444"/>
                <a:gd name="connsiteX54" fmla="*/ 197462 w 815720"/>
                <a:gd name="connsiteY54" fmla="*/ 1655641 h 1880444"/>
                <a:gd name="connsiteX55" fmla="*/ 203538 w 815720"/>
                <a:gd name="connsiteY55" fmla="*/ 1698172 h 1880444"/>
                <a:gd name="connsiteX56" fmla="*/ 206575 w 815720"/>
                <a:gd name="connsiteY56" fmla="*/ 1734626 h 1880444"/>
                <a:gd name="connsiteX57" fmla="*/ 209613 w 815720"/>
                <a:gd name="connsiteY57" fmla="*/ 1743740 h 1880444"/>
                <a:gd name="connsiteX58" fmla="*/ 212651 w 815720"/>
                <a:gd name="connsiteY58" fmla="*/ 1758929 h 1880444"/>
                <a:gd name="connsiteX59" fmla="*/ 218727 w 815720"/>
                <a:gd name="connsiteY59" fmla="*/ 1777156 h 1880444"/>
                <a:gd name="connsiteX60" fmla="*/ 221765 w 815720"/>
                <a:gd name="connsiteY60" fmla="*/ 1786270 h 1880444"/>
                <a:gd name="connsiteX61" fmla="*/ 239992 w 815720"/>
                <a:gd name="connsiteY61" fmla="*/ 1813611 h 1880444"/>
                <a:gd name="connsiteX62" fmla="*/ 267333 w 815720"/>
                <a:gd name="connsiteY62" fmla="*/ 1828800 h 1880444"/>
                <a:gd name="connsiteX63" fmla="*/ 294674 w 815720"/>
                <a:gd name="connsiteY63" fmla="*/ 1840952 h 1880444"/>
                <a:gd name="connsiteX64" fmla="*/ 303787 w 815720"/>
                <a:gd name="connsiteY64" fmla="*/ 1843990 h 1880444"/>
                <a:gd name="connsiteX65" fmla="*/ 312901 w 815720"/>
                <a:gd name="connsiteY65" fmla="*/ 1850065 h 1880444"/>
                <a:gd name="connsiteX66" fmla="*/ 331128 w 815720"/>
                <a:gd name="connsiteY66" fmla="*/ 1856141 h 1880444"/>
                <a:gd name="connsiteX67" fmla="*/ 349356 w 815720"/>
                <a:gd name="connsiteY67" fmla="*/ 1862217 h 1880444"/>
                <a:gd name="connsiteX68" fmla="*/ 373659 w 815720"/>
                <a:gd name="connsiteY68" fmla="*/ 1865255 h 1880444"/>
                <a:gd name="connsiteX69" fmla="*/ 428340 w 815720"/>
                <a:gd name="connsiteY69" fmla="*/ 1874368 h 1880444"/>
                <a:gd name="connsiteX70" fmla="*/ 473908 w 815720"/>
                <a:gd name="connsiteY70" fmla="*/ 1880444 h 1880444"/>
                <a:gd name="connsiteX71" fmla="*/ 513401 w 815720"/>
                <a:gd name="connsiteY71" fmla="*/ 1877406 h 1880444"/>
                <a:gd name="connsiteX72" fmla="*/ 531628 w 815720"/>
                <a:gd name="connsiteY72" fmla="*/ 1868293 h 1880444"/>
                <a:gd name="connsiteX73" fmla="*/ 558969 w 815720"/>
                <a:gd name="connsiteY73" fmla="*/ 1859179 h 1880444"/>
                <a:gd name="connsiteX74" fmla="*/ 595423 w 815720"/>
                <a:gd name="connsiteY74" fmla="*/ 1847027 h 1880444"/>
                <a:gd name="connsiteX75" fmla="*/ 604537 w 815720"/>
                <a:gd name="connsiteY75" fmla="*/ 1840952 h 1880444"/>
                <a:gd name="connsiteX76" fmla="*/ 610613 w 815720"/>
                <a:gd name="connsiteY76" fmla="*/ 1831838 h 1880444"/>
                <a:gd name="connsiteX77" fmla="*/ 628840 w 815720"/>
                <a:gd name="connsiteY77" fmla="*/ 1825762 h 1880444"/>
                <a:gd name="connsiteX78" fmla="*/ 665294 w 815720"/>
                <a:gd name="connsiteY78" fmla="*/ 1813611 h 1880444"/>
                <a:gd name="connsiteX79" fmla="*/ 674408 w 815720"/>
                <a:gd name="connsiteY79" fmla="*/ 1807535 h 1880444"/>
                <a:gd name="connsiteX80" fmla="*/ 695673 w 815720"/>
                <a:gd name="connsiteY80" fmla="*/ 1801459 h 1880444"/>
                <a:gd name="connsiteX81" fmla="*/ 713900 w 815720"/>
                <a:gd name="connsiteY81" fmla="*/ 1786270 h 1880444"/>
                <a:gd name="connsiteX82" fmla="*/ 726052 w 815720"/>
                <a:gd name="connsiteY82" fmla="*/ 1768043 h 1880444"/>
                <a:gd name="connsiteX83" fmla="*/ 735166 w 815720"/>
                <a:gd name="connsiteY83" fmla="*/ 1749815 h 1880444"/>
                <a:gd name="connsiteX84" fmla="*/ 735166 w 815720"/>
                <a:gd name="connsiteY84" fmla="*/ 1588808 h 1880444"/>
                <a:gd name="connsiteX85" fmla="*/ 741241 w 815720"/>
                <a:gd name="connsiteY85" fmla="*/ 1570581 h 1880444"/>
                <a:gd name="connsiteX86" fmla="*/ 750355 w 815720"/>
                <a:gd name="connsiteY86" fmla="*/ 1549316 h 1880444"/>
                <a:gd name="connsiteX87" fmla="*/ 768582 w 815720"/>
                <a:gd name="connsiteY87" fmla="*/ 1537164 h 1880444"/>
                <a:gd name="connsiteX88" fmla="*/ 777696 w 815720"/>
                <a:gd name="connsiteY88" fmla="*/ 1531089 h 1880444"/>
                <a:gd name="connsiteX89" fmla="*/ 789847 w 815720"/>
                <a:gd name="connsiteY89" fmla="*/ 1512861 h 1880444"/>
                <a:gd name="connsiteX90" fmla="*/ 795923 w 815720"/>
                <a:gd name="connsiteY90" fmla="*/ 1494634 h 1880444"/>
                <a:gd name="connsiteX91" fmla="*/ 798961 w 815720"/>
                <a:gd name="connsiteY91" fmla="*/ 1485520 h 1880444"/>
                <a:gd name="connsiteX92" fmla="*/ 801999 w 815720"/>
                <a:gd name="connsiteY92" fmla="*/ 1467293 h 1880444"/>
                <a:gd name="connsiteX93" fmla="*/ 801351 w 815720"/>
                <a:gd name="connsiteY93" fmla="*/ 1311244 h 1880444"/>
                <a:gd name="connsiteX94" fmla="*/ 801351 w 815720"/>
                <a:gd name="connsiteY94" fmla="*/ 1311244 h 1880444"/>
                <a:gd name="connsiteX95" fmla="*/ 792885 w 815720"/>
                <a:gd name="connsiteY95" fmla="*/ 1108824 h 1880444"/>
                <a:gd name="connsiteX96" fmla="*/ 798961 w 815720"/>
                <a:gd name="connsiteY96" fmla="*/ 1090597 h 1880444"/>
                <a:gd name="connsiteX97" fmla="*/ 801999 w 815720"/>
                <a:gd name="connsiteY97" fmla="*/ 1060218 h 1880444"/>
                <a:gd name="connsiteX98" fmla="*/ 798961 w 815720"/>
                <a:gd name="connsiteY98" fmla="*/ 1020726 h 1880444"/>
                <a:gd name="connsiteX99" fmla="*/ 795923 w 815720"/>
                <a:gd name="connsiteY99" fmla="*/ 1005536 h 1880444"/>
                <a:gd name="connsiteX100" fmla="*/ 792885 w 815720"/>
                <a:gd name="connsiteY100" fmla="*/ 984271 h 1880444"/>
                <a:gd name="connsiteX101" fmla="*/ 792885 w 815720"/>
                <a:gd name="connsiteY101" fmla="*/ 929590 h 1880444"/>
                <a:gd name="connsiteX102" fmla="*/ 786809 w 815720"/>
                <a:gd name="connsiteY102" fmla="*/ 920476 h 1880444"/>
                <a:gd name="connsiteX103" fmla="*/ 783771 w 815720"/>
                <a:gd name="connsiteY103" fmla="*/ 911362 h 1880444"/>
                <a:gd name="connsiteX0" fmla="*/ 783399 w 815348"/>
                <a:gd name="connsiteY0" fmla="*/ 911362 h 1880444"/>
                <a:gd name="connsiteX1" fmla="*/ 743907 w 815348"/>
                <a:gd name="connsiteY1" fmla="*/ 94174 h 1880444"/>
                <a:gd name="connsiteX2" fmla="*/ 734794 w 815348"/>
                <a:gd name="connsiteY2" fmla="*/ 75947 h 1880444"/>
                <a:gd name="connsiteX3" fmla="*/ 722642 w 815348"/>
                <a:gd name="connsiteY3" fmla="*/ 66833 h 1880444"/>
                <a:gd name="connsiteX4" fmla="*/ 704415 w 815348"/>
                <a:gd name="connsiteY4" fmla="*/ 51644 h 1880444"/>
                <a:gd name="connsiteX5" fmla="*/ 698339 w 815348"/>
                <a:gd name="connsiteY5" fmla="*/ 42530 h 1880444"/>
                <a:gd name="connsiteX6" fmla="*/ 689225 w 815348"/>
                <a:gd name="connsiteY6" fmla="*/ 36455 h 1880444"/>
                <a:gd name="connsiteX7" fmla="*/ 677074 w 815348"/>
                <a:gd name="connsiteY7" fmla="*/ 18227 h 1880444"/>
                <a:gd name="connsiteX8" fmla="*/ 670998 w 815348"/>
                <a:gd name="connsiteY8" fmla="*/ 9114 h 1880444"/>
                <a:gd name="connsiteX9" fmla="*/ 637582 w 815348"/>
                <a:gd name="connsiteY9" fmla="*/ 0 h 1880444"/>
                <a:gd name="connsiteX10" fmla="*/ 595051 w 815348"/>
                <a:gd name="connsiteY10" fmla="*/ 3038 h 1880444"/>
                <a:gd name="connsiteX11" fmla="*/ 582900 w 815348"/>
                <a:gd name="connsiteY11" fmla="*/ 6076 h 1880444"/>
                <a:gd name="connsiteX12" fmla="*/ 497839 w 815348"/>
                <a:gd name="connsiteY12" fmla="*/ 3038 h 1880444"/>
                <a:gd name="connsiteX13" fmla="*/ 421893 w 815348"/>
                <a:gd name="connsiteY13" fmla="*/ 6076 h 1880444"/>
                <a:gd name="connsiteX14" fmla="*/ 385438 w 815348"/>
                <a:gd name="connsiteY14" fmla="*/ 12152 h 1880444"/>
                <a:gd name="connsiteX15" fmla="*/ 276075 w 815348"/>
                <a:gd name="connsiteY15" fmla="*/ 18227 h 1880444"/>
                <a:gd name="connsiteX16" fmla="*/ 263923 w 815348"/>
                <a:gd name="connsiteY16" fmla="*/ 21265 h 1880444"/>
                <a:gd name="connsiteX17" fmla="*/ 218355 w 815348"/>
                <a:gd name="connsiteY17" fmla="*/ 27341 h 1880444"/>
                <a:gd name="connsiteX18" fmla="*/ 166711 w 815348"/>
                <a:gd name="connsiteY18" fmla="*/ 24303 h 1880444"/>
                <a:gd name="connsiteX19" fmla="*/ 145446 w 815348"/>
                <a:gd name="connsiteY19" fmla="*/ 21265 h 1880444"/>
                <a:gd name="connsiteX20" fmla="*/ 72537 w 815348"/>
                <a:gd name="connsiteY20" fmla="*/ 24303 h 1880444"/>
                <a:gd name="connsiteX21" fmla="*/ 60386 w 815348"/>
                <a:gd name="connsiteY21" fmla="*/ 27341 h 1880444"/>
                <a:gd name="connsiteX22" fmla="*/ 66461 w 815348"/>
                <a:gd name="connsiteY22" fmla="*/ 33417 h 1880444"/>
                <a:gd name="connsiteX23" fmla="*/ 66461 w 815348"/>
                <a:gd name="connsiteY23" fmla="*/ 33417 h 1880444"/>
                <a:gd name="connsiteX24" fmla="*/ 54310 w 815348"/>
                <a:gd name="connsiteY24" fmla="*/ 57720 h 1880444"/>
                <a:gd name="connsiteX25" fmla="*/ 48234 w 815348"/>
                <a:gd name="connsiteY25" fmla="*/ 66833 h 1880444"/>
                <a:gd name="connsiteX26" fmla="*/ 39120 w 815348"/>
                <a:gd name="connsiteY26" fmla="*/ 97212 h 1880444"/>
                <a:gd name="connsiteX27" fmla="*/ 33045 w 815348"/>
                <a:gd name="connsiteY27" fmla="*/ 115439 h 1880444"/>
                <a:gd name="connsiteX28" fmla="*/ 30007 w 815348"/>
                <a:gd name="connsiteY28" fmla="*/ 124553 h 1880444"/>
                <a:gd name="connsiteX29" fmla="*/ 26969 w 815348"/>
                <a:gd name="connsiteY29" fmla="*/ 133667 h 1880444"/>
                <a:gd name="connsiteX30" fmla="*/ 14817 w 815348"/>
                <a:gd name="connsiteY30" fmla="*/ 151894 h 1880444"/>
                <a:gd name="connsiteX31" fmla="*/ 11780 w 815348"/>
                <a:gd name="connsiteY31" fmla="*/ 161007 h 1880444"/>
                <a:gd name="connsiteX32" fmla="*/ 2666 w 815348"/>
                <a:gd name="connsiteY32" fmla="*/ 179235 h 1880444"/>
                <a:gd name="connsiteX33" fmla="*/ 5704 w 815348"/>
                <a:gd name="connsiteY33" fmla="*/ 212651 h 1880444"/>
                <a:gd name="connsiteX34" fmla="*/ 8742 w 815348"/>
                <a:gd name="connsiteY34" fmla="*/ 261257 h 1880444"/>
                <a:gd name="connsiteX35" fmla="*/ 5704 w 815348"/>
                <a:gd name="connsiteY35" fmla="*/ 425302 h 1880444"/>
                <a:gd name="connsiteX36" fmla="*/ 30007 w 815348"/>
                <a:gd name="connsiteY36" fmla="*/ 1078445 h 1880444"/>
                <a:gd name="connsiteX37" fmla="*/ 36083 w 815348"/>
                <a:gd name="connsiteY37" fmla="*/ 1306286 h 1880444"/>
                <a:gd name="connsiteX38" fmla="*/ 39120 w 815348"/>
                <a:gd name="connsiteY38" fmla="*/ 1360968 h 1880444"/>
                <a:gd name="connsiteX39" fmla="*/ 45196 w 815348"/>
                <a:gd name="connsiteY39" fmla="*/ 1403498 h 1880444"/>
                <a:gd name="connsiteX40" fmla="*/ 51272 w 815348"/>
                <a:gd name="connsiteY40" fmla="*/ 1455142 h 1880444"/>
                <a:gd name="connsiteX41" fmla="*/ 57348 w 815348"/>
                <a:gd name="connsiteY41" fmla="*/ 1488558 h 1880444"/>
                <a:gd name="connsiteX42" fmla="*/ 72537 w 815348"/>
                <a:gd name="connsiteY42" fmla="*/ 1515899 h 1880444"/>
                <a:gd name="connsiteX43" fmla="*/ 75575 w 815348"/>
                <a:gd name="connsiteY43" fmla="*/ 1525013 h 1880444"/>
                <a:gd name="connsiteX44" fmla="*/ 78613 w 815348"/>
                <a:gd name="connsiteY44" fmla="*/ 1549316 h 1880444"/>
                <a:gd name="connsiteX45" fmla="*/ 81651 w 815348"/>
                <a:gd name="connsiteY45" fmla="*/ 1570581 h 1880444"/>
                <a:gd name="connsiteX46" fmla="*/ 84689 w 815348"/>
                <a:gd name="connsiteY46" fmla="*/ 1582732 h 1880444"/>
                <a:gd name="connsiteX47" fmla="*/ 105954 w 815348"/>
                <a:gd name="connsiteY47" fmla="*/ 1591846 h 1880444"/>
                <a:gd name="connsiteX48" fmla="*/ 136332 w 815348"/>
                <a:gd name="connsiteY48" fmla="*/ 1597922 h 1880444"/>
                <a:gd name="connsiteX49" fmla="*/ 163673 w 815348"/>
                <a:gd name="connsiteY49" fmla="*/ 1607035 h 1880444"/>
                <a:gd name="connsiteX50" fmla="*/ 172787 w 815348"/>
                <a:gd name="connsiteY50" fmla="*/ 1610073 h 1880444"/>
                <a:gd name="connsiteX51" fmla="*/ 184938 w 815348"/>
                <a:gd name="connsiteY51" fmla="*/ 1628301 h 1880444"/>
                <a:gd name="connsiteX52" fmla="*/ 187976 w 815348"/>
                <a:gd name="connsiteY52" fmla="*/ 1637414 h 1880444"/>
                <a:gd name="connsiteX53" fmla="*/ 197090 w 815348"/>
                <a:gd name="connsiteY53" fmla="*/ 1655641 h 1880444"/>
                <a:gd name="connsiteX54" fmla="*/ 203166 w 815348"/>
                <a:gd name="connsiteY54" fmla="*/ 1698172 h 1880444"/>
                <a:gd name="connsiteX55" fmla="*/ 206203 w 815348"/>
                <a:gd name="connsiteY55" fmla="*/ 1734626 h 1880444"/>
                <a:gd name="connsiteX56" fmla="*/ 209241 w 815348"/>
                <a:gd name="connsiteY56" fmla="*/ 1743740 h 1880444"/>
                <a:gd name="connsiteX57" fmla="*/ 212279 w 815348"/>
                <a:gd name="connsiteY57" fmla="*/ 1758929 h 1880444"/>
                <a:gd name="connsiteX58" fmla="*/ 218355 w 815348"/>
                <a:gd name="connsiteY58" fmla="*/ 1777156 h 1880444"/>
                <a:gd name="connsiteX59" fmla="*/ 221393 w 815348"/>
                <a:gd name="connsiteY59" fmla="*/ 1786270 h 1880444"/>
                <a:gd name="connsiteX60" fmla="*/ 239620 w 815348"/>
                <a:gd name="connsiteY60" fmla="*/ 1813611 h 1880444"/>
                <a:gd name="connsiteX61" fmla="*/ 266961 w 815348"/>
                <a:gd name="connsiteY61" fmla="*/ 1828800 h 1880444"/>
                <a:gd name="connsiteX62" fmla="*/ 294302 w 815348"/>
                <a:gd name="connsiteY62" fmla="*/ 1840952 h 1880444"/>
                <a:gd name="connsiteX63" fmla="*/ 303415 w 815348"/>
                <a:gd name="connsiteY63" fmla="*/ 1843990 h 1880444"/>
                <a:gd name="connsiteX64" fmla="*/ 312529 w 815348"/>
                <a:gd name="connsiteY64" fmla="*/ 1850065 h 1880444"/>
                <a:gd name="connsiteX65" fmla="*/ 330756 w 815348"/>
                <a:gd name="connsiteY65" fmla="*/ 1856141 h 1880444"/>
                <a:gd name="connsiteX66" fmla="*/ 348984 w 815348"/>
                <a:gd name="connsiteY66" fmla="*/ 1862217 h 1880444"/>
                <a:gd name="connsiteX67" fmla="*/ 373287 w 815348"/>
                <a:gd name="connsiteY67" fmla="*/ 1865255 h 1880444"/>
                <a:gd name="connsiteX68" fmla="*/ 427968 w 815348"/>
                <a:gd name="connsiteY68" fmla="*/ 1874368 h 1880444"/>
                <a:gd name="connsiteX69" fmla="*/ 473536 w 815348"/>
                <a:gd name="connsiteY69" fmla="*/ 1880444 h 1880444"/>
                <a:gd name="connsiteX70" fmla="*/ 513029 w 815348"/>
                <a:gd name="connsiteY70" fmla="*/ 1877406 h 1880444"/>
                <a:gd name="connsiteX71" fmla="*/ 531256 w 815348"/>
                <a:gd name="connsiteY71" fmla="*/ 1868293 h 1880444"/>
                <a:gd name="connsiteX72" fmla="*/ 558597 w 815348"/>
                <a:gd name="connsiteY72" fmla="*/ 1859179 h 1880444"/>
                <a:gd name="connsiteX73" fmla="*/ 595051 w 815348"/>
                <a:gd name="connsiteY73" fmla="*/ 1847027 h 1880444"/>
                <a:gd name="connsiteX74" fmla="*/ 604165 w 815348"/>
                <a:gd name="connsiteY74" fmla="*/ 1840952 h 1880444"/>
                <a:gd name="connsiteX75" fmla="*/ 610241 w 815348"/>
                <a:gd name="connsiteY75" fmla="*/ 1831838 h 1880444"/>
                <a:gd name="connsiteX76" fmla="*/ 628468 w 815348"/>
                <a:gd name="connsiteY76" fmla="*/ 1825762 h 1880444"/>
                <a:gd name="connsiteX77" fmla="*/ 664922 w 815348"/>
                <a:gd name="connsiteY77" fmla="*/ 1813611 h 1880444"/>
                <a:gd name="connsiteX78" fmla="*/ 674036 w 815348"/>
                <a:gd name="connsiteY78" fmla="*/ 1807535 h 1880444"/>
                <a:gd name="connsiteX79" fmla="*/ 695301 w 815348"/>
                <a:gd name="connsiteY79" fmla="*/ 1801459 h 1880444"/>
                <a:gd name="connsiteX80" fmla="*/ 713528 w 815348"/>
                <a:gd name="connsiteY80" fmla="*/ 1786270 h 1880444"/>
                <a:gd name="connsiteX81" fmla="*/ 725680 w 815348"/>
                <a:gd name="connsiteY81" fmla="*/ 1768043 h 1880444"/>
                <a:gd name="connsiteX82" fmla="*/ 734794 w 815348"/>
                <a:gd name="connsiteY82" fmla="*/ 1749815 h 1880444"/>
                <a:gd name="connsiteX83" fmla="*/ 734794 w 815348"/>
                <a:gd name="connsiteY83" fmla="*/ 1588808 h 1880444"/>
                <a:gd name="connsiteX84" fmla="*/ 740869 w 815348"/>
                <a:gd name="connsiteY84" fmla="*/ 1570581 h 1880444"/>
                <a:gd name="connsiteX85" fmla="*/ 749983 w 815348"/>
                <a:gd name="connsiteY85" fmla="*/ 1549316 h 1880444"/>
                <a:gd name="connsiteX86" fmla="*/ 768210 w 815348"/>
                <a:gd name="connsiteY86" fmla="*/ 1537164 h 1880444"/>
                <a:gd name="connsiteX87" fmla="*/ 777324 w 815348"/>
                <a:gd name="connsiteY87" fmla="*/ 1531089 h 1880444"/>
                <a:gd name="connsiteX88" fmla="*/ 789475 w 815348"/>
                <a:gd name="connsiteY88" fmla="*/ 1512861 h 1880444"/>
                <a:gd name="connsiteX89" fmla="*/ 795551 w 815348"/>
                <a:gd name="connsiteY89" fmla="*/ 1494634 h 1880444"/>
                <a:gd name="connsiteX90" fmla="*/ 798589 w 815348"/>
                <a:gd name="connsiteY90" fmla="*/ 1485520 h 1880444"/>
                <a:gd name="connsiteX91" fmla="*/ 801627 w 815348"/>
                <a:gd name="connsiteY91" fmla="*/ 1467293 h 1880444"/>
                <a:gd name="connsiteX92" fmla="*/ 800979 w 815348"/>
                <a:gd name="connsiteY92" fmla="*/ 1311244 h 1880444"/>
                <a:gd name="connsiteX93" fmla="*/ 800979 w 815348"/>
                <a:gd name="connsiteY93" fmla="*/ 1311244 h 1880444"/>
                <a:gd name="connsiteX94" fmla="*/ 792513 w 815348"/>
                <a:gd name="connsiteY94" fmla="*/ 1108824 h 1880444"/>
                <a:gd name="connsiteX95" fmla="*/ 798589 w 815348"/>
                <a:gd name="connsiteY95" fmla="*/ 1090597 h 1880444"/>
                <a:gd name="connsiteX96" fmla="*/ 801627 w 815348"/>
                <a:gd name="connsiteY96" fmla="*/ 1060218 h 1880444"/>
                <a:gd name="connsiteX97" fmla="*/ 798589 w 815348"/>
                <a:gd name="connsiteY97" fmla="*/ 1020726 h 1880444"/>
                <a:gd name="connsiteX98" fmla="*/ 795551 w 815348"/>
                <a:gd name="connsiteY98" fmla="*/ 1005536 h 1880444"/>
                <a:gd name="connsiteX99" fmla="*/ 792513 w 815348"/>
                <a:gd name="connsiteY99" fmla="*/ 984271 h 1880444"/>
                <a:gd name="connsiteX100" fmla="*/ 792513 w 815348"/>
                <a:gd name="connsiteY100" fmla="*/ 929590 h 1880444"/>
                <a:gd name="connsiteX101" fmla="*/ 786437 w 815348"/>
                <a:gd name="connsiteY101" fmla="*/ 920476 h 1880444"/>
                <a:gd name="connsiteX102" fmla="*/ 783399 w 815348"/>
                <a:gd name="connsiteY102" fmla="*/ 911362 h 1880444"/>
                <a:gd name="connsiteX0" fmla="*/ 783399 w 815348"/>
                <a:gd name="connsiteY0" fmla="*/ 911362 h 1880444"/>
                <a:gd name="connsiteX1" fmla="*/ 743907 w 815348"/>
                <a:gd name="connsiteY1" fmla="*/ 94174 h 1880444"/>
                <a:gd name="connsiteX2" fmla="*/ 734794 w 815348"/>
                <a:gd name="connsiteY2" fmla="*/ 75947 h 1880444"/>
                <a:gd name="connsiteX3" fmla="*/ 722642 w 815348"/>
                <a:gd name="connsiteY3" fmla="*/ 66833 h 1880444"/>
                <a:gd name="connsiteX4" fmla="*/ 704415 w 815348"/>
                <a:gd name="connsiteY4" fmla="*/ 51644 h 1880444"/>
                <a:gd name="connsiteX5" fmla="*/ 698339 w 815348"/>
                <a:gd name="connsiteY5" fmla="*/ 42530 h 1880444"/>
                <a:gd name="connsiteX6" fmla="*/ 689225 w 815348"/>
                <a:gd name="connsiteY6" fmla="*/ 36455 h 1880444"/>
                <a:gd name="connsiteX7" fmla="*/ 677074 w 815348"/>
                <a:gd name="connsiteY7" fmla="*/ 18227 h 1880444"/>
                <a:gd name="connsiteX8" fmla="*/ 670998 w 815348"/>
                <a:gd name="connsiteY8" fmla="*/ 9114 h 1880444"/>
                <a:gd name="connsiteX9" fmla="*/ 637582 w 815348"/>
                <a:gd name="connsiteY9" fmla="*/ 0 h 1880444"/>
                <a:gd name="connsiteX10" fmla="*/ 595051 w 815348"/>
                <a:gd name="connsiteY10" fmla="*/ 3038 h 1880444"/>
                <a:gd name="connsiteX11" fmla="*/ 582900 w 815348"/>
                <a:gd name="connsiteY11" fmla="*/ 6076 h 1880444"/>
                <a:gd name="connsiteX12" fmla="*/ 497839 w 815348"/>
                <a:gd name="connsiteY12" fmla="*/ 3038 h 1880444"/>
                <a:gd name="connsiteX13" fmla="*/ 421893 w 815348"/>
                <a:gd name="connsiteY13" fmla="*/ 6076 h 1880444"/>
                <a:gd name="connsiteX14" fmla="*/ 385438 w 815348"/>
                <a:gd name="connsiteY14" fmla="*/ 12152 h 1880444"/>
                <a:gd name="connsiteX15" fmla="*/ 276075 w 815348"/>
                <a:gd name="connsiteY15" fmla="*/ 18227 h 1880444"/>
                <a:gd name="connsiteX16" fmla="*/ 263923 w 815348"/>
                <a:gd name="connsiteY16" fmla="*/ 21265 h 1880444"/>
                <a:gd name="connsiteX17" fmla="*/ 218355 w 815348"/>
                <a:gd name="connsiteY17" fmla="*/ 27341 h 1880444"/>
                <a:gd name="connsiteX18" fmla="*/ 166711 w 815348"/>
                <a:gd name="connsiteY18" fmla="*/ 24303 h 1880444"/>
                <a:gd name="connsiteX19" fmla="*/ 145446 w 815348"/>
                <a:gd name="connsiteY19" fmla="*/ 21265 h 1880444"/>
                <a:gd name="connsiteX20" fmla="*/ 72537 w 815348"/>
                <a:gd name="connsiteY20" fmla="*/ 24303 h 1880444"/>
                <a:gd name="connsiteX21" fmla="*/ 60386 w 815348"/>
                <a:gd name="connsiteY21" fmla="*/ 27341 h 1880444"/>
                <a:gd name="connsiteX22" fmla="*/ 66461 w 815348"/>
                <a:gd name="connsiteY22" fmla="*/ 33417 h 1880444"/>
                <a:gd name="connsiteX23" fmla="*/ 66461 w 815348"/>
                <a:gd name="connsiteY23" fmla="*/ 33417 h 1880444"/>
                <a:gd name="connsiteX24" fmla="*/ 54310 w 815348"/>
                <a:gd name="connsiteY24" fmla="*/ 57720 h 1880444"/>
                <a:gd name="connsiteX25" fmla="*/ 48234 w 815348"/>
                <a:gd name="connsiteY25" fmla="*/ 66833 h 1880444"/>
                <a:gd name="connsiteX26" fmla="*/ 39120 w 815348"/>
                <a:gd name="connsiteY26" fmla="*/ 97212 h 1880444"/>
                <a:gd name="connsiteX27" fmla="*/ 33045 w 815348"/>
                <a:gd name="connsiteY27" fmla="*/ 115439 h 1880444"/>
                <a:gd name="connsiteX28" fmla="*/ 30007 w 815348"/>
                <a:gd name="connsiteY28" fmla="*/ 124553 h 1880444"/>
                <a:gd name="connsiteX29" fmla="*/ 26969 w 815348"/>
                <a:gd name="connsiteY29" fmla="*/ 133667 h 1880444"/>
                <a:gd name="connsiteX30" fmla="*/ 14817 w 815348"/>
                <a:gd name="connsiteY30" fmla="*/ 151894 h 1880444"/>
                <a:gd name="connsiteX31" fmla="*/ 11780 w 815348"/>
                <a:gd name="connsiteY31" fmla="*/ 161007 h 1880444"/>
                <a:gd name="connsiteX32" fmla="*/ 2666 w 815348"/>
                <a:gd name="connsiteY32" fmla="*/ 179235 h 1880444"/>
                <a:gd name="connsiteX33" fmla="*/ 5704 w 815348"/>
                <a:gd name="connsiteY33" fmla="*/ 212651 h 1880444"/>
                <a:gd name="connsiteX34" fmla="*/ 8742 w 815348"/>
                <a:gd name="connsiteY34" fmla="*/ 261257 h 1880444"/>
                <a:gd name="connsiteX35" fmla="*/ 8891 w 815348"/>
                <a:gd name="connsiteY35" fmla="*/ 375140 h 1880444"/>
                <a:gd name="connsiteX36" fmla="*/ 30007 w 815348"/>
                <a:gd name="connsiteY36" fmla="*/ 1078445 h 1880444"/>
                <a:gd name="connsiteX37" fmla="*/ 36083 w 815348"/>
                <a:gd name="connsiteY37" fmla="*/ 1306286 h 1880444"/>
                <a:gd name="connsiteX38" fmla="*/ 39120 w 815348"/>
                <a:gd name="connsiteY38" fmla="*/ 1360968 h 1880444"/>
                <a:gd name="connsiteX39" fmla="*/ 45196 w 815348"/>
                <a:gd name="connsiteY39" fmla="*/ 1403498 h 1880444"/>
                <a:gd name="connsiteX40" fmla="*/ 51272 w 815348"/>
                <a:gd name="connsiteY40" fmla="*/ 1455142 h 1880444"/>
                <a:gd name="connsiteX41" fmla="*/ 57348 w 815348"/>
                <a:gd name="connsiteY41" fmla="*/ 1488558 h 1880444"/>
                <a:gd name="connsiteX42" fmla="*/ 72537 w 815348"/>
                <a:gd name="connsiteY42" fmla="*/ 1515899 h 1880444"/>
                <a:gd name="connsiteX43" fmla="*/ 75575 w 815348"/>
                <a:gd name="connsiteY43" fmla="*/ 1525013 h 1880444"/>
                <a:gd name="connsiteX44" fmla="*/ 78613 w 815348"/>
                <a:gd name="connsiteY44" fmla="*/ 1549316 h 1880444"/>
                <a:gd name="connsiteX45" fmla="*/ 81651 w 815348"/>
                <a:gd name="connsiteY45" fmla="*/ 1570581 h 1880444"/>
                <a:gd name="connsiteX46" fmla="*/ 84689 w 815348"/>
                <a:gd name="connsiteY46" fmla="*/ 1582732 h 1880444"/>
                <a:gd name="connsiteX47" fmla="*/ 105954 w 815348"/>
                <a:gd name="connsiteY47" fmla="*/ 1591846 h 1880444"/>
                <a:gd name="connsiteX48" fmla="*/ 136332 w 815348"/>
                <a:gd name="connsiteY48" fmla="*/ 1597922 h 1880444"/>
                <a:gd name="connsiteX49" fmla="*/ 163673 w 815348"/>
                <a:gd name="connsiteY49" fmla="*/ 1607035 h 1880444"/>
                <a:gd name="connsiteX50" fmla="*/ 172787 w 815348"/>
                <a:gd name="connsiteY50" fmla="*/ 1610073 h 1880444"/>
                <a:gd name="connsiteX51" fmla="*/ 184938 w 815348"/>
                <a:gd name="connsiteY51" fmla="*/ 1628301 h 1880444"/>
                <a:gd name="connsiteX52" fmla="*/ 187976 w 815348"/>
                <a:gd name="connsiteY52" fmla="*/ 1637414 h 1880444"/>
                <a:gd name="connsiteX53" fmla="*/ 197090 w 815348"/>
                <a:gd name="connsiteY53" fmla="*/ 1655641 h 1880444"/>
                <a:gd name="connsiteX54" fmla="*/ 203166 w 815348"/>
                <a:gd name="connsiteY54" fmla="*/ 1698172 h 1880444"/>
                <a:gd name="connsiteX55" fmla="*/ 206203 w 815348"/>
                <a:gd name="connsiteY55" fmla="*/ 1734626 h 1880444"/>
                <a:gd name="connsiteX56" fmla="*/ 209241 w 815348"/>
                <a:gd name="connsiteY56" fmla="*/ 1743740 h 1880444"/>
                <a:gd name="connsiteX57" fmla="*/ 212279 w 815348"/>
                <a:gd name="connsiteY57" fmla="*/ 1758929 h 1880444"/>
                <a:gd name="connsiteX58" fmla="*/ 218355 w 815348"/>
                <a:gd name="connsiteY58" fmla="*/ 1777156 h 1880444"/>
                <a:gd name="connsiteX59" fmla="*/ 221393 w 815348"/>
                <a:gd name="connsiteY59" fmla="*/ 1786270 h 1880444"/>
                <a:gd name="connsiteX60" fmla="*/ 239620 w 815348"/>
                <a:gd name="connsiteY60" fmla="*/ 1813611 h 1880444"/>
                <a:gd name="connsiteX61" fmla="*/ 266961 w 815348"/>
                <a:gd name="connsiteY61" fmla="*/ 1828800 h 1880444"/>
                <a:gd name="connsiteX62" fmla="*/ 294302 w 815348"/>
                <a:gd name="connsiteY62" fmla="*/ 1840952 h 1880444"/>
                <a:gd name="connsiteX63" fmla="*/ 303415 w 815348"/>
                <a:gd name="connsiteY63" fmla="*/ 1843990 h 1880444"/>
                <a:gd name="connsiteX64" fmla="*/ 312529 w 815348"/>
                <a:gd name="connsiteY64" fmla="*/ 1850065 h 1880444"/>
                <a:gd name="connsiteX65" fmla="*/ 330756 w 815348"/>
                <a:gd name="connsiteY65" fmla="*/ 1856141 h 1880444"/>
                <a:gd name="connsiteX66" fmla="*/ 348984 w 815348"/>
                <a:gd name="connsiteY66" fmla="*/ 1862217 h 1880444"/>
                <a:gd name="connsiteX67" fmla="*/ 373287 w 815348"/>
                <a:gd name="connsiteY67" fmla="*/ 1865255 h 1880444"/>
                <a:gd name="connsiteX68" fmla="*/ 427968 w 815348"/>
                <a:gd name="connsiteY68" fmla="*/ 1874368 h 1880444"/>
                <a:gd name="connsiteX69" fmla="*/ 473536 w 815348"/>
                <a:gd name="connsiteY69" fmla="*/ 1880444 h 1880444"/>
                <a:gd name="connsiteX70" fmla="*/ 513029 w 815348"/>
                <a:gd name="connsiteY70" fmla="*/ 1877406 h 1880444"/>
                <a:gd name="connsiteX71" fmla="*/ 531256 w 815348"/>
                <a:gd name="connsiteY71" fmla="*/ 1868293 h 1880444"/>
                <a:gd name="connsiteX72" fmla="*/ 558597 w 815348"/>
                <a:gd name="connsiteY72" fmla="*/ 1859179 h 1880444"/>
                <a:gd name="connsiteX73" fmla="*/ 595051 w 815348"/>
                <a:gd name="connsiteY73" fmla="*/ 1847027 h 1880444"/>
                <a:gd name="connsiteX74" fmla="*/ 604165 w 815348"/>
                <a:gd name="connsiteY74" fmla="*/ 1840952 h 1880444"/>
                <a:gd name="connsiteX75" fmla="*/ 610241 w 815348"/>
                <a:gd name="connsiteY75" fmla="*/ 1831838 h 1880444"/>
                <a:gd name="connsiteX76" fmla="*/ 628468 w 815348"/>
                <a:gd name="connsiteY76" fmla="*/ 1825762 h 1880444"/>
                <a:gd name="connsiteX77" fmla="*/ 664922 w 815348"/>
                <a:gd name="connsiteY77" fmla="*/ 1813611 h 1880444"/>
                <a:gd name="connsiteX78" fmla="*/ 674036 w 815348"/>
                <a:gd name="connsiteY78" fmla="*/ 1807535 h 1880444"/>
                <a:gd name="connsiteX79" fmla="*/ 695301 w 815348"/>
                <a:gd name="connsiteY79" fmla="*/ 1801459 h 1880444"/>
                <a:gd name="connsiteX80" fmla="*/ 713528 w 815348"/>
                <a:gd name="connsiteY80" fmla="*/ 1786270 h 1880444"/>
                <a:gd name="connsiteX81" fmla="*/ 725680 w 815348"/>
                <a:gd name="connsiteY81" fmla="*/ 1768043 h 1880444"/>
                <a:gd name="connsiteX82" fmla="*/ 734794 w 815348"/>
                <a:gd name="connsiteY82" fmla="*/ 1749815 h 1880444"/>
                <a:gd name="connsiteX83" fmla="*/ 734794 w 815348"/>
                <a:gd name="connsiteY83" fmla="*/ 1588808 h 1880444"/>
                <a:gd name="connsiteX84" fmla="*/ 740869 w 815348"/>
                <a:gd name="connsiteY84" fmla="*/ 1570581 h 1880444"/>
                <a:gd name="connsiteX85" fmla="*/ 749983 w 815348"/>
                <a:gd name="connsiteY85" fmla="*/ 1549316 h 1880444"/>
                <a:gd name="connsiteX86" fmla="*/ 768210 w 815348"/>
                <a:gd name="connsiteY86" fmla="*/ 1537164 h 1880444"/>
                <a:gd name="connsiteX87" fmla="*/ 777324 w 815348"/>
                <a:gd name="connsiteY87" fmla="*/ 1531089 h 1880444"/>
                <a:gd name="connsiteX88" fmla="*/ 789475 w 815348"/>
                <a:gd name="connsiteY88" fmla="*/ 1512861 h 1880444"/>
                <a:gd name="connsiteX89" fmla="*/ 795551 w 815348"/>
                <a:gd name="connsiteY89" fmla="*/ 1494634 h 1880444"/>
                <a:gd name="connsiteX90" fmla="*/ 798589 w 815348"/>
                <a:gd name="connsiteY90" fmla="*/ 1485520 h 1880444"/>
                <a:gd name="connsiteX91" fmla="*/ 801627 w 815348"/>
                <a:gd name="connsiteY91" fmla="*/ 1467293 h 1880444"/>
                <a:gd name="connsiteX92" fmla="*/ 800979 w 815348"/>
                <a:gd name="connsiteY92" fmla="*/ 1311244 h 1880444"/>
                <a:gd name="connsiteX93" fmla="*/ 800979 w 815348"/>
                <a:gd name="connsiteY93" fmla="*/ 1311244 h 1880444"/>
                <a:gd name="connsiteX94" fmla="*/ 792513 w 815348"/>
                <a:gd name="connsiteY94" fmla="*/ 1108824 h 1880444"/>
                <a:gd name="connsiteX95" fmla="*/ 798589 w 815348"/>
                <a:gd name="connsiteY95" fmla="*/ 1090597 h 1880444"/>
                <a:gd name="connsiteX96" fmla="*/ 801627 w 815348"/>
                <a:gd name="connsiteY96" fmla="*/ 1060218 h 1880444"/>
                <a:gd name="connsiteX97" fmla="*/ 798589 w 815348"/>
                <a:gd name="connsiteY97" fmla="*/ 1020726 h 1880444"/>
                <a:gd name="connsiteX98" fmla="*/ 795551 w 815348"/>
                <a:gd name="connsiteY98" fmla="*/ 1005536 h 1880444"/>
                <a:gd name="connsiteX99" fmla="*/ 792513 w 815348"/>
                <a:gd name="connsiteY99" fmla="*/ 984271 h 1880444"/>
                <a:gd name="connsiteX100" fmla="*/ 792513 w 815348"/>
                <a:gd name="connsiteY100" fmla="*/ 929590 h 1880444"/>
                <a:gd name="connsiteX101" fmla="*/ 786437 w 815348"/>
                <a:gd name="connsiteY101" fmla="*/ 920476 h 1880444"/>
                <a:gd name="connsiteX102" fmla="*/ 783399 w 815348"/>
                <a:gd name="connsiteY102" fmla="*/ 911362 h 1880444"/>
                <a:gd name="connsiteX0" fmla="*/ 783399 w 815348"/>
                <a:gd name="connsiteY0" fmla="*/ 911362 h 1880444"/>
                <a:gd name="connsiteX1" fmla="*/ 743907 w 815348"/>
                <a:gd name="connsiteY1" fmla="*/ 94174 h 1880444"/>
                <a:gd name="connsiteX2" fmla="*/ 734794 w 815348"/>
                <a:gd name="connsiteY2" fmla="*/ 75947 h 1880444"/>
                <a:gd name="connsiteX3" fmla="*/ 722642 w 815348"/>
                <a:gd name="connsiteY3" fmla="*/ 66833 h 1880444"/>
                <a:gd name="connsiteX4" fmla="*/ 704415 w 815348"/>
                <a:gd name="connsiteY4" fmla="*/ 51644 h 1880444"/>
                <a:gd name="connsiteX5" fmla="*/ 698339 w 815348"/>
                <a:gd name="connsiteY5" fmla="*/ 42530 h 1880444"/>
                <a:gd name="connsiteX6" fmla="*/ 689225 w 815348"/>
                <a:gd name="connsiteY6" fmla="*/ 36455 h 1880444"/>
                <a:gd name="connsiteX7" fmla="*/ 677074 w 815348"/>
                <a:gd name="connsiteY7" fmla="*/ 18227 h 1880444"/>
                <a:gd name="connsiteX8" fmla="*/ 670998 w 815348"/>
                <a:gd name="connsiteY8" fmla="*/ 9114 h 1880444"/>
                <a:gd name="connsiteX9" fmla="*/ 637582 w 815348"/>
                <a:gd name="connsiteY9" fmla="*/ 0 h 1880444"/>
                <a:gd name="connsiteX10" fmla="*/ 595051 w 815348"/>
                <a:gd name="connsiteY10" fmla="*/ 3038 h 1880444"/>
                <a:gd name="connsiteX11" fmla="*/ 582900 w 815348"/>
                <a:gd name="connsiteY11" fmla="*/ 6076 h 1880444"/>
                <a:gd name="connsiteX12" fmla="*/ 497839 w 815348"/>
                <a:gd name="connsiteY12" fmla="*/ 3038 h 1880444"/>
                <a:gd name="connsiteX13" fmla="*/ 421893 w 815348"/>
                <a:gd name="connsiteY13" fmla="*/ 6076 h 1880444"/>
                <a:gd name="connsiteX14" fmla="*/ 385438 w 815348"/>
                <a:gd name="connsiteY14" fmla="*/ 12152 h 1880444"/>
                <a:gd name="connsiteX15" fmla="*/ 276075 w 815348"/>
                <a:gd name="connsiteY15" fmla="*/ 18227 h 1880444"/>
                <a:gd name="connsiteX16" fmla="*/ 263923 w 815348"/>
                <a:gd name="connsiteY16" fmla="*/ 21265 h 1880444"/>
                <a:gd name="connsiteX17" fmla="*/ 218355 w 815348"/>
                <a:gd name="connsiteY17" fmla="*/ 27341 h 1880444"/>
                <a:gd name="connsiteX18" fmla="*/ 166711 w 815348"/>
                <a:gd name="connsiteY18" fmla="*/ 24303 h 1880444"/>
                <a:gd name="connsiteX19" fmla="*/ 145446 w 815348"/>
                <a:gd name="connsiteY19" fmla="*/ 21265 h 1880444"/>
                <a:gd name="connsiteX20" fmla="*/ 72537 w 815348"/>
                <a:gd name="connsiteY20" fmla="*/ 24303 h 1880444"/>
                <a:gd name="connsiteX21" fmla="*/ 60386 w 815348"/>
                <a:gd name="connsiteY21" fmla="*/ 27341 h 1880444"/>
                <a:gd name="connsiteX22" fmla="*/ 66461 w 815348"/>
                <a:gd name="connsiteY22" fmla="*/ 33417 h 1880444"/>
                <a:gd name="connsiteX23" fmla="*/ 66461 w 815348"/>
                <a:gd name="connsiteY23" fmla="*/ 33417 h 1880444"/>
                <a:gd name="connsiteX24" fmla="*/ 54310 w 815348"/>
                <a:gd name="connsiteY24" fmla="*/ 57720 h 1880444"/>
                <a:gd name="connsiteX25" fmla="*/ 48234 w 815348"/>
                <a:gd name="connsiteY25" fmla="*/ 66833 h 1880444"/>
                <a:gd name="connsiteX26" fmla="*/ 39120 w 815348"/>
                <a:gd name="connsiteY26" fmla="*/ 97212 h 1880444"/>
                <a:gd name="connsiteX27" fmla="*/ 33045 w 815348"/>
                <a:gd name="connsiteY27" fmla="*/ 115439 h 1880444"/>
                <a:gd name="connsiteX28" fmla="*/ 30007 w 815348"/>
                <a:gd name="connsiteY28" fmla="*/ 124553 h 1880444"/>
                <a:gd name="connsiteX29" fmla="*/ 26969 w 815348"/>
                <a:gd name="connsiteY29" fmla="*/ 133667 h 1880444"/>
                <a:gd name="connsiteX30" fmla="*/ 14817 w 815348"/>
                <a:gd name="connsiteY30" fmla="*/ 151894 h 1880444"/>
                <a:gd name="connsiteX31" fmla="*/ 11780 w 815348"/>
                <a:gd name="connsiteY31" fmla="*/ 161007 h 1880444"/>
                <a:gd name="connsiteX32" fmla="*/ 2666 w 815348"/>
                <a:gd name="connsiteY32" fmla="*/ 179235 h 1880444"/>
                <a:gd name="connsiteX33" fmla="*/ 5704 w 815348"/>
                <a:gd name="connsiteY33" fmla="*/ 212651 h 1880444"/>
                <a:gd name="connsiteX34" fmla="*/ 8742 w 815348"/>
                <a:gd name="connsiteY34" fmla="*/ 261257 h 1880444"/>
                <a:gd name="connsiteX35" fmla="*/ 8891 w 815348"/>
                <a:gd name="connsiteY35" fmla="*/ 375140 h 1880444"/>
                <a:gd name="connsiteX36" fmla="*/ 30007 w 815348"/>
                <a:gd name="connsiteY36" fmla="*/ 1078445 h 1880444"/>
                <a:gd name="connsiteX37" fmla="*/ 36083 w 815348"/>
                <a:gd name="connsiteY37" fmla="*/ 1306286 h 1880444"/>
                <a:gd name="connsiteX38" fmla="*/ 39120 w 815348"/>
                <a:gd name="connsiteY38" fmla="*/ 1360968 h 1880444"/>
                <a:gd name="connsiteX39" fmla="*/ 45196 w 815348"/>
                <a:gd name="connsiteY39" fmla="*/ 1403498 h 1880444"/>
                <a:gd name="connsiteX40" fmla="*/ 51272 w 815348"/>
                <a:gd name="connsiteY40" fmla="*/ 1455142 h 1880444"/>
                <a:gd name="connsiteX41" fmla="*/ 80899 w 815348"/>
                <a:gd name="connsiteY41" fmla="*/ 1527268 h 1880444"/>
                <a:gd name="connsiteX42" fmla="*/ 72537 w 815348"/>
                <a:gd name="connsiteY42" fmla="*/ 1515899 h 1880444"/>
                <a:gd name="connsiteX43" fmla="*/ 75575 w 815348"/>
                <a:gd name="connsiteY43" fmla="*/ 1525013 h 1880444"/>
                <a:gd name="connsiteX44" fmla="*/ 78613 w 815348"/>
                <a:gd name="connsiteY44" fmla="*/ 1549316 h 1880444"/>
                <a:gd name="connsiteX45" fmla="*/ 81651 w 815348"/>
                <a:gd name="connsiteY45" fmla="*/ 1570581 h 1880444"/>
                <a:gd name="connsiteX46" fmla="*/ 84689 w 815348"/>
                <a:gd name="connsiteY46" fmla="*/ 1582732 h 1880444"/>
                <a:gd name="connsiteX47" fmla="*/ 105954 w 815348"/>
                <a:gd name="connsiteY47" fmla="*/ 1591846 h 1880444"/>
                <a:gd name="connsiteX48" fmla="*/ 136332 w 815348"/>
                <a:gd name="connsiteY48" fmla="*/ 1597922 h 1880444"/>
                <a:gd name="connsiteX49" fmla="*/ 163673 w 815348"/>
                <a:gd name="connsiteY49" fmla="*/ 1607035 h 1880444"/>
                <a:gd name="connsiteX50" fmla="*/ 172787 w 815348"/>
                <a:gd name="connsiteY50" fmla="*/ 1610073 h 1880444"/>
                <a:gd name="connsiteX51" fmla="*/ 184938 w 815348"/>
                <a:gd name="connsiteY51" fmla="*/ 1628301 h 1880444"/>
                <a:gd name="connsiteX52" fmla="*/ 187976 w 815348"/>
                <a:gd name="connsiteY52" fmla="*/ 1637414 h 1880444"/>
                <a:gd name="connsiteX53" fmla="*/ 197090 w 815348"/>
                <a:gd name="connsiteY53" fmla="*/ 1655641 h 1880444"/>
                <a:gd name="connsiteX54" fmla="*/ 203166 w 815348"/>
                <a:gd name="connsiteY54" fmla="*/ 1698172 h 1880444"/>
                <a:gd name="connsiteX55" fmla="*/ 206203 w 815348"/>
                <a:gd name="connsiteY55" fmla="*/ 1734626 h 1880444"/>
                <a:gd name="connsiteX56" fmla="*/ 209241 w 815348"/>
                <a:gd name="connsiteY56" fmla="*/ 1743740 h 1880444"/>
                <a:gd name="connsiteX57" fmla="*/ 212279 w 815348"/>
                <a:gd name="connsiteY57" fmla="*/ 1758929 h 1880444"/>
                <a:gd name="connsiteX58" fmla="*/ 218355 w 815348"/>
                <a:gd name="connsiteY58" fmla="*/ 1777156 h 1880444"/>
                <a:gd name="connsiteX59" fmla="*/ 221393 w 815348"/>
                <a:gd name="connsiteY59" fmla="*/ 1786270 h 1880444"/>
                <a:gd name="connsiteX60" fmla="*/ 239620 w 815348"/>
                <a:gd name="connsiteY60" fmla="*/ 1813611 h 1880444"/>
                <a:gd name="connsiteX61" fmla="*/ 266961 w 815348"/>
                <a:gd name="connsiteY61" fmla="*/ 1828800 h 1880444"/>
                <a:gd name="connsiteX62" fmla="*/ 294302 w 815348"/>
                <a:gd name="connsiteY62" fmla="*/ 1840952 h 1880444"/>
                <a:gd name="connsiteX63" fmla="*/ 303415 w 815348"/>
                <a:gd name="connsiteY63" fmla="*/ 1843990 h 1880444"/>
                <a:gd name="connsiteX64" fmla="*/ 312529 w 815348"/>
                <a:gd name="connsiteY64" fmla="*/ 1850065 h 1880444"/>
                <a:gd name="connsiteX65" fmla="*/ 330756 w 815348"/>
                <a:gd name="connsiteY65" fmla="*/ 1856141 h 1880444"/>
                <a:gd name="connsiteX66" fmla="*/ 348984 w 815348"/>
                <a:gd name="connsiteY66" fmla="*/ 1862217 h 1880444"/>
                <a:gd name="connsiteX67" fmla="*/ 373287 w 815348"/>
                <a:gd name="connsiteY67" fmla="*/ 1865255 h 1880444"/>
                <a:gd name="connsiteX68" fmla="*/ 427968 w 815348"/>
                <a:gd name="connsiteY68" fmla="*/ 1874368 h 1880444"/>
                <a:gd name="connsiteX69" fmla="*/ 473536 w 815348"/>
                <a:gd name="connsiteY69" fmla="*/ 1880444 h 1880444"/>
                <a:gd name="connsiteX70" fmla="*/ 513029 w 815348"/>
                <a:gd name="connsiteY70" fmla="*/ 1877406 h 1880444"/>
                <a:gd name="connsiteX71" fmla="*/ 531256 w 815348"/>
                <a:gd name="connsiteY71" fmla="*/ 1868293 h 1880444"/>
                <a:gd name="connsiteX72" fmla="*/ 558597 w 815348"/>
                <a:gd name="connsiteY72" fmla="*/ 1859179 h 1880444"/>
                <a:gd name="connsiteX73" fmla="*/ 595051 w 815348"/>
                <a:gd name="connsiteY73" fmla="*/ 1847027 h 1880444"/>
                <a:gd name="connsiteX74" fmla="*/ 604165 w 815348"/>
                <a:gd name="connsiteY74" fmla="*/ 1840952 h 1880444"/>
                <a:gd name="connsiteX75" fmla="*/ 610241 w 815348"/>
                <a:gd name="connsiteY75" fmla="*/ 1831838 h 1880444"/>
                <a:gd name="connsiteX76" fmla="*/ 628468 w 815348"/>
                <a:gd name="connsiteY76" fmla="*/ 1825762 h 1880444"/>
                <a:gd name="connsiteX77" fmla="*/ 664922 w 815348"/>
                <a:gd name="connsiteY77" fmla="*/ 1813611 h 1880444"/>
                <a:gd name="connsiteX78" fmla="*/ 674036 w 815348"/>
                <a:gd name="connsiteY78" fmla="*/ 1807535 h 1880444"/>
                <a:gd name="connsiteX79" fmla="*/ 695301 w 815348"/>
                <a:gd name="connsiteY79" fmla="*/ 1801459 h 1880444"/>
                <a:gd name="connsiteX80" fmla="*/ 713528 w 815348"/>
                <a:gd name="connsiteY80" fmla="*/ 1786270 h 1880444"/>
                <a:gd name="connsiteX81" fmla="*/ 725680 w 815348"/>
                <a:gd name="connsiteY81" fmla="*/ 1768043 h 1880444"/>
                <a:gd name="connsiteX82" fmla="*/ 734794 w 815348"/>
                <a:gd name="connsiteY82" fmla="*/ 1749815 h 1880444"/>
                <a:gd name="connsiteX83" fmla="*/ 734794 w 815348"/>
                <a:gd name="connsiteY83" fmla="*/ 1588808 h 1880444"/>
                <a:gd name="connsiteX84" fmla="*/ 740869 w 815348"/>
                <a:gd name="connsiteY84" fmla="*/ 1570581 h 1880444"/>
                <a:gd name="connsiteX85" fmla="*/ 749983 w 815348"/>
                <a:gd name="connsiteY85" fmla="*/ 1549316 h 1880444"/>
                <a:gd name="connsiteX86" fmla="*/ 768210 w 815348"/>
                <a:gd name="connsiteY86" fmla="*/ 1537164 h 1880444"/>
                <a:gd name="connsiteX87" fmla="*/ 777324 w 815348"/>
                <a:gd name="connsiteY87" fmla="*/ 1531089 h 1880444"/>
                <a:gd name="connsiteX88" fmla="*/ 789475 w 815348"/>
                <a:gd name="connsiteY88" fmla="*/ 1512861 h 1880444"/>
                <a:gd name="connsiteX89" fmla="*/ 795551 w 815348"/>
                <a:gd name="connsiteY89" fmla="*/ 1494634 h 1880444"/>
                <a:gd name="connsiteX90" fmla="*/ 798589 w 815348"/>
                <a:gd name="connsiteY90" fmla="*/ 1485520 h 1880444"/>
                <a:gd name="connsiteX91" fmla="*/ 801627 w 815348"/>
                <a:gd name="connsiteY91" fmla="*/ 1467293 h 1880444"/>
                <a:gd name="connsiteX92" fmla="*/ 800979 w 815348"/>
                <a:gd name="connsiteY92" fmla="*/ 1311244 h 1880444"/>
                <a:gd name="connsiteX93" fmla="*/ 800979 w 815348"/>
                <a:gd name="connsiteY93" fmla="*/ 1311244 h 1880444"/>
                <a:gd name="connsiteX94" fmla="*/ 792513 w 815348"/>
                <a:gd name="connsiteY94" fmla="*/ 1108824 h 1880444"/>
                <a:gd name="connsiteX95" fmla="*/ 798589 w 815348"/>
                <a:gd name="connsiteY95" fmla="*/ 1090597 h 1880444"/>
                <a:gd name="connsiteX96" fmla="*/ 801627 w 815348"/>
                <a:gd name="connsiteY96" fmla="*/ 1060218 h 1880444"/>
                <a:gd name="connsiteX97" fmla="*/ 798589 w 815348"/>
                <a:gd name="connsiteY97" fmla="*/ 1020726 h 1880444"/>
                <a:gd name="connsiteX98" fmla="*/ 795551 w 815348"/>
                <a:gd name="connsiteY98" fmla="*/ 1005536 h 1880444"/>
                <a:gd name="connsiteX99" fmla="*/ 792513 w 815348"/>
                <a:gd name="connsiteY99" fmla="*/ 984271 h 1880444"/>
                <a:gd name="connsiteX100" fmla="*/ 792513 w 815348"/>
                <a:gd name="connsiteY100" fmla="*/ 929590 h 1880444"/>
                <a:gd name="connsiteX101" fmla="*/ 786437 w 815348"/>
                <a:gd name="connsiteY101" fmla="*/ 920476 h 1880444"/>
                <a:gd name="connsiteX102" fmla="*/ 783399 w 815348"/>
                <a:gd name="connsiteY102" fmla="*/ 911362 h 1880444"/>
                <a:gd name="connsiteX0" fmla="*/ 783399 w 815348"/>
                <a:gd name="connsiteY0" fmla="*/ 911362 h 1880444"/>
                <a:gd name="connsiteX1" fmla="*/ 743907 w 815348"/>
                <a:gd name="connsiteY1" fmla="*/ 94174 h 1880444"/>
                <a:gd name="connsiteX2" fmla="*/ 734794 w 815348"/>
                <a:gd name="connsiteY2" fmla="*/ 75947 h 1880444"/>
                <a:gd name="connsiteX3" fmla="*/ 722642 w 815348"/>
                <a:gd name="connsiteY3" fmla="*/ 66833 h 1880444"/>
                <a:gd name="connsiteX4" fmla="*/ 704415 w 815348"/>
                <a:gd name="connsiteY4" fmla="*/ 51644 h 1880444"/>
                <a:gd name="connsiteX5" fmla="*/ 698339 w 815348"/>
                <a:gd name="connsiteY5" fmla="*/ 42530 h 1880444"/>
                <a:gd name="connsiteX6" fmla="*/ 689225 w 815348"/>
                <a:gd name="connsiteY6" fmla="*/ 36455 h 1880444"/>
                <a:gd name="connsiteX7" fmla="*/ 677074 w 815348"/>
                <a:gd name="connsiteY7" fmla="*/ 18227 h 1880444"/>
                <a:gd name="connsiteX8" fmla="*/ 670998 w 815348"/>
                <a:gd name="connsiteY8" fmla="*/ 9114 h 1880444"/>
                <a:gd name="connsiteX9" fmla="*/ 637582 w 815348"/>
                <a:gd name="connsiteY9" fmla="*/ 0 h 1880444"/>
                <a:gd name="connsiteX10" fmla="*/ 595051 w 815348"/>
                <a:gd name="connsiteY10" fmla="*/ 3038 h 1880444"/>
                <a:gd name="connsiteX11" fmla="*/ 582900 w 815348"/>
                <a:gd name="connsiteY11" fmla="*/ 6076 h 1880444"/>
                <a:gd name="connsiteX12" fmla="*/ 497839 w 815348"/>
                <a:gd name="connsiteY12" fmla="*/ 3038 h 1880444"/>
                <a:gd name="connsiteX13" fmla="*/ 421893 w 815348"/>
                <a:gd name="connsiteY13" fmla="*/ 6076 h 1880444"/>
                <a:gd name="connsiteX14" fmla="*/ 385438 w 815348"/>
                <a:gd name="connsiteY14" fmla="*/ 12152 h 1880444"/>
                <a:gd name="connsiteX15" fmla="*/ 276075 w 815348"/>
                <a:gd name="connsiteY15" fmla="*/ 18227 h 1880444"/>
                <a:gd name="connsiteX16" fmla="*/ 263923 w 815348"/>
                <a:gd name="connsiteY16" fmla="*/ 21265 h 1880444"/>
                <a:gd name="connsiteX17" fmla="*/ 218355 w 815348"/>
                <a:gd name="connsiteY17" fmla="*/ 27341 h 1880444"/>
                <a:gd name="connsiteX18" fmla="*/ 166711 w 815348"/>
                <a:gd name="connsiteY18" fmla="*/ 24303 h 1880444"/>
                <a:gd name="connsiteX19" fmla="*/ 145446 w 815348"/>
                <a:gd name="connsiteY19" fmla="*/ 21265 h 1880444"/>
                <a:gd name="connsiteX20" fmla="*/ 72537 w 815348"/>
                <a:gd name="connsiteY20" fmla="*/ 24303 h 1880444"/>
                <a:gd name="connsiteX21" fmla="*/ 60386 w 815348"/>
                <a:gd name="connsiteY21" fmla="*/ 27341 h 1880444"/>
                <a:gd name="connsiteX22" fmla="*/ 66461 w 815348"/>
                <a:gd name="connsiteY22" fmla="*/ 33417 h 1880444"/>
                <a:gd name="connsiteX23" fmla="*/ 66461 w 815348"/>
                <a:gd name="connsiteY23" fmla="*/ 33417 h 1880444"/>
                <a:gd name="connsiteX24" fmla="*/ 54310 w 815348"/>
                <a:gd name="connsiteY24" fmla="*/ 57720 h 1880444"/>
                <a:gd name="connsiteX25" fmla="*/ 48234 w 815348"/>
                <a:gd name="connsiteY25" fmla="*/ 66833 h 1880444"/>
                <a:gd name="connsiteX26" fmla="*/ 39120 w 815348"/>
                <a:gd name="connsiteY26" fmla="*/ 97212 h 1880444"/>
                <a:gd name="connsiteX27" fmla="*/ 33045 w 815348"/>
                <a:gd name="connsiteY27" fmla="*/ 115439 h 1880444"/>
                <a:gd name="connsiteX28" fmla="*/ 30007 w 815348"/>
                <a:gd name="connsiteY28" fmla="*/ 124553 h 1880444"/>
                <a:gd name="connsiteX29" fmla="*/ 26969 w 815348"/>
                <a:gd name="connsiteY29" fmla="*/ 133667 h 1880444"/>
                <a:gd name="connsiteX30" fmla="*/ 14817 w 815348"/>
                <a:gd name="connsiteY30" fmla="*/ 151894 h 1880444"/>
                <a:gd name="connsiteX31" fmla="*/ 11780 w 815348"/>
                <a:gd name="connsiteY31" fmla="*/ 161007 h 1880444"/>
                <a:gd name="connsiteX32" fmla="*/ 2666 w 815348"/>
                <a:gd name="connsiteY32" fmla="*/ 179235 h 1880444"/>
                <a:gd name="connsiteX33" fmla="*/ 5704 w 815348"/>
                <a:gd name="connsiteY33" fmla="*/ 212651 h 1880444"/>
                <a:gd name="connsiteX34" fmla="*/ 8742 w 815348"/>
                <a:gd name="connsiteY34" fmla="*/ 261257 h 1880444"/>
                <a:gd name="connsiteX35" fmla="*/ 8891 w 815348"/>
                <a:gd name="connsiteY35" fmla="*/ 375140 h 1880444"/>
                <a:gd name="connsiteX36" fmla="*/ 30007 w 815348"/>
                <a:gd name="connsiteY36" fmla="*/ 1078445 h 1880444"/>
                <a:gd name="connsiteX37" fmla="*/ 36083 w 815348"/>
                <a:gd name="connsiteY37" fmla="*/ 1306286 h 1880444"/>
                <a:gd name="connsiteX38" fmla="*/ 39120 w 815348"/>
                <a:gd name="connsiteY38" fmla="*/ 1360968 h 1880444"/>
                <a:gd name="connsiteX39" fmla="*/ 45196 w 815348"/>
                <a:gd name="connsiteY39" fmla="*/ 1403498 h 1880444"/>
                <a:gd name="connsiteX40" fmla="*/ 51272 w 815348"/>
                <a:gd name="connsiteY40" fmla="*/ 1455142 h 1880444"/>
                <a:gd name="connsiteX41" fmla="*/ 80899 w 815348"/>
                <a:gd name="connsiteY41" fmla="*/ 1527268 h 1880444"/>
                <a:gd name="connsiteX42" fmla="*/ 72537 w 815348"/>
                <a:gd name="connsiteY42" fmla="*/ 1515899 h 1880444"/>
                <a:gd name="connsiteX43" fmla="*/ 80899 w 815348"/>
                <a:gd name="connsiteY43" fmla="*/ 1455260 h 1880444"/>
                <a:gd name="connsiteX44" fmla="*/ 78613 w 815348"/>
                <a:gd name="connsiteY44" fmla="*/ 1549316 h 1880444"/>
                <a:gd name="connsiteX45" fmla="*/ 81651 w 815348"/>
                <a:gd name="connsiteY45" fmla="*/ 1570581 h 1880444"/>
                <a:gd name="connsiteX46" fmla="*/ 84689 w 815348"/>
                <a:gd name="connsiteY46" fmla="*/ 1582732 h 1880444"/>
                <a:gd name="connsiteX47" fmla="*/ 105954 w 815348"/>
                <a:gd name="connsiteY47" fmla="*/ 1591846 h 1880444"/>
                <a:gd name="connsiteX48" fmla="*/ 136332 w 815348"/>
                <a:gd name="connsiteY48" fmla="*/ 1597922 h 1880444"/>
                <a:gd name="connsiteX49" fmla="*/ 163673 w 815348"/>
                <a:gd name="connsiteY49" fmla="*/ 1607035 h 1880444"/>
                <a:gd name="connsiteX50" fmla="*/ 172787 w 815348"/>
                <a:gd name="connsiteY50" fmla="*/ 1610073 h 1880444"/>
                <a:gd name="connsiteX51" fmla="*/ 184938 w 815348"/>
                <a:gd name="connsiteY51" fmla="*/ 1628301 h 1880444"/>
                <a:gd name="connsiteX52" fmla="*/ 187976 w 815348"/>
                <a:gd name="connsiteY52" fmla="*/ 1637414 h 1880444"/>
                <a:gd name="connsiteX53" fmla="*/ 197090 w 815348"/>
                <a:gd name="connsiteY53" fmla="*/ 1655641 h 1880444"/>
                <a:gd name="connsiteX54" fmla="*/ 203166 w 815348"/>
                <a:gd name="connsiteY54" fmla="*/ 1698172 h 1880444"/>
                <a:gd name="connsiteX55" fmla="*/ 206203 w 815348"/>
                <a:gd name="connsiteY55" fmla="*/ 1734626 h 1880444"/>
                <a:gd name="connsiteX56" fmla="*/ 209241 w 815348"/>
                <a:gd name="connsiteY56" fmla="*/ 1743740 h 1880444"/>
                <a:gd name="connsiteX57" fmla="*/ 212279 w 815348"/>
                <a:gd name="connsiteY57" fmla="*/ 1758929 h 1880444"/>
                <a:gd name="connsiteX58" fmla="*/ 218355 w 815348"/>
                <a:gd name="connsiteY58" fmla="*/ 1777156 h 1880444"/>
                <a:gd name="connsiteX59" fmla="*/ 221393 w 815348"/>
                <a:gd name="connsiteY59" fmla="*/ 1786270 h 1880444"/>
                <a:gd name="connsiteX60" fmla="*/ 239620 w 815348"/>
                <a:gd name="connsiteY60" fmla="*/ 1813611 h 1880444"/>
                <a:gd name="connsiteX61" fmla="*/ 266961 w 815348"/>
                <a:gd name="connsiteY61" fmla="*/ 1828800 h 1880444"/>
                <a:gd name="connsiteX62" fmla="*/ 294302 w 815348"/>
                <a:gd name="connsiteY62" fmla="*/ 1840952 h 1880444"/>
                <a:gd name="connsiteX63" fmla="*/ 303415 w 815348"/>
                <a:gd name="connsiteY63" fmla="*/ 1843990 h 1880444"/>
                <a:gd name="connsiteX64" fmla="*/ 312529 w 815348"/>
                <a:gd name="connsiteY64" fmla="*/ 1850065 h 1880444"/>
                <a:gd name="connsiteX65" fmla="*/ 330756 w 815348"/>
                <a:gd name="connsiteY65" fmla="*/ 1856141 h 1880444"/>
                <a:gd name="connsiteX66" fmla="*/ 348984 w 815348"/>
                <a:gd name="connsiteY66" fmla="*/ 1862217 h 1880444"/>
                <a:gd name="connsiteX67" fmla="*/ 373287 w 815348"/>
                <a:gd name="connsiteY67" fmla="*/ 1865255 h 1880444"/>
                <a:gd name="connsiteX68" fmla="*/ 427968 w 815348"/>
                <a:gd name="connsiteY68" fmla="*/ 1874368 h 1880444"/>
                <a:gd name="connsiteX69" fmla="*/ 473536 w 815348"/>
                <a:gd name="connsiteY69" fmla="*/ 1880444 h 1880444"/>
                <a:gd name="connsiteX70" fmla="*/ 513029 w 815348"/>
                <a:gd name="connsiteY70" fmla="*/ 1877406 h 1880444"/>
                <a:gd name="connsiteX71" fmla="*/ 531256 w 815348"/>
                <a:gd name="connsiteY71" fmla="*/ 1868293 h 1880444"/>
                <a:gd name="connsiteX72" fmla="*/ 558597 w 815348"/>
                <a:gd name="connsiteY72" fmla="*/ 1859179 h 1880444"/>
                <a:gd name="connsiteX73" fmla="*/ 595051 w 815348"/>
                <a:gd name="connsiteY73" fmla="*/ 1847027 h 1880444"/>
                <a:gd name="connsiteX74" fmla="*/ 604165 w 815348"/>
                <a:gd name="connsiteY74" fmla="*/ 1840952 h 1880444"/>
                <a:gd name="connsiteX75" fmla="*/ 610241 w 815348"/>
                <a:gd name="connsiteY75" fmla="*/ 1831838 h 1880444"/>
                <a:gd name="connsiteX76" fmla="*/ 628468 w 815348"/>
                <a:gd name="connsiteY76" fmla="*/ 1825762 h 1880444"/>
                <a:gd name="connsiteX77" fmla="*/ 664922 w 815348"/>
                <a:gd name="connsiteY77" fmla="*/ 1813611 h 1880444"/>
                <a:gd name="connsiteX78" fmla="*/ 674036 w 815348"/>
                <a:gd name="connsiteY78" fmla="*/ 1807535 h 1880444"/>
                <a:gd name="connsiteX79" fmla="*/ 695301 w 815348"/>
                <a:gd name="connsiteY79" fmla="*/ 1801459 h 1880444"/>
                <a:gd name="connsiteX80" fmla="*/ 713528 w 815348"/>
                <a:gd name="connsiteY80" fmla="*/ 1786270 h 1880444"/>
                <a:gd name="connsiteX81" fmla="*/ 725680 w 815348"/>
                <a:gd name="connsiteY81" fmla="*/ 1768043 h 1880444"/>
                <a:gd name="connsiteX82" fmla="*/ 734794 w 815348"/>
                <a:gd name="connsiteY82" fmla="*/ 1749815 h 1880444"/>
                <a:gd name="connsiteX83" fmla="*/ 734794 w 815348"/>
                <a:gd name="connsiteY83" fmla="*/ 1588808 h 1880444"/>
                <a:gd name="connsiteX84" fmla="*/ 740869 w 815348"/>
                <a:gd name="connsiteY84" fmla="*/ 1570581 h 1880444"/>
                <a:gd name="connsiteX85" fmla="*/ 749983 w 815348"/>
                <a:gd name="connsiteY85" fmla="*/ 1549316 h 1880444"/>
                <a:gd name="connsiteX86" fmla="*/ 768210 w 815348"/>
                <a:gd name="connsiteY86" fmla="*/ 1537164 h 1880444"/>
                <a:gd name="connsiteX87" fmla="*/ 777324 w 815348"/>
                <a:gd name="connsiteY87" fmla="*/ 1531089 h 1880444"/>
                <a:gd name="connsiteX88" fmla="*/ 789475 w 815348"/>
                <a:gd name="connsiteY88" fmla="*/ 1512861 h 1880444"/>
                <a:gd name="connsiteX89" fmla="*/ 795551 w 815348"/>
                <a:gd name="connsiteY89" fmla="*/ 1494634 h 1880444"/>
                <a:gd name="connsiteX90" fmla="*/ 798589 w 815348"/>
                <a:gd name="connsiteY90" fmla="*/ 1485520 h 1880444"/>
                <a:gd name="connsiteX91" fmla="*/ 801627 w 815348"/>
                <a:gd name="connsiteY91" fmla="*/ 1467293 h 1880444"/>
                <a:gd name="connsiteX92" fmla="*/ 800979 w 815348"/>
                <a:gd name="connsiteY92" fmla="*/ 1311244 h 1880444"/>
                <a:gd name="connsiteX93" fmla="*/ 800979 w 815348"/>
                <a:gd name="connsiteY93" fmla="*/ 1311244 h 1880444"/>
                <a:gd name="connsiteX94" fmla="*/ 792513 w 815348"/>
                <a:gd name="connsiteY94" fmla="*/ 1108824 h 1880444"/>
                <a:gd name="connsiteX95" fmla="*/ 798589 w 815348"/>
                <a:gd name="connsiteY95" fmla="*/ 1090597 h 1880444"/>
                <a:gd name="connsiteX96" fmla="*/ 801627 w 815348"/>
                <a:gd name="connsiteY96" fmla="*/ 1060218 h 1880444"/>
                <a:gd name="connsiteX97" fmla="*/ 798589 w 815348"/>
                <a:gd name="connsiteY97" fmla="*/ 1020726 h 1880444"/>
                <a:gd name="connsiteX98" fmla="*/ 795551 w 815348"/>
                <a:gd name="connsiteY98" fmla="*/ 1005536 h 1880444"/>
                <a:gd name="connsiteX99" fmla="*/ 792513 w 815348"/>
                <a:gd name="connsiteY99" fmla="*/ 984271 h 1880444"/>
                <a:gd name="connsiteX100" fmla="*/ 792513 w 815348"/>
                <a:gd name="connsiteY100" fmla="*/ 929590 h 1880444"/>
                <a:gd name="connsiteX101" fmla="*/ 786437 w 815348"/>
                <a:gd name="connsiteY101" fmla="*/ 920476 h 1880444"/>
                <a:gd name="connsiteX102" fmla="*/ 783399 w 815348"/>
                <a:gd name="connsiteY102" fmla="*/ 911362 h 1880444"/>
                <a:gd name="connsiteX0" fmla="*/ 783399 w 815348"/>
                <a:gd name="connsiteY0" fmla="*/ 911362 h 1880444"/>
                <a:gd name="connsiteX1" fmla="*/ 743907 w 815348"/>
                <a:gd name="connsiteY1" fmla="*/ 94174 h 1880444"/>
                <a:gd name="connsiteX2" fmla="*/ 734794 w 815348"/>
                <a:gd name="connsiteY2" fmla="*/ 75947 h 1880444"/>
                <a:gd name="connsiteX3" fmla="*/ 722642 w 815348"/>
                <a:gd name="connsiteY3" fmla="*/ 66833 h 1880444"/>
                <a:gd name="connsiteX4" fmla="*/ 704415 w 815348"/>
                <a:gd name="connsiteY4" fmla="*/ 51644 h 1880444"/>
                <a:gd name="connsiteX5" fmla="*/ 698339 w 815348"/>
                <a:gd name="connsiteY5" fmla="*/ 42530 h 1880444"/>
                <a:gd name="connsiteX6" fmla="*/ 689225 w 815348"/>
                <a:gd name="connsiteY6" fmla="*/ 36455 h 1880444"/>
                <a:gd name="connsiteX7" fmla="*/ 677074 w 815348"/>
                <a:gd name="connsiteY7" fmla="*/ 18227 h 1880444"/>
                <a:gd name="connsiteX8" fmla="*/ 670998 w 815348"/>
                <a:gd name="connsiteY8" fmla="*/ 9114 h 1880444"/>
                <a:gd name="connsiteX9" fmla="*/ 637582 w 815348"/>
                <a:gd name="connsiteY9" fmla="*/ 0 h 1880444"/>
                <a:gd name="connsiteX10" fmla="*/ 595051 w 815348"/>
                <a:gd name="connsiteY10" fmla="*/ 3038 h 1880444"/>
                <a:gd name="connsiteX11" fmla="*/ 582900 w 815348"/>
                <a:gd name="connsiteY11" fmla="*/ 6076 h 1880444"/>
                <a:gd name="connsiteX12" fmla="*/ 497839 w 815348"/>
                <a:gd name="connsiteY12" fmla="*/ 3038 h 1880444"/>
                <a:gd name="connsiteX13" fmla="*/ 421893 w 815348"/>
                <a:gd name="connsiteY13" fmla="*/ 6076 h 1880444"/>
                <a:gd name="connsiteX14" fmla="*/ 385438 w 815348"/>
                <a:gd name="connsiteY14" fmla="*/ 12152 h 1880444"/>
                <a:gd name="connsiteX15" fmla="*/ 276075 w 815348"/>
                <a:gd name="connsiteY15" fmla="*/ 18227 h 1880444"/>
                <a:gd name="connsiteX16" fmla="*/ 263923 w 815348"/>
                <a:gd name="connsiteY16" fmla="*/ 21265 h 1880444"/>
                <a:gd name="connsiteX17" fmla="*/ 218355 w 815348"/>
                <a:gd name="connsiteY17" fmla="*/ 27341 h 1880444"/>
                <a:gd name="connsiteX18" fmla="*/ 166711 w 815348"/>
                <a:gd name="connsiteY18" fmla="*/ 24303 h 1880444"/>
                <a:gd name="connsiteX19" fmla="*/ 145446 w 815348"/>
                <a:gd name="connsiteY19" fmla="*/ 21265 h 1880444"/>
                <a:gd name="connsiteX20" fmla="*/ 72537 w 815348"/>
                <a:gd name="connsiteY20" fmla="*/ 24303 h 1880444"/>
                <a:gd name="connsiteX21" fmla="*/ 60386 w 815348"/>
                <a:gd name="connsiteY21" fmla="*/ 27341 h 1880444"/>
                <a:gd name="connsiteX22" fmla="*/ 66461 w 815348"/>
                <a:gd name="connsiteY22" fmla="*/ 33417 h 1880444"/>
                <a:gd name="connsiteX23" fmla="*/ 66461 w 815348"/>
                <a:gd name="connsiteY23" fmla="*/ 33417 h 1880444"/>
                <a:gd name="connsiteX24" fmla="*/ 54310 w 815348"/>
                <a:gd name="connsiteY24" fmla="*/ 57720 h 1880444"/>
                <a:gd name="connsiteX25" fmla="*/ 48234 w 815348"/>
                <a:gd name="connsiteY25" fmla="*/ 66833 h 1880444"/>
                <a:gd name="connsiteX26" fmla="*/ 39120 w 815348"/>
                <a:gd name="connsiteY26" fmla="*/ 97212 h 1880444"/>
                <a:gd name="connsiteX27" fmla="*/ 33045 w 815348"/>
                <a:gd name="connsiteY27" fmla="*/ 115439 h 1880444"/>
                <a:gd name="connsiteX28" fmla="*/ 30007 w 815348"/>
                <a:gd name="connsiteY28" fmla="*/ 124553 h 1880444"/>
                <a:gd name="connsiteX29" fmla="*/ 26969 w 815348"/>
                <a:gd name="connsiteY29" fmla="*/ 133667 h 1880444"/>
                <a:gd name="connsiteX30" fmla="*/ 14817 w 815348"/>
                <a:gd name="connsiteY30" fmla="*/ 151894 h 1880444"/>
                <a:gd name="connsiteX31" fmla="*/ 11780 w 815348"/>
                <a:gd name="connsiteY31" fmla="*/ 161007 h 1880444"/>
                <a:gd name="connsiteX32" fmla="*/ 2666 w 815348"/>
                <a:gd name="connsiteY32" fmla="*/ 179235 h 1880444"/>
                <a:gd name="connsiteX33" fmla="*/ 5704 w 815348"/>
                <a:gd name="connsiteY33" fmla="*/ 212651 h 1880444"/>
                <a:gd name="connsiteX34" fmla="*/ 8742 w 815348"/>
                <a:gd name="connsiteY34" fmla="*/ 261257 h 1880444"/>
                <a:gd name="connsiteX35" fmla="*/ 8891 w 815348"/>
                <a:gd name="connsiteY35" fmla="*/ 375140 h 1880444"/>
                <a:gd name="connsiteX36" fmla="*/ 30007 w 815348"/>
                <a:gd name="connsiteY36" fmla="*/ 1078445 h 1880444"/>
                <a:gd name="connsiteX37" fmla="*/ 36083 w 815348"/>
                <a:gd name="connsiteY37" fmla="*/ 1306286 h 1880444"/>
                <a:gd name="connsiteX38" fmla="*/ 39120 w 815348"/>
                <a:gd name="connsiteY38" fmla="*/ 1360968 h 1880444"/>
                <a:gd name="connsiteX39" fmla="*/ 45196 w 815348"/>
                <a:gd name="connsiteY39" fmla="*/ 1403498 h 1880444"/>
                <a:gd name="connsiteX40" fmla="*/ 51272 w 815348"/>
                <a:gd name="connsiteY40" fmla="*/ 1455142 h 1880444"/>
                <a:gd name="connsiteX41" fmla="*/ 80899 w 815348"/>
                <a:gd name="connsiteY41" fmla="*/ 1527268 h 1880444"/>
                <a:gd name="connsiteX42" fmla="*/ 152907 w 815348"/>
                <a:gd name="connsiteY42" fmla="*/ 1527268 h 1880444"/>
                <a:gd name="connsiteX43" fmla="*/ 80899 w 815348"/>
                <a:gd name="connsiteY43" fmla="*/ 1455260 h 1880444"/>
                <a:gd name="connsiteX44" fmla="*/ 78613 w 815348"/>
                <a:gd name="connsiteY44" fmla="*/ 1549316 h 1880444"/>
                <a:gd name="connsiteX45" fmla="*/ 81651 w 815348"/>
                <a:gd name="connsiteY45" fmla="*/ 1570581 h 1880444"/>
                <a:gd name="connsiteX46" fmla="*/ 84689 w 815348"/>
                <a:gd name="connsiteY46" fmla="*/ 1582732 h 1880444"/>
                <a:gd name="connsiteX47" fmla="*/ 105954 w 815348"/>
                <a:gd name="connsiteY47" fmla="*/ 1591846 h 1880444"/>
                <a:gd name="connsiteX48" fmla="*/ 136332 w 815348"/>
                <a:gd name="connsiteY48" fmla="*/ 1597922 h 1880444"/>
                <a:gd name="connsiteX49" fmla="*/ 163673 w 815348"/>
                <a:gd name="connsiteY49" fmla="*/ 1607035 h 1880444"/>
                <a:gd name="connsiteX50" fmla="*/ 172787 w 815348"/>
                <a:gd name="connsiteY50" fmla="*/ 1610073 h 1880444"/>
                <a:gd name="connsiteX51" fmla="*/ 184938 w 815348"/>
                <a:gd name="connsiteY51" fmla="*/ 1628301 h 1880444"/>
                <a:gd name="connsiteX52" fmla="*/ 187976 w 815348"/>
                <a:gd name="connsiteY52" fmla="*/ 1637414 h 1880444"/>
                <a:gd name="connsiteX53" fmla="*/ 197090 w 815348"/>
                <a:gd name="connsiteY53" fmla="*/ 1655641 h 1880444"/>
                <a:gd name="connsiteX54" fmla="*/ 203166 w 815348"/>
                <a:gd name="connsiteY54" fmla="*/ 1698172 h 1880444"/>
                <a:gd name="connsiteX55" fmla="*/ 206203 w 815348"/>
                <a:gd name="connsiteY55" fmla="*/ 1734626 h 1880444"/>
                <a:gd name="connsiteX56" fmla="*/ 209241 w 815348"/>
                <a:gd name="connsiteY56" fmla="*/ 1743740 h 1880444"/>
                <a:gd name="connsiteX57" fmla="*/ 212279 w 815348"/>
                <a:gd name="connsiteY57" fmla="*/ 1758929 h 1880444"/>
                <a:gd name="connsiteX58" fmla="*/ 218355 w 815348"/>
                <a:gd name="connsiteY58" fmla="*/ 1777156 h 1880444"/>
                <a:gd name="connsiteX59" fmla="*/ 221393 w 815348"/>
                <a:gd name="connsiteY59" fmla="*/ 1786270 h 1880444"/>
                <a:gd name="connsiteX60" fmla="*/ 239620 w 815348"/>
                <a:gd name="connsiteY60" fmla="*/ 1813611 h 1880444"/>
                <a:gd name="connsiteX61" fmla="*/ 266961 w 815348"/>
                <a:gd name="connsiteY61" fmla="*/ 1828800 h 1880444"/>
                <a:gd name="connsiteX62" fmla="*/ 294302 w 815348"/>
                <a:gd name="connsiteY62" fmla="*/ 1840952 h 1880444"/>
                <a:gd name="connsiteX63" fmla="*/ 303415 w 815348"/>
                <a:gd name="connsiteY63" fmla="*/ 1843990 h 1880444"/>
                <a:gd name="connsiteX64" fmla="*/ 312529 w 815348"/>
                <a:gd name="connsiteY64" fmla="*/ 1850065 h 1880444"/>
                <a:gd name="connsiteX65" fmla="*/ 330756 w 815348"/>
                <a:gd name="connsiteY65" fmla="*/ 1856141 h 1880444"/>
                <a:gd name="connsiteX66" fmla="*/ 348984 w 815348"/>
                <a:gd name="connsiteY66" fmla="*/ 1862217 h 1880444"/>
                <a:gd name="connsiteX67" fmla="*/ 373287 w 815348"/>
                <a:gd name="connsiteY67" fmla="*/ 1865255 h 1880444"/>
                <a:gd name="connsiteX68" fmla="*/ 427968 w 815348"/>
                <a:gd name="connsiteY68" fmla="*/ 1874368 h 1880444"/>
                <a:gd name="connsiteX69" fmla="*/ 473536 w 815348"/>
                <a:gd name="connsiteY69" fmla="*/ 1880444 h 1880444"/>
                <a:gd name="connsiteX70" fmla="*/ 513029 w 815348"/>
                <a:gd name="connsiteY70" fmla="*/ 1877406 h 1880444"/>
                <a:gd name="connsiteX71" fmla="*/ 531256 w 815348"/>
                <a:gd name="connsiteY71" fmla="*/ 1868293 h 1880444"/>
                <a:gd name="connsiteX72" fmla="*/ 558597 w 815348"/>
                <a:gd name="connsiteY72" fmla="*/ 1859179 h 1880444"/>
                <a:gd name="connsiteX73" fmla="*/ 595051 w 815348"/>
                <a:gd name="connsiteY73" fmla="*/ 1847027 h 1880444"/>
                <a:gd name="connsiteX74" fmla="*/ 604165 w 815348"/>
                <a:gd name="connsiteY74" fmla="*/ 1840952 h 1880444"/>
                <a:gd name="connsiteX75" fmla="*/ 610241 w 815348"/>
                <a:gd name="connsiteY75" fmla="*/ 1831838 h 1880444"/>
                <a:gd name="connsiteX76" fmla="*/ 628468 w 815348"/>
                <a:gd name="connsiteY76" fmla="*/ 1825762 h 1880444"/>
                <a:gd name="connsiteX77" fmla="*/ 664922 w 815348"/>
                <a:gd name="connsiteY77" fmla="*/ 1813611 h 1880444"/>
                <a:gd name="connsiteX78" fmla="*/ 674036 w 815348"/>
                <a:gd name="connsiteY78" fmla="*/ 1807535 h 1880444"/>
                <a:gd name="connsiteX79" fmla="*/ 695301 w 815348"/>
                <a:gd name="connsiteY79" fmla="*/ 1801459 h 1880444"/>
                <a:gd name="connsiteX80" fmla="*/ 713528 w 815348"/>
                <a:gd name="connsiteY80" fmla="*/ 1786270 h 1880444"/>
                <a:gd name="connsiteX81" fmla="*/ 725680 w 815348"/>
                <a:gd name="connsiteY81" fmla="*/ 1768043 h 1880444"/>
                <a:gd name="connsiteX82" fmla="*/ 734794 w 815348"/>
                <a:gd name="connsiteY82" fmla="*/ 1749815 h 1880444"/>
                <a:gd name="connsiteX83" fmla="*/ 734794 w 815348"/>
                <a:gd name="connsiteY83" fmla="*/ 1588808 h 1880444"/>
                <a:gd name="connsiteX84" fmla="*/ 740869 w 815348"/>
                <a:gd name="connsiteY84" fmla="*/ 1570581 h 1880444"/>
                <a:gd name="connsiteX85" fmla="*/ 749983 w 815348"/>
                <a:gd name="connsiteY85" fmla="*/ 1549316 h 1880444"/>
                <a:gd name="connsiteX86" fmla="*/ 768210 w 815348"/>
                <a:gd name="connsiteY86" fmla="*/ 1537164 h 1880444"/>
                <a:gd name="connsiteX87" fmla="*/ 777324 w 815348"/>
                <a:gd name="connsiteY87" fmla="*/ 1531089 h 1880444"/>
                <a:gd name="connsiteX88" fmla="*/ 789475 w 815348"/>
                <a:gd name="connsiteY88" fmla="*/ 1512861 h 1880444"/>
                <a:gd name="connsiteX89" fmla="*/ 795551 w 815348"/>
                <a:gd name="connsiteY89" fmla="*/ 1494634 h 1880444"/>
                <a:gd name="connsiteX90" fmla="*/ 798589 w 815348"/>
                <a:gd name="connsiteY90" fmla="*/ 1485520 h 1880444"/>
                <a:gd name="connsiteX91" fmla="*/ 801627 w 815348"/>
                <a:gd name="connsiteY91" fmla="*/ 1467293 h 1880444"/>
                <a:gd name="connsiteX92" fmla="*/ 800979 w 815348"/>
                <a:gd name="connsiteY92" fmla="*/ 1311244 h 1880444"/>
                <a:gd name="connsiteX93" fmla="*/ 800979 w 815348"/>
                <a:gd name="connsiteY93" fmla="*/ 1311244 h 1880444"/>
                <a:gd name="connsiteX94" fmla="*/ 792513 w 815348"/>
                <a:gd name="connsiteY94" fmla="*/ 1108824 h 1880444"/>
                <a:gd name="connsiteX95" fmla="*/ 798589 w 815348"/>
                <a:gd name="connsiteY95" fmla="*/ 1090597 h 1880444"/>
                <a:gd name="connsiteX96" fmla="*/ 801627 w 815348"/>
                <a:gd name="connsiteY96" fmla="*/ 1060218 h 1880444"/>
                <a:gd name="connsiteX97" fmla="*/ 798589 w 815348"/>
                <a:gd name="connsiteY97" fmla="*/ 1020726 h 1880444"/>
                <a:gd name="connsiteX98" fmla="*/ 795551 w 815348"/>
                <a:gd name="connsiteY98" fmla="*/ 1005536 h 1880444"/>
                <a:gd name="connsiteX99" fmla="*/ 792513 w 815348"/>
                <a:gd name="connsiteY99" fmla="*/ 984271 h 1880444"/>
                <a:gd name="connsiteX100" fmla="*/ 792513 w 815348"/>
                <a:gd name="connsiteY100" fmla="*/ 929590 h 1880444"/>
                <a:gd name="connsiteX101" fmla="*/ 786437 w 815348"/>
                <a:gd name="connsiteY101" fmla="*/ 920476 h 1880444"/>
                <a:gd name="connsiteX102" fmla="*/ 783399 w 815348"/>
                <a:gd name="connsiteY102" fmla="*/ 911362 h 1880444"/>
                <a:gd name="connsiteX0" fmla="*/ 783399 w 815348"/>
                <a:gd name="connsiteY0" fmla="*/ 911362 h 1880444"/>
                <a:gd name="connsiteX1" fmla="*/ 743907 w 815348"/>
                <a:gd name="connsiteY1" fmla="*/ 94174 h 1880444"/>
                <a:gd name="connsiteX2" fmla="*/ 734794 w 815348"/>
                <a:gd name="connsiteY2" fmla="*/ 75947 h 1880444"/>
                <a:gd name="connsiteX3" fmla="*/ 722642 w 815348"/>
                <a:gd name="connsiteY3" fmla="*/ 66833 h 1880444"/>
                <a:gd name="connsiteX4" fmla="*/ 704415 w 815348"/>
                <a:gd name="connsiteY4" fmla="*/ 51644 h 1880444"/>
                <a:gd name="connsiteX5" fmla="*/ 698339 w 815348"/>
                <a:gd name="connsiteY5" fmla="*/ 42530 h 1880444"/>
                <a:gd name="connsiteX6" fmla="*/ 689225 w 815348"/>
                <a:gd name="connsiteY6" fmla="*/ 36455 h 1880444"/>
                <a:gd name="connsiteX7" fmla="*/ 677074 w 815348"/>
                <a:gd name="connsiteY7" fmla="*/ 18227 h 1880444"/>
                <a:gd name="connsiteX8" fmla="*/ 670998 w 815348"/>
                <a:gd name="connsiteY8" fmla="*/ 9114 h 1880444"/>
                <a:gd name="connsiteX9" fmla="*/ 637582 w 815348"/>
                <a:gd name="connsiteY9" fmla="*/ 0 h 1880444"/>
                <a:gd name="connsiteX10" fmla="*/ 595051 w 815348"/>
                <a:gd name="connsiteY10" fmla="*/ 3038 h 1880444"/>
                <a:gd name="connsiteX11" fmla="*/ 582900 w 815348"/>
                <a:gd name="connsiteY11" fmla="*/ 6076 h 1880444"/>
                <a:gd name="connsiteX12" fmla="*/ 497839 w 815348"/>
                <a:gd name="connsiteY12" fmla="*/ 3038 h 1880444"/>
                <a:gd name="connsiteX13" fmla="*/ 421893 w 815348"/>
                <a:gd name="connsiteY13" fmla="*/ 6076 h 1880444"/>
                <a:gd name="connsiteX14" fmla="*/ 385438 w 815348"/>
                <a:gd name="connsiteY14" fmla="*/ 12152 h 1880444"/>
                <a:gd name="connsiteX15" fmla="*/ 276075 w 815348"/>
                <a:gd name="connsiteY15" fmla="*/ 18227 h 1880444"/>
                <a:gd name="connsiteX16" fmla="*/ 263923 w 815348"/>
                <a:gd name="connsiteY16" fmla="*/ 21265 h 1880444"/>
                <a:gd name="connsiteX17" fmla="*/ 218355 w 815348"/>
                <a:gd name="connsiteY17" fmla="*/ 27341 h 1880444"/>
                <a:gd name="connsiteX18" fmla="*/ 166711 w 815348"/>
                <a:gd name="connsiteY18" fmla="*/ 24303 h 1880444"/>
                <a:gd name="connsiteX19" fmla="*/ 145446 w 815348"/>
                <a:gd name="connsiteY19" fmla="*/ 21265 h 1880444"/>
                <a:gd name="connsiteX20" fmla="*/ 72537 w 815348"/>
                <a:gd name="connsiteY20" fmla="*/ 24303 h 1880444"/>
                <a:gd name="connsiteX21" fmla="*/ 60386 w 815348"/>
                <a:gd name="connsiteY21" fmla="*/ 27341 h 1880444"/>
                <a:gd name="connsiteX22" fmla="*/ 66461 w 815348"/>
                <a:gd name="connsiteY22" fmla="*/ 33417 h 1880444"/>
                <a:gd name="connsiteX23" fmla="*/ 66461 w 815348"/>
                <a:gd name="connsiteY23" fmla="*/ 33417 h 1880444"/>
                <a:gd name="connsiteX24" fmla="*/ 54310 w 815348"/>
                <a:gd name="connsiteY24" fmla="*/ 57720 h 1880444"/>
                <a:gd name="connsiteX25" fmla="*/ 48234 w 815348"/>
                <a:gd name="connsiteY25" fmla="*/ 66833 h 1880444"/>
                <a:gd name="connsiteX26" fmla="*/ 39120 w 815348"/>
                <a:gd name="connsiteY26" fmla="*/ 97212 h 1880444"/>
                <a:gd name="connsiteX27" fmla="*/ 33045 w 815348"/>
                <a:gd name="connsiteY27" fmla="*/ 115439 h 1880444"/>
                <a:gd name="connsiteX28" fmla="*/ 30007 w 815348"/>
                <a:gd name="connsiteY28" fmla="*/ 124553 h 1880444"/>
                <a:gd name="connsiteX29" fmla="*/ 26969 w 815348"/>
                <a:gd name="connsiteY29" fmla="*/ 133667 h 1880444"/>
                <a:gd name="connsiteX30" fmla="*/ 14817 w 815348"/>
                <a:gd name="connsiteY30" fmla="*/ 151894 h 1880444"/>
                <a:gd name="connsiteX31" fmla="*/ 11780 w 815348"/>
                <a:gd name="connsiteY31" fmla="*/ 161007 h 1880444"/>
                <a:gd name="connsiteX32" fmla="*/ 2666 w 815348"/>
                <a:gd name="connsiteY32" fmla="*/ 179235 h 1880444"/>
                <a:gd name="connsiteX33" fmla="*/ 5704 w 815348"/>
                <a:gd name="connsiteY33" fmla="*/ 212651 h 1880444"/>
                <a:gd name="connsiteX34" fmla="*/ 8742 w 815348"/>
                <a:gd name="connsiteY34" fmla="*/ 261257 h 1880444"/>
                <a:gd name="connsiteX35" fmla="*/ 8891 w 815348"/>
                <a:gd name="connsiteY35" fmla="*/ 375140 h 1880444"/>
                <a:gd name="connsiteX36" fmla="*/ 30007 w 815348"/>
                <a:gd name="connsiteY36" fmla="*/ 1078445 h 1880444"/>
                <a:gd name="connsiteX37" fmla="*/ 36083 w 815348"/>
                <a:gd name="connsiteY37" fmla="*/ 1306286 h 1880444"/>
                <a:gd name="connsiteX38" fmla="*/ 39120 w 815348"/>
                <a:gd name="connsiteY38" fmla="*/ 1360968 h 1880444"/>
                <a:gd name="connsiteX39" fmla="*/ 45196 w 815348"/>
                <a:gd name="connsiteY39" fmla="*/ 1403498 h 1880444"/>
                <a:gd name="connsiteX40" fmla="*/ 51272 w 815348"/>
                <a:gd name="connsiteY40" fmla="*/ 1455142 h 1880444"/>
                <a:gd name="connsiteX41" fmla="*/ 80899 w 815348"/>
                <a:gd name="connsiteY41" fmla="*/ 1527268 h 1880444"/>
                <a:gd name="connsiteX42" fmla="*/ 152907 w 815348"/>
                <a:gd name="connsiteY42" fmla="*/ 1527268 h 1880444"/>
                <a:gd name="connsiteX43" fmla="*/ 80899 w 815348"/>
                <a:gd name="connsiteY43" fmla="*/ 1455260 h 1880444"/>
                <a:gd name="connsiteX44" fmla="*/ 78613 w 815348"/>
                <a:gd name="connsiteY44" fmla="*/ 1549316 h 1880444"/>
                <a:gd name="connsiteX45" fmla="*/ 224915 w 815348"/>
                <a:gd name="connsiteY45" fmla="*/ 1527268 h 1880444"/>
                <a:gd name="connsiteX46" fmla="*/ 84689 w 815348"/>
                <a:gd name="connsiteY46" fmla="*/ 1582732 h 1880444"/>
                <a:gd name="connsiteX47" fmla="*/ 105954 w 815348"/>
                <a:gd name="connsiteY47" fmla="*/ 1591846 h 1880444"/>
                <a:gd name="connsiteX48" fmla="*/ 136332 w 815348"/>
                <a:gd name="connsiteY48" fmla="*/ 1597922 h 1880444"/>
                <a:gd name="connsiteX49" fmla="*/ 163673 w 815348"/>
                <a:gd name="connsiteY49" fmla="*/ 1607035 h 1880444"/>
                <a:gd name="connsiteX50" fmla="*/ 172787 w 815348"/>
                <a:gd name="connsiteY50" fmla="*/ 1610073 h 1880444"/>
                <a:gd name="connsiteX51" fmla="*/ 184938 w 815348"/>
                <a:gd name="connsiteY51" fmla="*/ 1628301 h 1880444"/>
                <a:gd name="connsiteX52" fmla="*/ 187976 w 815348"/>
                <a:gd name="connsiteY52" fmla="*/ 1637414 h 1880444"/>
                <a:gd name="connsiteX53" fmla="*/ 197090 w 815348"/>
                <a:gd name="connsiteY53" fmla="*/ 1655641 h 1880444"/>
                <a:gd name="connsiteX54" fmla="*/ 203166 w 815348"/>
                <a:gd name="connsiteY54" fmla="*/ 1698172 h 1880444"/>
                <a:gd name="connsiteX55" fmla="*/ 206203 w 815348"/>
                <a:gd name="connsiteY55" fmla="*/ 1734626 h 1880444"/>
                <a:gd name="connsiteX56" fmla="*/ 209241 w 815348"/>
                <a:gd name="connsiteY56" fmla="*/ 1743740 h 1880444"/>
                <a:gd name="connsiteX57" fmla="*/ 212279 w 815348"/>
                <a:gd name="connsiteY57" fmla="*/ 1758929 h 1880444"/>
                <a:gd name="connsiteX58" fmla="*/ 218355 w 815348"/>
                <a:gd name="connsiteY58" fmla="*/ 1777156 h 1880444"/>
                <a:gd name="connsiteX59" fmla="*/ 221393 w 815348"/>
                <a:gd name="connsiteY59" fmla="*/ 1786270 h 1880444"/>
                <a:gd name="connsiteX60" fmla="*/ 239620 w 815348"/>
                <a:gd name="connsiteY60" fmla="*/ 1813611 h 1880444"/>
                <a:gd name="connsiteX61" fmla="*/ 266961 w 815348"/>
                <a:gd name="connsiteY61" fmla="*/ 1828800 h 1880444"/>
                <a:gd name="connsiteX62" fmla="*/ 294302 w 815348"/>
                <a:gd name="connsiteY62" fmla="*/ 1840952 h 1880444"/>
                <a:gd name="connsiteX63" fmla="*/ 303415 w 815348"/>
                <a:gd name="connsiteY63" fmla="*/ 1843990 h 1880444"/>
                <a:gd name="connsiteX64" fmla="*/ 312529 w 815348"/>
                <a:gd name="connsiteY64" fmla="*/ 1850065 h 1880444"/>
                <a:gd name="connsiteX65" fmla="*/ 330756 w 815348"/>
                <a:gd name="connsiteY65" fmla="*/ 1856141 h 1880444"/>
                <a:gd name="connsiteX66" fmla="*/ 348984 w 815348"/>
                <a:gd name="connsiteY66" fmla="*/ 1862217 h 1880444"/>
                <a:gd name="connsiteX67" fmla="*/ 373287 w 815348"/>
                <a:gd name="connsiteY67" fmla="*/ 1865255 h 1880444"/>
                <a:gd name="connsiteX68" fmla="*/ 427968 w 815348"/>
                <a:gd name="connsiteY68" fmla="*/ 1874368 h 1880444"/>
                <a:gd name="connsiteX69" fmla="*/ 473536 w 815348"/>
                <a:gd name="connsiteY69" fmla="*/ 1880444 h 1880444"/>
                <a:gd name="connsiteX70" fmla="*/ 513029 w 815348"/>
                <a:gd name="connsiteY70" fmla="*/ 1877406 h 1880444"/>
                <a:gd name="connsiteX71" fmla="*/ 531256 w 815348"/>
                <a:gd name="connsiteY71" fmla="*/ 1868293 h 1880444"/>
                <a:gd name="connsiteX72" fmla="*/ 558597 w 815348"/>
                <a:gd name="connsiteY72" fmla="*/ 1859179 h 1880444"/>
                <a:gd name="connsiteX73" fmla="*/ 595051 w 815348"/>
                <a:gd name="connsiteY73" fmla="*/ 1847027 h 1880444"/>
                <a:gd name="connsiteX74" fmla="*/ 604165 w 815348"/>
                <a:gd name="connsiteY74" fmla="*/ 1840952 h 1880444"/>
                <a:gd name="connsiteX75" fmla="*/ 610241 w 815348"/>
                <a:gd name="connsiteY75" fmla="*/ 1831838 h 1880444"/>
                <a:gd name="connsiteX76" fmla="*/ 628468 w 815348"/>
                <a:gd name="connsiteY76" fmla="*/ 1825762 h 1880444"/>
                <a:gd name="connsiteX77" fmla="*/ 664922 w 815348"/>
                <a:gd name="connsiteY77" fmla="*/ 1813611 h 1880444"/>
                <a:gd name="connsiteX78" fmla="*/ 674036 w 815348"/>
                <a:gd name="connsiteY78" fmla="*/ 1807535 h 1880444"/>
                <a:gd name="connsiteX79" fmla="*/ 695301 w 815348"/>
                <a:gd name="connsiteY79" fmla="*/ 1801459 h 1880444"/>
                <a:gd name="connsiteX80" fmla="*/ 713528 w 815348"/>
                <a:gd name="connsiteY80" fmla="*/ 1786270 h 1880444"/>
                <a:gd name="connsiteX81" fmla="*/ 725680 w 815348"/>
                <a:gd name="connsiteY81" fmla="*/ 1768043 h 1880444"/>
                <a:gd name="connsiteX82" fmla="*/ 734794 w 815348"/>
                <a:gd name="connsiteY82" fmla="*/ 1749815 h 1880444"/>
                <a:gd name="connsiteX83" fmla="*/ 734794 w 815348"/>
                <a:gd name="connsiteY83" fmla="*/ 1588808 h 1880444"/>
                <a:gd name="connsiteX84" fmla="*/ 740869 w 815348"/>
                <a:gd name="connsiteY84" fmla="*/ 1570581 h 1880444"/>
                <a:gd name="connsiteX85" fmla="*/ 749983 w 815348"/>
                <a:gd name="connsiteY85" fmla="*/ 1549316 h 1880444"/>
                <a:gd name="connsiteX86" fmla="*/ 768210 w 815348"/>
                <a:gd name="connsiteY86" fmla="*/ 1537164 h 1880444"/>
                <a:gd name="connsiteX87" fmla="*/ 777324 w 815348"/>
                <a:gd name="connsiteY87" fmla="*/ 1531089 h 1880444"/>
                <a:gd name="connsiteX88" fmla="*/ 789475 w 815348"/>
                <a:gd name="connsiteY88" fmla="*/ 1512861 h 1880444"/>
                <a:gd name="connsiteX89" fmla="*/ 795551 w 815348"/>
                <a:gd name="connsiteY89" fmla="*/ 1494634 h 1880444"/>
                <a:gd name="connsiteX90" fmla="*/ 798589 w 815348"/>
                <a:gd name="connsiteY90" fmla="*/ 1485520 h 1880444"/>
                <a:gd name="connsiteX91" fmla="*/ 801627 w 815348"/>
                <a:gd name="connsiteY91" fmla="*/ 1467293 h 1880444"/>
                <a:gd name="connsiteX92" fmla="*/ 800979 w 815348"/>
                <a:gd name="connsiteY92" fmla="*/ 1311244 h 1880444"/>
                <a:gd name="connsiteX93" fmla="*/ 800979 w 815348"/>
                <a:gd name="connsiteY93" fmla="*/ 1311244 h 1880444"/>
                <a:gd name="connsiteX94" fmla="*/ 792513 w 815348"/>
                <a:gd name="connsiteY94" fmla="*/ 1108824 h 1880444"/>
                <a:gd name="connsiteX95" fmla="*/ 798589 w 815348"/>
                <a:gd name="connsiteY95" fmla="*/ 1090597 h 1880444"/>
                <a:gd name="connsiteX96" fmla="*/ 801627 w 815348"/>
                <a:gd name="connsiteY96" fmla="*/ 1060218 h 1880444"/>
                <a:gd name="connsiteX97" fmla="*/ 798589 w 815348"/>
                <a:gd name="connsiteY97" fmla="*/ 1020726 h 1880444"/>
                <a:gd name="connsiteX98" fmla="*/ 795551 w 815348"/>
                <a:gd name="connsiteY98" fmla="*/ 1005536 h 1880444"/>
                <a:gd name="connsiteX99" fmla="*/ 792513 w 815348"/>
                <a:gd name="connsiteY99" fmla="*/ 984271 h 1880444"/>
                <a:gd name="connsiteX100" fmla="*/ 792513 w 815348"/>
                <a:gd name="connsiteY100" fmla="*/ 929590 h 1880444"/>
                <a:gd name="connsiteX101" fmla="*/ 786437 w 815348"/>
                <a:gd name="connsiteY101" fmla="*/ 920476 h 1880444"/>
                <a:gd name="connsiteX102" fmla="*/ 783399 w 815348"/>
                <a:gd name="connsiteY102" fmla="*/ 911362 h 1880444"/>
                <a:gd name="connsiteX0" fmla="*/ 80899 w 815348"/>
                <a:gd name="connsiteY0" fmla="*/ 1455260 h 1880444"/>
                <a:gd name="connsiteX1" fmla="*/ 78613 w 815348"/>
                <a:gd name="connsiteY1" fmla="*/ 1549316 h 1880444"/>
                <a:gd name="connsiteX2" fmla="*/ 224915 w 815348"/>
                <a:gd name="connsiteY2" fmla="*/ 1527268 h 1880444"/>
                <a:gd name="connsiteX3" fmla="*/ 84689 w 815348"/>
                <a:gd name="connsiteY3" fmla="*/ 1582732 h 1880444"/>
                <a:gd name="connsiteX4" fmla="*/ 105954 w 815348"/>
                <a:gd name="connsiteY4" fmla="*/ 1591846 h 1880444"/>
                <a:gd name="connsiteX5" fmla="*/ 136332 w 815348"/>
                <a:gd name="connsiteY5" fmla="*/ 1597922 h 1880444"/>
                <a:gd name="connsiteX6" fmla="*/ 163673 w 815348"/>
                <a:gd name="connsiteY6" fmla="*/ 1607035 h 1880444"/>
                <a:gd name="connsiteX7" fmla="*/ 172787 w 815348"/>
                <a:gd name="connsiteY7" fmla="*/ 1610073 h 1880444"/>
                <a:gd name="connsiteX8" fmla="*/ 184938 w 815348"/>
                <a:gd name="connsiteY8" fmla="*/ 1628301 h 1880444"/>
                <a:gd name="connsiteX9" fmla="*/ 187976 w 815348"/>
                <a:gd name="connsiteY9" fmla="*/ 1637414 h 1880444"/>
                <a:gd name="connsiteX10" fmla="*/ 197090 w 815348"/>
                <a:gd name="connsiteY10" fmla="*/ 1655641 h 1880444"/>
                <a:gd name="connsiteX11" fmla="*/ 203166 w 815348"/>
                <a:gd name="connsiteY11" fmla="*/ 1698172 h 1880444"/>
                <a:gd name="connsiteX12" fmla="*/ 206203 w 815348"/>
                <a:gd name="connsiteY12" fmla="*/ 1734626 h 1880444"/>
                <a:gd name="connsiteX13" fmla="*/ 209241 w 815348"/>
                <a:gd name="connsiteY13" fmla="*/ 1743740 h 1880444"/>
                <a:gd name="connsiteX14" fmla="*/ 212279 w 815348"/>
                <a:gd name="connsiteY14" fmla="*/ 1758929 h 1880444"/>
                <a:gd name="connsiteX15" fmla="*/ 218355 w 815348"/>
                <a:gd name="connsiteY15" fmla="*/ 1777156 h 1880444"/>
                <a:gd name="connsiteX16" fmla="*/ 221393 w 815348"/>
                <a:gd name="connsiteY16" fmla="*/ 1786270 h 1880444"/>
                <a:gd name="connsiteX17" fmla="*/ 239620 w 815348"/>
                <a:gd name="connsiteY17" fmla="*/ 1813611 h 1880444"/>
                <a:gd name="connsiteX18" fmla="*/ 266961 w 815348"/>
                <a:gd name="connsiteY18" fmla="*/ 1828800 h 1880444"/>
                <a:gd name="connsiteX19" fmla="*/ 294302 w 815348"/>
                <a:gd name="connsiteY19" fmla="*/ 1840952 h 1880444"/>
                <a:gd name="connsiteX20" fmla="*/ 303415 w 815348"/>
                <a:gd name="connsiteY20" fmla="*/ 1843990 h 1880444"/>
                <a:gd name="connsiteX21" fmla="*/ 312529 w 815348"/>
                <a:gd name="connsiteY21" fmla="*/ 1850065 h 1880444"/>
                <a:gd name="connsiteX22" fmla="*/ 330756 w 815348"/>
                <a:gd name="connsiteY22" fmla="*/ 1856141 h 1880444"/>
                <a:gd name="connsiteX23" fmla="*/ 348984 w 815348"/>
                <a:gd name="connsiteY23" fmla="*/ 1862217 h 1880444"/>
                <a:gd name="connsiteX24" fmla="*/ 373287 w 815348"/>
                <a:gd name="connsiteY24" fmla="*/ 1865255 h 1880444"/>
                <a:gd name="connsiteX25" fmla="*/ 427968 w 815348"/>
                <a:gd name="connsiteY25" fmla="*/ 1874368 h 1880444"/>
                <a:gd name="connsiteX26" fmla="*/ 473536 w 815348"/>
                <a:gd name="connsiteY26" fmla="*/ 1880444 h 1880444"/>
                <a:gd name="connsiteX27" fmla="*/ 513029 w 815348"/>
                <a:gd name="connsiteY27" fmla="*/ 1877406 h 1880444"/>
                <a:gd name="connsiteX28" fmla="*/ 531256 w 815348"/>
                <a:gd name="connsiteY28" fmla="*/ 1868293 h 1880444"/>
                <a:gd name="connsiteX29" fmla="*/ 558597 w 815348"/>
                <a:gd name="connsiteY29" fmla="*/ 1859179 h 1880444"/>
                <a:gd name="connsiteX30" fmla="*/ 595051 w 815348"/>
                <a:gd name="connsiteY30" fmla="*/ 1847027 h 1880444"/>
                <a:gd name="connsiteX31" fmla="*/ 604165 w 815348"/>
                <a:gd name="connsiteY31" fmla="*/ 1840952 h 1880444"/>
                <a:gd name="connsiteX32" fmla="*/ 610241 w 815348"/>
                <a:gd name="connsiteY32" fmla="*/ 1831838 h 1880444"/>
                <a:gd name="connsiteX33" fmla="*/ 628468 w 815348"/>
                <a:gd name="connsiteY33" fmla="*/ 1825762 h 1880444"/>
                <a:gd name="connsiteX34" fmla="*/ 664922 w 815348"/>
                <a:gd name="connsiteY34" fmla="*/ 1813611 h 1880444"/>
                <a:gd name="connsiteX35" fmla="*/ 674036 w 815348"/>
                <a:gd name="connsiteY35" fmla="*/ 1807535 h 1880444"/>
                <a:gd name="connsiteX36" fmla="*/ 695301 w 815348"/>
                <a:gd name="connsiteY36" fmla="*/ 1801459 h 1880444"/>
                <a:gd name="connsiteX37" fmla="*/ 713528 w 815348"/>
                <a:gd name="connsiteY37" fmla="*/ 1786270 h 1880444"/>
                <a:gd name="connsiteX38" fmla="*/ 725680 w 815348"/>
                <a:gd name="connsiteY38" fmla="*/ 1768043 h 1880444"/>
                <a:gd name="connsiteX39" fmla="*/ 734794 w 815348"/>
                <a:gd name="connsiteY39" fmla="*/ 1749815 h 1880444"/>
                <a:gd name="connsiteX40" fmla="*/ 734794 w 815348"/>
                <a:gd name="connsiteY40" fmla="*/ 1588808 h 1880444"/>
                <a:gd name="connsiteX41" fmla="*/ 740869 w 815348"/>
                <a:gd name="connsiteY41" fmla="*/ 1570581 h 1880444"/>
                <a:gd name="connsiteX42" fmla="*/ 749983 w 815348"/>
                <a:gd name="connsiteY42" fmla="*/ 1549316 h 1880444"/>
                <a:gd name="connsiteX43" fmla="*/ 768210 w 815348"/>
                <a:gd name="connsiteY43" fmla="*/ 1537164 h 1880444"/>
                <a:gd name="connsiteX44" fmla="*/ 777324 w 815348"/>
                <a:gd name="connsiteY44" fmla="*/ 1531089 h 1880444"/>
                <a:gd name="connsiteX45" fmla="*/ 789475 w 815348"/>
                <a:gd name="connsiteY45" fmla="*/ 1512861 h 1880444"/>
                <a:gd name="connsiteX46" fmla="*/ 795551 w 815348"/>
                <a:gd name="connsiteY46" fmla="*/ 1494634 h 1880444"/>
                <a:gd name="connsiteX47" fmla="*/ 798589 w 815348"/>
                <a:gd name="connsiteY47" fmla="*/ 1485520 h 1880444"/>
                <a:gd name="connsiteX48" fmla="*/ 801627 w 815348"/>
                <a:gd name="connsiteY48" fmla="*/ 1467293 h 1880444"/>
                <a:gd name="connsiteX49" fmla="*/ 800979 w 815348"/>
                <a:gd name="connsiteY49" fmla="*/ 1311244 h 1880444"/>
                <a:gd name="connsiteX50" fmla="*/ 800979 w 815348"/>
                <a:gd name="connsiteY50" fmla="*/ 1311244 h 1880444"/>
                <a:gd name="connsiteX51" fmla="*/ 792513 w 815348"/>
                <a:gd name="connsiteY51" fmla="*/ 1108824 h 1880444"/>
                <a:gd name="connsiteX52" fmla="*/ 798589 w 815348"/>
                <a:gd name="connsiteY52" fmla="*/ 1090597 h 1880444"/>
                <a:gd name="connsiteX53" fmla="*/ 801627 w 815348"/>
                <a:gd name="connsiteY53" fmla="*/ 1060218 h 1880444"/>
                <a:gd name="connsiteX54" fmla="*/ 798589 w 815348"/>
                <a:gd name="connsiteY54" fmla="*/ 1020726 h 1880444"/>
                <a:gd name="connsiteX55" fmla="*/ 795551 w 815348"/>
                <a:gd name="connsiteY55" fmla="*/ 1005536 h 1880444"/>
                <a:gd name="connsiteX56" fmla="*/ 792513 w 815348"/>
                <a:gd name="connsiteY56" fmla="*/ 984271 h 1880444"/>
                <a:gd name="connsiteX57" fmla="*/ 792513 w 815348"/>
                <a:gd name="connsiteY57" fmla="*/ 929590 h 1880444"/>
                <a:gd name="connsiteX58" fmla="*/ 786437 w 815348"/>
                <a:gd name="connsiteY58" fmla="*/ 920476 h 1880444"/>
                <a:gd name="connsiteX59" fmla="*/ 783399 w 815348"/>
                <a:gd name="connsiteY59" fmla="*/ 911362 h 1880444"/>
                <a:gd name="connsiteX60" fmla="*/ 743907 w 815348"/>
                <a:gd name="connsiteY60" fmla="*/ 94174 h 1880444"/>
                <a:gd name="connsiteX61" fmla="*/ 734794 w 815348"/>
                <a:gd name="connsiteY61" fmla="*/ 75947 h 1880444"/>
                <a:gd name="connsiteX62" fmla="*/ 722642 w 815348"/>
                <a:gd name="connsiteY62" fmla="*/ 66833 h 1880444"/>
                <a:gd name="connsiteX63" fmla="*/ 704415 w 815348"/>
                <a:gd name="connsiteY63" fmla="*/ 51644 h 1880444"/>
                <a:gd name="connsiteX64" fmla="*/ 698339 w 815348"/>
                <a:gd name="connsiteY64" fmla="*/ 42530 h 1880444"/>
                <a:gd name="connsiteX65" fmla="*/ 689225 w 815348"/>
                <a:gd name="connsiteY65" fmla="*/ 36455 h 1880444"/>
                <a:gd name="connsiteX66" fmla="*/ 677074 w 815348"/>
                <a:gd name="connsiteY66" fmla="*/ 18227 h 1880444"/>
                <a:gd name="connsiteX67" fmla="*/ 670998 w 815348"/>
                <a:gd name="connsiteY67" fmla="*/ 9114 h 1880444"/>
                <a:gd name="connsiteX68" fmla="*/ 637582 w 815348"/>
                <a:gd name="connsiteY68" fmla="*/ 0 h 1880444"/>
                <a:gd name="connsiteX69" fmla="*/ 595051 w 815348"/>
                <a:gd name="connsiteY69" fmla="*/ 3038 h 1880444"/>
                <a:gd name="connsiteX70" fmla="*/ 582900 w 815348"/>
                <a:gd name="connsiteY70" fmla="*/ 6076 h 1880444"/>
                <a:gd name="connsiteX71" fmla="*/ 497839 w 815348"/>
                <a:gd name="connsiteY71" fmla="*/ 3038 h 1880444"/>
                <a:gd name="connsiteX72" fmla="*/ 421893 w 815348"/>
                <a:gd name="connsiteY72" fmla="*/ 6076 h 1880444"/>
                <a:gd name="connsiteX73" fmla="*/ 385438 w 815348"/>
                <a:gd name="connsiteY73" fmla="*/ 12152 h 1880444"/>
                <a:gd name="connsiteX74" fmla="*/ 276075 w 815348"/>
                <a:gd name="connsiteY74" fmla="*/ 18227 h 1880444"/>
                <a:gd name="connsiteX75" fmla="*/ 263923 w 815348"/>
                <a:gd name="connsiteY75" fmla="*/ 21265 h 1880444"/>
                <a:gd name="connsiteX76" fmla="*/ 218355 w 815348"/>
                <a:gd name="connsiteY76" fmla="*/ 27341 h 1880444"/>
                <a:gd name="connsiteX77" fmla="*/ 166711 w 815348"/>
                <a:gd name="connsiteY77" fmla="*/ 24303 h 1880444"/>
                <a:gd name="connsiteX78" fmla="*/ 145446 w 815348"/>
                <a:gd name="connsiteY78" fmla="*/ 21265 h 1880444"/>
                <a:gd name="connsiteX79" fmla="*/ 72537 w 815348"/>
                <a:gd name="connsiteY79" fmla="*/ 24303 h 1880444"/>
                <a:gd name="connsiteX80" fmla="*/ 60386 w 815348"/>
                <a:gd name="connsiteY80" fmla="*/ 27341 h 1880444"/>
                <a:gd name="connsiteX81" fmla="*/ 66461 w 815348"/>
                <a:gd name="connsiteY81" fmla="*/ 33417 h 1880444"/>
                <a:gd name="connsiteX82" fmla="*/ 66461 w 815348"/>
                <a:gd name="connsiteY82" fmla="*/ 33417 h 1880444"/>
                <a:gd name="connsiteX83" fmla="*/ 54310 w 815348"/>
                <a:gd name="connsiteY83" fmla="*/ 57720 h 1880444"/>
                <a:gd name="connsiteX84" fmla="*/ 48234 w 815348"/>
                <a:gd name="connsiteY84" fmla="*/ 66833 h 1880444"/>
                <a:gd name="connsiteX85" fmla="*/ 39120 w 815348"/>
                <a:gd name="connsiteY85" fmla="*/ 97212 h 1880444"/>
                <a:gd name="connsiteX86" fmla="*/ 33045 w 815348"/>
                <a:gd name="connsiteY86" fmla="*/ 115439 h 1880444"/>
                <a:gd name="connsiteX87" fmla="*/ 30007 w 815348"/>
                <a:gd name="connsiteY87" fmla="*/ 124553 h 1880444"/>
                <a:gd name="connsiteX88" fmla="*/ 26969 w 815348"/>
                <a:gd name="connsiteY88" fmla="*/ 133667 h 1880444"/>
                <a:gd name="connsiteX89" fmla="*/ 14817 w 815348"/>
                <a:gd name="connsiteY89" fmla="*/ 151894 h 1880444"/>
                <a:gd name="connsiteX90" fmla="*/ 11780 w 815348"/>
                <a:gd name="connsiteY90" fmla="*/ 161007 h 1880444"/>
                <a:gd name="connsiteX91" fmla="*/ 2666 w 815348"/>
                <a:gd name="connsiteY91" fmla="*/ 179235 h 1880444"/>
                <a:gd name="connsiteX92" fmla="*/ 5704 w 815348"/>
                <a:gd name="connsiteY92" fmla="*/ 212651 h 1880444"/>
                <a:gd name="connsiteX93" fmla="*/ 8742 w 815348"/>
                <a:gd name="connsiteY93" fmla="*/ 261257 h 1880444"/>
                <a:gd name="connsiteX94" fmla="*/ 8891 w 815348"/>
                <a:gd name="connsiteY94" fmla="*/ 375140 h 1880444"/>
                <a:gd name="connsiteX95" fmla="*/ 30007 w 815348"/>
                <a:gd name="connsiteY95" fmla="*/ 1078445 h 1880444"/>
                <a:gd name="connsiteX96" fmla="*/ 36083 w 815348"/>
                <a:gd name="connsiteY96" fmla="*/ 1306286 h 1880444"/>
                <a:gd name="connsiteX97" fmla="*/ 39120 w 815348"/>
                <a:gd name="connsiteY97" fmla="*/ 1360968 h 1880444"/>
                <a:gd name="connsiteX98" fmla="*/ 45196 w 815348"/>
                <a:gd name="connsiteY98" fmla="*/ 1403498 h 1880444"/>
                <a:gd name="connsiteX99" fmla="*/ 51272 w 815348"/>
                <a:gd name="connsiteY99" fmla="*/ 1455142 h 1880444"/>
                <a:gd name="connsiteX100" fmla="*/ 80899 w 815348"/>
                <a:gd name="connsiteY100" fmla="*/ 1527268 h 1880444"/>
                <a:gd name="connsiteX101" fmla="*/ 244347 w 815348"/>
                <a:gd name="connsiteY101" fmla="*/ 1618708 h 1880444"/>
                <a:gd name="connsiteX0" fmla="*/ 80899 w 815348"/>
                <a:gd name="connsiteY0" fmla="*/ 1455260 h 1880444"/>
                <a:gd name="connsiteX1" fmla="*/ 78613 w 815348"/>
                <a:gd name="connsiteY1" fmla="*/ 1549316 h 1880444"/>
                <a:gd name="connsiteX2" fmla="*/ 84689 w 815348"/>
                <a:gd name="connsiteY2" fmla="*/ 1582732 h 1880444"/>
                <a:gd name="connsiteX3" fmla="*/ 105954 w 815348"/>
                <a:gd name="connsiteY3" fmla="*/ 1591846 h 1880444"/>
                <a:gd name="connsiteX4" fmla="*/ 136332 w 815348"/>
                <a:gd name="connsiteY4" fmla="*/ 1597922 h 1880444"/>
                <a:gd name="connsiteX5" fmla="*/ 163673 w 815348"/>
                <a:gd name="connsiteY5" fmla="*/ 1607035 h 1880444"/>
                <a:gd name="connsiteX6" fmla="*/ 172787 w 815348"/>
                <a:gd name="connsiteY6" fmla="*/ 1610073 h 1880444"/>
                <a:gd name="connsiteX7" fmla="*/ 184938 w 815348"/>
                <a:gd name="connsiteY7" fmla="*/ 1628301 h 1880444"/>
                <a:gd name="connsiteX8" fmla="*/ 187976 w 815348"/>
                <a:gd name="connsiteY8" fmla="*/ 1637414 h 1880444"/>
                <a:gd name="connsiteX9" fmla="*/ 197090 w 815348"/>
                <a:gd name="connsiteY9" fmla="*/ 1655641 h 1880444"/>
                <a:gd name="connsiteX10" fmla="*/ 203166 w 815348"/>
                <a:gd name="connsiteY10" fmla="*/ 1698172 h 1880444"/>
                <a:gd name="connsiteX11" fmla="*/ 206203 w 815348"/>
                <a:gd name="connsiteY11" fmla="*/ 1734626 h 1880444"/>
                <a:gd name="connsiteX12" fmla="*/ 209241 w 815348"/>
                <a:gd name="connsiteY12" fmla="*/ 1743740 h 1880444"/>
                <a:gd name="connsiteX13" fmla="*/ 212279 w 815348"/>
                <a:gd name="connsiteY13" fmla="*/ 1758929 h 1880444"/>
                <a:gd name="connsiteX14" fmla="*/ 218355 w 815348"/>
                <a:gd name="connsiteY14" fmla="*/ 1777156 h 1880444"/>
                <a:gd name="connsiteX15" fmla="*/ 221393 w 815348"/>
                <a:gd name="connsiteY15" fmla="*/ 1786270 h 1880444"/>
                <a:gd name="connsiteX16" fmla="*/ 239620 w 815348"/>
                <a:gd name="connsiteY16" fmla="*/ 1813611 h 1880444"/>
                <a:gd name="connsiteX17" fmla="*/ 266961 w 815348"/>
                <a:gd name="connsiteY17" fmla="*/ 1828800 h 1880444"/>
                <a:gd name="connsiteX18" fmla="*/ 294302 w 815348"/>
                <a:gd name="connsiteY18" fmla="*/ 1840952 h 1880444"/>
                <a:gd name="connsiteX19" fmla="*/ 303415 w 815348"/>
                <a:gd name="connsiteY19" fmla="*/ 1843990 h 1880444"/>
                <a:gd name="connsiteX20" fmla="*/ 312529 w 815348"/>
                <a:gd name="connsiteY20" fmla="*/ 1850065 h 1880444"/>
                <a:gd name="connsiteX21" fmla="*/ 330756 w 815348"/>
                <a:gd name="connsiteY21" fmla="*/ 1856141 h 1880444"/>
                <a:gd name="connsiteX22" fmla="*/ 348984 w 815348"/>
                <a:gd name="connsiteY22" fmla="*/ 1862217 h 1880444"/>
                <a:gd name="connsiteX23" fmla="*/ 373287 w 815348"/>
                <a:gd name="connsiteY23" fmla="*/ 1865255 h 1880444"/>
                <a:gd name="connsiteX24" fmla="*/ 427968 w 815348"/>
                <a:gd name="connsiteY24" fmla="*/ 1874368 h 1880444"/>
                <a:gd name="connsiteX25" fmla="*/ 473536 w 815348"/>
                <a:gd name="connsiteY25" fmla="*/ 1880444 h 1880444"/>
                <a:gd name="connsiteX26" fmla="*/ 513029 w 815348"/>
                <a:gd name="connsiteY26" fmla="*/ 1877406 h 1880444"/>
                <a:gd name="connsiteX27" fmla="*/ 531256 w 815348"/>
                <a:gd name="connsiteY27" fmla="*/ 1868293 h 1880444"/>
                <a:gd name="connsiteX28" fmla="*/ 558597 w 815348"/>
                <a:gd name="connsiteY28" fmla="*/ 1859179 h 1880444"/>
                <a:gd name="connsiteX29" fmla="*/ 595051 w 815348"/>
                <a:gd name="connsiteY29" fmla="*/ 1847027 h 1880444"/>
                <a:gd name="connsiteX30" fmla="*/ 604165 w 815348"/>
                <a:gd name="connsiteY30" fmla="*/ 1840952 h 1880444"/>
                <a:gd name="connsiteX31" fmla="*/ 610241 w 815348"/>
                <a:gd name="connsiteY31" fmla="*/ 1831838 h 1880444"/>
                <a:gd name="connsiteX32" fmla="*/ 628468 w 815348"/>
                <a:gd name="connsiteY32" fmla="*/ 1825762 h 1880444"/>
                <a:gd name="connsiteX33" fmla="*/ 664922 w 815348"/>
                <a:gd name="connsiteY33" fmla="*/ 1813611 h 1880444"/>
                <a:gd name="connsiteX34" fmla="*/ 674036 w 815348"/>
                <a:gd name="connsiteY34" fmla="*/ 1807535 h 1880444"/>
                <a:gd name="connsiteX35" fmla="*/ 695301 w 815348"/>
                <a:gd name="connsiteY35" fmla="*/ 1801459 h 1880444"/>
                <a:gd name="connsiteX36" fmla="*/ 713528 w 815348"/>
                <a:gd name="connsiteY36" fmla="*/ 1786270 h 1880444"/>
                <a:gd name="connsiteX37" fmla="*/ 725680 w 815348"/>
                <a:gd name="connsiteY37" fmla="*/ 1768043 h 1880444"/>
                <a:gd name="connsiteX38" fmla="*/ 734794 w 815348"/>
                <a:gd name="connsiteY38" fmla="*/ 1749815 h 1880444"/>
                <a:gd name="connsiteX39" fmla="*/ 734794 w 815348"/>
                <a:gd name="connsiteY39" fmla="*/ 1588808 h 1880444"/>
                <a:gd name="connsiteX40" fmla="*/ 740869 w 815348"/>
                <a:gd name="connsiteY40" fmla="*/ 1570581 h 1880444"/>
                <a:gd name="connsiteX41" fmla="*/ 749983 w 815348"/>
                <a:gd name="connsiteY41" fmla="*/ 1549316 h 1880444"/>
                <a:gd name="connsiteX42" fmla="*/ 768210 w 815348"/>
                <a:gd name="connsiteY42" fmla="*/ 1537164 h 1880444"/>
                <a:gd name="connsiteX43" fmla="*/ 777324 w 815348"/>
                <a:gd name="connsiteY43" fmla="*/ 1531089 h 1880444"/>
                <a:gd name="connsiteX44" fmla="*/ 789475 w 815348"/>
                <a:gd name="connsiteY44" fmla="*/ 1512861 h 1880444"/>
                <a:gd name="connsiteX45" fmla="*/ 795551 w 815348"/>
                <a:gd name="connsiteY45" fmla="*/ 1494634 h 1880444"/>
                <a:gd name="connsiteX46" fmla="*/ 798589 w 815348"/>
                <a:gd name="connsiteY46" fmla="*/ 1485520 h 1880444"/>
                <a:gd name="connsiteX47" fmla="*/ 801627 w 815348"/>
                <a:gd name="connsiteY47" fmla="*/ 1467293 h 1880444"/>
                <a:gd name="connsiteX48" fmla="*/ 800979 w 815348"/>
                <a:gd name="connsiteY48" fmla="*/ 1311244 h 1880444"/>
                <a:gd name="connsiteX49" fmla="*/ 800979 w 815348"/>
                <a:gd name="connsiteY49" fmla="*/ 1311244 h 1880444"/>
                <a:gd name="connsiteX50" fmla="*/ 792513 w 815348"/>
                <a:gd name="connsiteY50" fmla="*/ 1108824 h 1880444"/>
                <a:gd name="connsiteX51" fmla="*/ 798589 w 815348"/>
                <a:gd name="connsiteY51" fmla="*/ 1090597 h 1880444"/>
                <a:gd name="connsiteX52" fmla="*/ 801627 w 815348"/>
                <a:gd name="connsiteY52" fmla="*/ 1060218 h 1880444"/>
                <a:gd name="connsiteX53" fmla="*/ 798589 w 815348"/>
                <a:gd name="connsiteY53" fmla="*/ 1020726 h 1880444"/>
                <a:gd name="connsiteX54" fmla="*/ 795551 w 815348"/>
                <a:gd name="connsiteY54" fmla="*/ 1005536 h 1880444"/>
                <a:gd name="connsiteX55" fmla="*/ 792513 w 815348"/>
                <a:gd name="connsiteY55" fmla="*/ 984271 h 1880444"/>
                <a:gd name="connsiteX56" fmla="*/ 792513 w 815348"/>
                <a:gd name="connsiteY56" fmla="*/ 929590 h 1880444"/>
                <a:gd name="connsiteX57" fmla="*/ 786437 w 815348"/>
                <a:gd name="connsiteY57" fmla="*/ 920476 h 1880444"/>
                <a:gd name="connsiteX58" fmla="*/ 783399 w 815348"/>
                <a:gd name="connsiteY58" fmla="*/ 911362 h 1880444"/>
                <a:gd name="connsiteX59" fmla="*/ 743907 w 815348"/>
                <a:gd name="connsiteY59" fmla="*/ 94174 h 1880444"/>
                <a:gd name="connsiteX60" fmla="*/ 734794 w 815348"/>
                <a:gd name="connsiteY60" fmla="*/ 75947 h 1880444"/>
                <a:gd name="connsiteX61" fmla="*/ 722642 w 815348"/>
                <a:gd name="connsiteY61" fmla="*/ 66833 h 1880444"/>
                <a:gd name="connsiteX62" fmla="*/ 704415 w 815348"/>
                <a:gd name="connsiteY62" fmla="*/ 51644 h 1880444"/>
                <a:gd name="connsiteX63" fmla="*/ 698339 w 815348"/>
                <a:gd name="connsiteY63" fmla="*/ 42530 h 1880444"/>
                <a:gd name="connsiteX64" fmla="*/ 689225 w 815348"/>
                <a:gd name="connsiteY64" fmla="*/ 36455 h 1880444"/>
                <a:gd name="connsiteX65" fmla="*/ 677074 w 815348"/>
                <a:gd name="connsiteY65" fmla="*/ 18227 h 1880444"/>
                <a:gd name="connsiteX66" fmla="*/ 670998 w 815348"/>
                <a:gd name="connsiteY66" fmla="*/ 9114 h 1880444"/>
                <a:gd name="connsiteX67" fmla="*/ 637582 w 815348"/>
                <a:gd name="connsiteY67" fmla="*/ 0 h 1880444"/>
                <a:gd name="connsiteX68" fmla="*/ 595051 w 815348"/>
                <a:gd name="connsiteY68" fmla="*/ 3038 h 1880444"/>
                <a:gd name="connsiteX69" fmla="*/ 582900 w 815348"/>
                <a:gd name="connsiteY69" fmla="*/ 6076 h 1880444"/>
                <a:gd name="connsiteX70" fmla="*/ 497839 w 815348"/>
                <a:gd name="connsiteY70" fmla="*/ 3038 h 1880444"/>
                <a:gd name="connsiteX71" fmla="*/ 421893 w 815348"/>
                <a:gd name="connsiteY71" fmla="*/ 6076 h 1880444"/>
                <a:gd name="connsiteX72" fmla="*/ 385438 w 815348"/>
                <a:gd name="connsiteY72" fmla="*/ 12152 h 1880444"/>
                <a:gd name="connsiteX73" fmla="*/ 276075 w 815348"/>
                <a:gd name="connsiteY73" fmla="*/ 18227 h 1880444"/>
                <a:gd name="connsiteX74" fmla="*/ 263923 w 815348"/>
                <a:gd name="connsiteY74" fmla="*/ 21265 h 1880444"/>
                <a:gd name="connsiteX75" fmla="*/ 218355 w 815348"/>
                <a:gd name="connsiteY75" fmla="*/ 27341 h 1880444"/>
                <a:gd name="connsiteX76" fmla="*/ 166711 w 815348"/>
                <a:gd name="connsiteY76" fmla="*/ 24303 h 1880444"/>
                <a:gd name="connsiteX77" fmla="*/ 145446 w 815348"/>
                <a:gd name="connsiteY77" fmla="*/ 21265 h 1880444"/>
                <a:gd name="connsiteX78" fmla="*/ 72537 w 815348"/>
                <a:gd name="connsiteY78" fmla="*/ 24303 h 1880444"/>
                <a:gd name="connsiteX79" fmla="*/ 60386 w 815348"/>
                <a:gd name="connsiteY79" fmla="*/ 27341 h 1880444"/>
                <a:gd name="connsiteX80" fmla="*/ 66461 w 815348"/>
                <a:gd name="connsiteY80" fmla="*/ 33417 h 1880444"/>
                <a:gd name="connsiteX81" fmla="*/ 66461 w 815348"/>
                <a:gd name="connsiteY81" fmla="*/ 33417 h 1880444"/>
                <a:gd name="connsiteX82" fmla="*/ 54310 w 815348"/>
                <a:gd name="connsiteY82" fmla="*/ 57720 h 1880444"/>
                <a:gd name="connsiteX83" fmla="*/ 48234 w 815348"/>
                <a:gd name="connsiteY83" fmla="*/ 66833 h 1880444"/>
                <a:gd name="connsiteX84" fmla="*/ 39120 w 815348"/>
                <a:gd name="connsiteY84" fmla="*/ 97212 h 1880444"/>
                <a:gd name="connsiteX85" fmla="*/ 33045 w 815348"/>
                <a:gd name="connsiteY85" fmla="*/ 115439 h 1880444"/>
                <a:gd name="connsiteX86" fmla="*/ 30007 w 815348"/>
                <a:gd name="connsiteY86" fmla="*/ 124553 h 1880444"/>
                <a:gd name="connsiteX87" fmla="*/ 26969 w 815348"/>
                <a:gd name="connsiteY87" fmla="*/ 133667 h 1880444"/>
                <a:gd name="connsiteX88" fmla="*/ 14817 w 815348"/>
                <a:gd name="connsiteY88" fmla="*/ 151894 h 1880444"/>
                <a:gd name="connsiteX89" fmla="*/ 11780 w 815348"/>
                <a:gd name="connsiteY89" fmla="*/ 161007 h 1880444"/>
                <a:gd name="connsiteX90" fmla="*/ 2666 w 815348"/>
                <a:gd name="connsiteY90" fmla="*/ 179235 h 1880444"/>
                <a:gd name="connsiteX91" fmla="*/ 5704 w 815348"/>
                <a:gd name="connsiteY91" fmla="*/ 212651 h 1880444"/>
                <a:gd name="connsiteX92" fmla="*/ 8742 w 815348"/>
                <a:gd name="connsiteY92" fmla="*/ 261257 h 1880444"/>
                <a:gd name="connsiteX93" fmla="*/ 8891 w 815348"/>
                <a:gd name="connsiteY93" fmla="*/ 375140 h 1880444"/>
                <a:gd name="connsiteX94" fmla="*/ 30007 w 815348"/>
                <a:gd name="connsiteY94" fmla="*/ 1078445 h 1880444"/>
                <a:gd name="connsiteX95" fmla="*/ 36083 w 815348"/>
                <a:gd name="connsiteY95" fmla="*/ 1306286 h 1880444"/>
                <a:gd name="connsiteX96" fmla="*/ 39120 w 815348"/>
                <a:gd name="connsiteY96" fmla="*/ 1360968 h 1880444"/>
                <a:gd name="connsiteX97" fmla="*/ 45196 w 815348"/>
                <a:gd name="connsiteY97" fmla="*/ 1403498 h 1880444"/>
                <a:gd name="connsiteX98" fmla="*/ 51272 w 815348"/>
                <a:gd name="connsiteY98" fmla="*/ 1455142 h 1880444"/>
                <a:gd name="connsiteX99" fmla="*/ 80899 w 815348"/>
                <a:gd name="connsiteY99" fmla="*/ 1527268 h 1880444"/>
                <a:gd name="connsiteX100" fmla="*/ 244347 w 815348"/>
                <a:gd name="connsiteY100" fmla="*/ 1618708 h 1880444"/>
                <a:gd name="connsiteX0" fmla="*/ 80899 w 815348"/>
                <a:gd name="connsiteY0" fmla="*/ 1455260 h 1880444"/>
                <a:gd name="connsiteX1" fmla="*/ 78613 w 815348"/>
                <a:gd name="connsiteY1" fmla="*/ 1549316 h 1880444"/>
                <a:gd name="connsiteX2" fmla="*/ 84689 w 815348"/>
                <a:gd name="connsiteY2" fmla="*/ 1582732 h 1880444"/>
                <a:gd name="connsiteX3" fmla="*/ 105954 w 815348"/>
                <a:gd name="connsiteY3" fmla="*/ 1591846 h 1880444"/>
                <a:gd name="connsiteX4" fmla="*/ 136332 w 815348"/>
                <a:gd name="connsiteY4" fmla="*/ 1597922 h 1880444"/>
                <a:gd name="connsiteX5" fmla="*/ 163673 w 815348"/>
                <a:gd name="connsiteY5" fmla="*/ 1607035 h 1880444"/>
                <a:gd name="connsiteX6" fmla="*/ 172787 w 815348"/>
                <a:gd name="connsiteY6" fmla="*/ 1610073 h 1880444"/>
                <a:gd name="connsiteX7" fmla="*/ 184938 w 815348"/>
                <a:gd name="connsiteY7" fmla="*/ 1628301 h 1880444"/>
                <a:gd name="connsiteX8" fmla="*/ 187976 w 815348"/>
                <a:gd name="connsiteY8" fmla="*/ 1637414 h 1880444"/>
                <a:gd name="connsiteX9" fmla="*/ 197090 w 815348"/>
                <a:gd name="connsiteY9" fmla="*/ 1655641 h 1880444"/>
                <a:gd name="connsiteX10" fmla="*/ 203166 w 815348"/>
                <a:gd name="connsiteY10" fmla="*/ 1698172 h 1880444"/>
                <a:gd name="connsiteX11" fmla="*/ 206203 w 815348"/>
                <a:gd name="connsiteY11" fmla="*/ 1734626 h 1880444"/>
                <a:gd name="connsiteX12" fmla="*/ 209241 w 815348"/>
                <a:gd name="connsiteY12" fmla="*/ 1743740 h 1880444"/>
                <a:gd name="connsiteX13" fmla="*/ 212279 w 815348"/>
                <a:gd name="connsiteY13" fmla="*/ 1758929 h 1880444"/>
                <a:gd name="connsiteX14" fmla="*/ 218355 w 815348"/>
                <a:gd name="connsiteY14" fmla="*/ 1777156 h 1880444"/>
                <a:gd name="connsiteX15" fmla="*/ 221393 w 815348"/>
                <a:gd name="connsiteY15" fmla="*/ 1786270 h 1880444"/>
                <a:gd name="connsiteX16" fmla="*/ 239620 w 815348"/>
                <a:gd name="connsiteY16" fmla="*/ 1813611 h 1880444"/>
                <a:gd name="connsiteX17" fmla="*/ 266961 w 815348"/>
                <a:gd name="connsiteY17" fmla="*/ 1828800 h 1880444"/>
                <a:gd name="connsiteX18" fmla="*/ 294302 w 815348"/>
                <a:gd name="connsiteY18" fmla="*/ 1840952 h 1880444"/>
                <a:gd name="connsiteX19" fmla="*/ 303415 w 815348"/>
                <a:gd name="connsiteY19" fmla="*/ 1843990 h 1880444"/>
                <a:gd name="connsiteX20" fmla="*/ 312529 w 815348"/>
                <a:gd name="connsiteY20" fmla="*/ 1850065 h 1880444"/>
                <a:gd name="connsiteX21" fmla="*/ 330756 w 815348"/>
                <a:gd name="connsiteY21" fmla="*/ 1856141 h 1880444"/>
                <a:gd name="connsiteX22" fmla="*/ 348984 w 815348"/>
                <a:gd name="connsiteY22" fmla="*/ 1862217 h 1880444"/>
                <a:gd name="connsiteX23" fmla="*/ 373287 w 815348"/>
                <a:gd name="connsiteY23" fmla="*/ 1865255 h 1880444"/>
                <a:gd name="connsiteX24" fmla="*/ 427968 w 815348"/>
                <a:gd name="connsiteY24" fmla="*/ 1874368 h 1880444"/>
                <a:gd name="connsiteX25" fmla="*/ 473536 w 815348"/>
                <a:gd name="connsiteY25" fmla="*/ 1880444 h 1880444"/>
                <a:gd name="connsiteX26" fmla="*/ 513029 w 815348"/>
                <a:gd name="connsiteY26" fmla="*/ 1877406 h 1880444"/>
                <a:gd name="connsiteX27" fmla="*/ 531256 w 815348"/>
                <a:gd name="connsiteY27" fmla="*/ 1868293 h 1880444"/>
                <a:gd name="connsiteX28" fmla="*/ 558597 w 815348"/>
                <a:gd name="connsiteY28" fmla="*/ 1859179 h 1880444"/>
                <a:gd name="connsiteX29" fmla="*/ 595051 w 815348"/>
                <a:gd name="connsiteY29" fmla="*/ 1847027 h 1880444"/>
                <a:gd name="connsiteX30" fmla="*/ 604165 w 815348"/>
                <a:gd name="connsiteY30" fmla="*/ 1840952 h 1880444"/>
                <a:gd name="connsiteX31" fmla="*/ 610241 w 815348"/>
                <a:gd name="connsiteY31" fmla="*/ 1831838 h 1880444"/>
                <a:gd name="connsiteX32" fmla="*/ 628468 w 815348"/>
                <a:gd name="connsiteY32" fmla="*/ 1825762 h 1880444"/>
                <a:gd name="connsiteX33" fmla="*/ 664922 w 815348"/>
                <a:gd name="connsiteY33" fmla="*/ 1813611 h 1880444"/>
                <a:gd name="connsiteX34" fmla="*/ 674036 w 815348"/>
                <a:gd name="connsiteY34" fmla="*/ 1807535 h 1880444"/>
                <a:gd name="connsiteX35" fmla="*/ 695301 w 815348"/>
                <a:gd name="connsiteY35" fmla="*/ 1801459 h 1880444"/>
                <a:gd name="connsiteX36" fmla="*/ 713528 w 815348"/>
                <a:gd name="connsiteY36" fmla="*/ 1786270 h 1880444"/>
                <a:gd name="connsiteX37" fmla="*/ 725680 w 815348"/>
                <a:gd name="connsiteY37" fmla="*/ 1768043 h 1880444"/>
                <a:gd name="connsiteX38" fmla="*/ 734794 w 815348"/>
                <a:gd name="connsiteY38" fmla="*/ 1749815 h 1880444"/>
                <a:gd name="connsiteX39" fmla="*/ 734794 w 815348"/>
                <a:gd name="connsiteY39" fmla="*/ 1588808 h 1880444"/>
                <a:gd name="connsiteX40" fmla="*/ 740869 w 815348"/>
                <a:gd name="connsiteY40" fmla="*/ 1570581 h 1880444"/>
                <a:gd name="connsiteX41" fmla="*/ 749983 w 815348"/>
                <a:gd name="connsiteY41" fmla="*/ 1549316 h 1880444"/>
                <a:gd name="connsiteX42" fmla="*/ 768210 w 815348"/>
                <a:gd name="connsiteY42" fmla="*/ 1537164 h 1880444"/>
                <a:gd name="connsiteX43" fmla="*/ 777324 w 815348"/>
                <a:gd name="connsiteY43" fmla="*/ 1531089 h 1880444"/>
                <a:gd name="connsiteX44" fmla="*/ 789475 w 815348"/>
                <a:gd name="connsiteY44" fmla="*/ 1512861 h 1880444"/>
                <a:gd name="connsiteX45" fmla="*/ 795551 w 815348"/>
                <a:gd name="connsiteY45" fmla="*/ 1494634 h 1880444"/>
                <a:gd name="connsiteX46" fmla="*/ 798589 w 815348"/>
                <a:gd name="connsiteY46" fmla="*/ 1485520 h 1880444"/>
                <a:gd name="connsiteX47" fmla="*/ 801627 w 815348"/>
                <a:gd name="connsiteY47" fmla="*/ 1467293 h 1880444"/>
                <a:gd name="connsiteX48" fmla="*/ 800979 w 815348"/>
                <a:gd name="connsiteY48" fmla="*/ 1311244 h 1880444"/>
                <a:gd name="connsiteX49" fmla="*/ 800979 w 815348"/>
                <a:gd name="connsiteY49" fmla="*/ 1311244 h 1880444"/>
                <a:gd name="connsiteX50" fmla="*/ 792513 w 815348"/>
                <a:gd name="connsiteY50" fmla="*/ 1108824 h 1880444"/>
                <a:gd name="connsiteX51" fmla="*/ 798589 w 815348"/>
                <a:gd name="connsiteY51" fmla="*/ 1090597 h 1880444"/>
                <a:gd name="connsiteX52" fmla="*/ 801627 w 815348"/>
                <a:gd name="connsiteY52" fmla="*/ 1060218 h 1880444"/>
                <a:gd name="connsiteX53" fmla="*/ 798589 w 815348"/>
                <a:gd name="connsiteY53" fmla="*/ 1020726 h 1880444"/>
                <a:gd name="connsiteX54" fmla="*/ 795551 w 815348"/>
                <a:gd name="connsiteY54" fmla="*/ 1005536 h 1880444"/>
                <a:gd name="connsiteX55" fmla="*/ 792513 w 815348"/>
                <a:gd name="connsiteY55" fmla="*/ 984271 h 1880444"/>
                <a:gd name="connsiteX56" fmla="*/ 792513 w 815348"/>
                <a:gd name="connsiteY56" fmla="*/ 929590 h 1880444"/>
                <a:gd name="connsiteX57" fmla="*/ 786437 w 815348"/>
                <a:gd name="connsiteY57" fmla="*/ 920476 h 1880444"/>
                <a:gd name="connsiteX58" fmla="*/ 783399 w 815348"/>
                <a:gd name="connsiteY58" fmla="*/ 911362 h 1880444"/>
                <a:gd name="connsiteX59" fmla="*/ 743907 w 815348"/>
                <a:gd name="connsiteY59" fmla="*/ 94174 h 1880444"/>
                <a:gd name="connsiteX60" fmla="*/ 734794 w 815348"/>
                <a:gd name="connsiteY60" fmla="*/ 75947 h 1880444"/>
                <a:gd name="connsiteX61" fmla="*/ 722642 w 815348"/>
                <a:gd name="connsiteY61" fmla="*/ 66833 h 1880444"/>
                <a:gd name="connsiteX62" fmla="*/ 704415 w 815348"/>
                <a:gd name="connsiteY62" fmla="*/ 51644 h 1880444"/>
                <a:gd name="connsiteX63" fmla="*/ 698339 w 815348"/>
                <a:gd name="connsiteY63" fmla="*/ 42530 h 1880444"/>
                <a:gd name="connsiteX64" fmla="*/ 689225 w 815348"/>
                <a:gd name="connsiteY64" fmla="*/ 36455 h 1880444"/>
                <a:gd name="connsiteX65" fmla="*/ 677074 w 815348"/>
                <a:gd name="connsiteY65" fmla="*/ 18227 h 1880444"/>
                <a:gd name="connsiteX66" fmla="*/ 670998 w 815348"/>
                <a:gd name="connsiteY66" fmla="*/ 9114 h 1880444"/>
                <a:gd name="connsiteX67" fmla="*/ 637582 w 815348"/>
                <a:gd name="connsiteY67" fmla="*/ 0 h 1880444"/>
                <a:gd name="connsiteX68" fmla="*/ 595051 w 815348"/>
                <a:gd name="connsiteY68" fmla="*/ 3038 h 1880444"/>
                <a:gd name="connsiteX69" fmla="*/ 582900 w 815348"/>
                <a:gd name="connsiteY69" fmla="*/ 6076 h 1880444"/>
                <a:gd name="connsiteX70" fmla="*/ 497839 w 815348"/>
                <a:gd name="connsiteY70" fmla="*/ 3038 h 1880444"/>
                <a:gd name="connsiteX71" fmla="*/ 421893 w 815348"/>
                <a:gd name="connsiteY71" fmla="*/ 6076 h 1880444"/>
                <a:gd name="connsiteX72" fmla="*/ 385438 w 815348"/>
                <a:gd name="connsiteY72" fmla="*/ 12152 h 1880444"/>
                <a:gd name="connsiteX73" fmla="*/ 276075 w 815348"/>
                <a:gd name="connsiteY73" fmla="*/ 18227 h 1880444"/>
                <a:gd name="connsiteX74" fmla="*/ 263923 w 815348"/>
                <a:gd name="connsiteY74" fmla="*/ 21265 h 1880444"/>
                <a:gd name="connsiteX75" fmla="*/ 218355 w 815348"/>
                <a:gd name="connsiteY75" fmla="*/ 27341 h 1880444"/>
                <a:gd name="connsiteX76" fmla="*/ 166711 w 815348"/>
                <a:gd name="connsiteY76" fmla="*/ 24303 h 1880444"/>
                <a:gd name="connsiteX77" fmla="*/ 145446 w 815348"/>
                <a:gd name="connsiteY77" fmla="*/ 21265 h 1880444"/>
                <a:gd name="connsiteX78" fmla="*/ 72537 w 815348"/>
                <a:gd name="connsiteY78" fmla="*/ 24303 h 1880444"/>
                <a:gd name="connsiteX79" fmla="*/ 60386 w 815348"/>
                <a:gd name="connsiteY79" fmla="*/ 27341 h 1880444"/>
                <a:gd name="connsiteX80" fmla="*/ 66461 w 815348"/>
                <a:gd name="connsiteY80" fmla="*/ 33417 h 1880444"/>
                <a:gd name="connsiteX81" fmla="*/ 66461 w 815348"/>
                <a:gd name="connsiteY81" fmla="*/ 33417 h 1880444"/>
                <a:gd name="connsiteX82" fmla="*/ 54310 w 815348"/>
                <a:gd name="connsiteY82" fmla="*/ 57720 h 1880444"/>
                <a:gd name="connsiteX83" fmla="*/ 48234 w 815348"/>
                <a:gd name="connsiteY83" fmla="*/ 66833 h 1880444"/>
                <a:gd name="connsiteX84" fmla="*/ 39120 w 815348"/>
                <a:gd name="connsiteY84" fmla="*/ 97212 h 1880444"/>
                <a:gd name="connsiteX85" fmla="*/ 33045 w 815348"/>
                <a:gd name="connsiteY85" fmla="*/ 115439 h 1880444"/>
                <a:gd name="connsiteX86" fmla="*/ 30007 w 815348"/>
                <a:gd name="connsiteY86" fmla="*/ 124553 h 1880444"/>
                <a:gd name="connsiteX87" fmla="*/ 26969 w 815348"/>
                <a:gd name="connsiteY87" fmla="*/ 133667 h 1880444"/>
                <a:gd name="connsiteX88" fmla="*/ 14817 w 815348"/>
                <a:gd name="connsiteY88" fmla="*/ 151894 h 1880444"/>
                <a:gd name="connsiteX89" fmla="*/ 11780 w 815348"/>
                <a:gd name="connsiteY89" fmla="*/ 161007 h 1880444"/>
                <a:gd name="connsiteX90" fmla="*/ 2666 w 815348"/>
                <a:gd name="connsiteY90" fmla="*/ 179235 h 1880444"/>
                <a:gd name="connsiteX91" fmla="*/ 5704 w 815348"/>
                <a:gd name="connsiteY91" fmla="*/ 212651 h 1880444"/>
                <a:gd name="connsiteX92" fmla="*/ 8742 w 815348"/>
                <a:gd name="connsiteY92" fmla="*/ 261257 h 1880444"/>
                <a:gd name="connsiteX93" fmla="*/ 8891 w 815348"/>
                <a:gd name="connsiteY93" fmla="*/ 375140 h 1880444"/>
                <a:gd name="connsiteX94" fmla="*/ 30007 w 815348"/>
                <a:gd name="connsiteY94" fmla="*/ 1078445 h 1880444"/>
                <a:gd name="connsiteX95" fmla="*/ 36083 w 815348"/>
                <a:gd name="connsiteY95" fmla="*/ 1306286 h 1880444"/>
                <a:gd name="connsiteX96" fmla="*/ 39120 w 815348"/>
                <a:gd name="connsiteY96" fmla="*/ 1360968 h 1880444"/>
                <a:gd name="connsiteX97" fmla="*/ 45196 w 815348"/>
                <a:gd name="connsiteY97" fmla="*/ 1403498 h 1880444"/>
                <a:gd name="connsiteX98" fmla="*/ 51272 w 815348"/>
                <a:gd name="connsiteY98" fmla="*/ 1455142 h 1880444"/>
                <a:gd name="connsiteX99" fmla="*/ 244347 w 815348"/>
                <a:gd name="connsiteY99" fmla="*/ 1618708 h 1880444"/>
                <a:gd name="connsiteX0" fmla="*/ 80899 w 815348"/>
                <a:gd name="connsiteY0" fmla="*/ 1455260 h 1880444"/>
                <a:gd name="connsiteX1" fmla="*/ 78613 w 815348"/>
                <a:gd name="connsiteY1" fmla="*/ 1549316 h 1880444"/>
                <a:gd name="connsiteX2" fmla="*/ 84689 w 815348"/>
                <a:gd name="connsiteY2" fmla="*/ 1582732 h 1880444"/>
                <a:gd name="connsiteX3" fmla="*/ 105954 w 815348"/>
                <a:gd name="connsiteY3" fmla="*/ 1591846 h 1880444"/>
                <a:gd name="connsiteX4" fmla="*/ 136332 w 815348"/>
                <a:gd name="connsiteY4" fmla="*/ 1597922 h 1880444"/>
                <a:gd name="connsiteX5" fmla="*/ 163673 w 815348"/>
                <a:gd name="connsiteY5" fmla="*/ 1607035 h 1880444"/>
                <a:gd name="connsiteX6" fmla="*/ 172787 w 815348"/>
                <a:gd name="connsiteY6" fmla="*/ 1610073 h 1880444"/>
                <a:gd name="connsiteX7" fmla="*/ 184938 w 815348"/>
                <a:gd name="connsiteY7" fmla="*/ 1628301 h 1880444"/>
                <a:gd name="connsiteX8" fmla="*/ 187976 w 815348"/>
                <a:gd name="connsiteY8" fmla="*/ 1637414 h 1880444"/>
                <a:gd name="connsiteX9" fmla="*/ 197090 w 815348"/>
                <a:gd name="connsiteY9" fmla="*/ 1655641 h 1880444"/>
                <a:gd name="connsiteX10" fmla="*/ 203166 w 815348"/>
                <a:gd name="connsiteY10" fmla="*/ 1698172 h 1880444"/>
                <a:gd name="connsiteX11" fmla="*/ 206203 w 815348"/>
                <a:gd name="connsiteY11" fmla="*/ 1734626 h 1880444"/>
                <a:gd name="connsiteX12" fmla="*/ 209241 w 815348"/>
                <a:gd name="connsiteY12" fmla="*/ 1743740 h 1880444"/>
                <a:gd name="connsiteX13" fmla="*/ 212279 w 815348"/>
                <a:gd name="connsiteY13" fmla="*/ 1758929 h 1880444"/>
                <a:gd name="connsiteX14" fmla="*/ 218355 w 815348"/>
                <a:gd name="connsiteY14" fmla="*/ 1777156 h 1880444"/>
                <a:gd name="connsiteX15" fmla="*/ 221393 w 815348"/>
                <a:gd name="connsiteY15" fmla="*/ 1786270 h 1880444"/>
                <a:gd name="connsiteX16" fmla="*/ 239620 w 815348"/>
                <a:gd name="connsiteY16" fmla="*/ 1813611 h 1880444"/>
                <a:gd name="connsiteX17" fmla="*/ 266961 w 815348"/>
                <a:gd name="connsiteY17" fmla="*/ 1828800 h 1880444"/>
                <a:gd name="connsiteX18" fmla="*/ 294302 w 815348"/>
                <a:gd name="connsiteY18" fmla="*/ 1840952 h 1880444"/>
                <a:gd name="connsiteX19" fmla="*/ 303415 w 815348"/>
                <a:gd name="connsiteY19" fmla="*/ 1843990 h 1880444"/>
                <a:gd name="connsiteX20" fmla="*/ 312529 w 815348"/>
                <a:gd name="connsiteY20" fmla="*/ 1850065 h 1880444"/>
                <a:gd name="connsiteX21" fmla="*/ 330756 w 815348"/>
                <a:gd name="connsiteY21" fmla="*/ 1856141 h 1880444"/>
                <a:gd name="connsiteX22" fmla="*/ 348984 w 815348"/>
                <a:gd name="connsiteY22" fmla="*/ 1862217 h 1880444"/>
                <a:gd name="connsiteX23" fmla="*/ 373287 w 815348"/>
                <a:gd name="connsiteY23" fmla="*/ 1865255 h 1880444"/>
                <a:gd name="connsiteX24" fmla="*/ 427968 w 815348"/>
                <a:gd name="connsiteY24" fmla="*/ 1874368 h 1880444"/>
                <a:gd name="connsiteX25" fmla="*/ 473536 w 815348"/>
                <a:gd name="connsiteY25" fmla="*/ 1880444 h 1880444"/>
                <a:gd name="connsiteX26" fmla="*/ 513029 w 815348"/>
                <a:gd name="connsiteY26" fmla="*/ 1877406 h 1880444"/>
                <a:gd name="connsiteX27" fmla="*/ 531256 w 815348"/>
                <a:gd name="connsiteY27" fmla="*/ 1868293 h 1880444"/>
                <a:gd name="connsiteX28" fmla="*/ 558597 w 815348"/>
                <a:gd name="connsiteY28" fmla="*/ 1859179 h 1880444"/>
                <a:gd name="connsiteX29" fmla="*/ 595051 w 815348"/>
                <a:gd name="connsiteY29" fmla="*/ 1847027 h 1880444"/>
                <a:gd name="connsiteX30" fmla="*/ 604165 w 815348"/>
                <a:gd name="connsiteY30" fmla="*/ 1840952 h 1880444"/>
                <a:gd name="connsiteX31" fmla="*/ 610241 w 815348"/>
                <a:gd name="connsiteY31" fmla="*/ 1831838 h 1880444"/>
                <a:gd name="connsiteX32" fmla="*/ 628468 w 815348"/>
                <a:gd name="connsiteY32" fmla="*/ 1825762 h 1880444"/>
                <a:gd name="connsiteX33" fmla="*/ 664922 w 815348"/>
                <a:gd name="connsiteY33" fmla="*/ 1813611 h 1880444"/>
                <a:gd name="connsiteX34" fmla="*/ 674036 w 815348"/>
                <a:gd name="connsiteY34" fmla="*/ 1807535 h 1880444"/>
                <a:gd name="connsiteX35" fmla="*/ 695301 w 815348"/>
                <a:gd name="connsiteY35" fmla="*/ 1801459 h 1880444"/>
                <a:gd name="connsiteX36" fmla="*/ 713528 w 815348"/>
                <a:gd name="connsiteY36" fmla="*/ 1786270 h 1880444"/>
                <a:gd name="connsiteX37" fmla="*/ 725680 w 815348"/>
                <a:gd name="connsiteY37" fmla="*/ 1768043 h 1880444"/>
                <a:gd name="connsiteX38" fmla="*/ 734794 w 815348"/>
                <a:gd name="connsiteY38" fmla="*/ 1749815 h 1880444"/>
                <a:gd name="connsiteX39" fmla="*/ 734794 w 815348"/>
                <a:gd name="connsiteY39" fmla="*/ 1588808 h 1880444"/>
                <a:gd name="connsiteX40" fmla="*/ 740869 w 815348"/>
                <a:gd name="connsiteY40" fmla="*/ 1570581 h 1880444"/>
                <a:gd name="connsiteX41" fmla="*/ 749983 w 815348"/>
                <a:gd name="connsiteY41" fmla="*/ 1549316 h 1880444"/>
                <a:gd name="connsiteX42" fmla="*/ 768210 w 815348"/>
                <a:gd name="connsiteY42" fmla="*/ 1537164 h 1880444"/>
                <a:gd name="connsiteX43" fmla="*/ 777324 w 815348"/>
                <a:gd name="connsiteY43" fmla="*/ 1531089 h 1880444"/>
                <a:gd name="connsiteX44" fmla="*/ 789475 w 815348"/>
                <a:gd name="connsiteY44" fmla="*/ 1512861 h 1880444"/>
                <a:gd name="connsiteX45" fmla="*/ 795551 w 815348"/>
                <a:gd name="connsiteY45" fmla="*/ 1494634 h 1880444"/>
                <a:gd name="connsiteX46" fmla="*/ 798589 w 815348"/>
                <a:gd name="connsiteY46" fmla="*/ 1485520 h 1880444"/>
                <a:gd name="connsiteX47" fmla="*/ 801627 w 815348"/>
                <a:gd name="connsiteY47" fmla="*/ 1467293 h 1880444"/>
                <a:gd name="connsiteX48" fmla="*/ 800979 w 815348"/>
                <a:gd name="connsiteY48" fmla="*/ 1311244 h 1880444"/>
                <a:gd name="connsiteX49" fmla="*/ 800979 w 815348"/>
                <a:gd name="connsiteY49" fmla="*/ 1311244 h 1880444"/>
                <a:gd name="connsiteX50" fmla="*/ 792513 w 815348"/>
                <a:gd name="connsiteY50" fmla="*/ 1108824 h 1880444"/>
                <a:gd name="connsiteX51" fmla="*/ 798589 w 815348"/>
                <a:gd name="connsiteY51" fmla="*/ 1090597 h 1880444"/>
                <a:gd name="connsiteX52" fmla="*/ 801627 w 815348"/>
                <a:gd name="connsiteY52" fmla="*/ 1060218 h 1880444"/>
                <a:gd name="connsiteX53" fmla="*/ 798589 w 815348"/>
                <a:gd name="connsiteY53" fmla="*/ 1020726 h 1880444"/>
                <a:gd name="connsiteX54" fmla="*/ 795551 w 815348"/>
                <a:gd name="connsiteY54" fmla="*/ 1005536 h 1880444"/>
                <a:gd name="connsiteX55" fmla="*/ 792513 w 815348"/>
                <a:gd name="connsiteY55" fmla="*/ 984271 h 1880444"/>
                <a:gd name="connsiteX56" fmla="*/ 792513 w 815348"/>
                <a:gd name="connsiteY56" fmla="*/ 929590 h 1880444"/>
                <a:gd name="connsiteX57" fmla="*/ 786437 w 815348"/>
                <a:gd name="connsiteY57" fmla="*/ 920476 h 1880444"/>
                <a:gd name="connsiteX58" fmla="*/ 783399 w 815348"/>
                <a:gd name="connsiteY58" fmla="*/ 911362 h 1880444"/>
                <a:gd name="connsiteX59" fmla="*/ 743907 w 815348"/>
                <a:gd name="connsiteY59" fmla="*/ 94174 h 1880444"/>
                <a:gd name="connsiteX60" fmla="*/ 734794 w 815348"/>
                <a:gd name="connsiteY60" fmla="*/ 75947 h 1880444"/>
                <a:gd name="connsiteX61" fmla="*/ 722642 w 815348"/>
                <a:gd name="connsiteY61" fmla="*/ 66833 h 1880444"/>
                <a:gd name="connsiteX62" fmla="*/ 704415 w 815348"/>
                <a:gd name="connsiteY62" fmla="*/ 51644 h 1880444"/>
                <a:gd name="connsiteX63" fmla="*/ 698339 w 815348"/>
                <a:gd name="connsiteY63" fmla="*/ 42530 h 1880444"/>
                <a:gd name="connsiteX64" fmla="*/ 689225 w 815348"/>
                <a:gd name="connsiteY64" fmla="*/ 36455 h 1880444"/>
                <a:gd name="connsiteX65" fmla="*/ 677074 w 815348"/>
                <a:gd name="connsiteY65" fmla="*/ 18227 h 1880444"/>
                <a:gd name="connsiteX66" fmla="*/ 670998 w 815348"/>
                <a:gd name="connsiteY66" fmla="*/ 9114 h 1880444"/>
                <a:gd name="connsiteX67" fmla="*/ 637582 w 815348"/>
                <a:gd name="connsiteY67" fmla="*/ 0 h 1880444"/>
                <a:gd name="connsiteX68" fmla="*/ 595051 w 815348"/>
                <a:gd name="connsiteY68" fmla="*/ 3038 h 1880444"/>
                <a:gd name="connsiteX69" fmla="*/ 582900 w 815348"/>
                <a:gd name="connsiteY69" fmla="*/ 6076 h 1880444"/>
                <a:gd name="connsiteX70" fmla="*/ 497839 w 815348"/>
                <a:gd name="connsiteY70" fmla="*/ 3038 h 1880444"/>
                <a:gd name="connsiteX71" fmla="*/ 421893 w 815348"/>
                <a:gd name="connsiteY71" fmla="*/ 6076 h 1880444"/>
                <a:gd name="connsiteX72" fmla="*/ 385438 w 815348"/>
                <a:gd name="connsiteY72" fmla="*/ 12152 h 1880444"/>
                <a:gd name="connsiteX73" fmla="*/ 276075 w 815348"/>
                <a:gd name="connsiteY73" fmla="*/ 18227 h 1880444"/>
                <a:gd name="connsiteX74" fmla="*/ 263923 w 815348"/>
                <a:gd name="connsiteY74" fmla="*/ 21265 h 1880444"/>
                <a:gd name="connsiteX75" fmla="*/ 218355 w 815348"/>
                <a:gd name="connsiteY75" fmla="*/ 27341 h 1880444"/>
                <a:gd name="connsiteX76" fmla="*/ 166711 w 815348"/>
                <a:gd name="connsiteY76" fmla="*/ 24303 h 1880444"/>
                <a:gd name="connsiteX77" fmla="*/ 145446 w 815348"/>
                <a:gd name="connsiteY77" fmla="*/ 21265 h 1880444"/>
                <a:gd name="connsiteX78" fmla="*/ 72537 w 815348"/>
                <a:gd name="connsiteY78" fmla="*/ 24303 h 1880444"/>
                <a:gd name="connsiteX79" fmla="*/ 60386 w 815348"/>
                <a:gd name="connsiteY79" fmla="*/ 27341 h 1880444"/>
                <a:gd name="connsiteX80" fmla="*/ 66461 w 815348"/>
                <a:gd name="connsiteY80" fmla="*/ 33417 h 1880444"/>
                <a:gd name="connsiteX81" fmla="*/ 66461 w 815348"/>
                <a:gd name="connsiteY81" fmla="*/ 33417 h 1880444"/>
                <a:gd name="connsiteX82" fmla="*/ 54310 w 815348"/>
                <a:gd name="connsiteY82" fmla="*/ 57720 h 1880444"/>
                <a:gd name="connsiteX83" fmla="*/ 48234 w 815348"/>
                <a:gd name="connsiteY83" fmla="*/ 66833 h 1880444"/>
                <a:gd name="connsiteX84" fmla="*/ 39120 w 815348"/>
                <a:gd name="connsiteY84" fmla="*/ 97212 h 1880444"/>
                <a:gd name="connsiteX85" fmla="*/ 33045 w 815348"/>
                <a:gd name="connsiteY85" fmla="*/ 115439 h 1880444"/>
                <a:gd name="connsiteX86" fmla="*/ 30007 w 815348"/>
                <a:gd name="connsiteY86" fmla="*/ 124553 h 1880444"/>
                <a:gd name="connsiteX87" fmla="*/ 26969 w 815348"/>
                <a:gd name="connsiteY87" fmla="*/ 133667 h 1880444"/>
                <a:gd name="connsiteX88" fmla="*/ 14817 w 815348"/>
                <a:gd name="connsiteY88" fmla="*/ 151894 h 1880444"/>
                <a:gd name="connsiteX89" fmla="*/ 11780 w 815348"/>
                <a:gd name="connsiteY89" fmla="*/ 161007 h 1880444"/>
                <a:gd name="connsiteX90" fmla="*/ 2666 w 815348"/>
                <a:gd name="connsiteY90" fmla="*/ 179235 h 1880444"/>
                <a:gd name="connsiteX91" fmla="*/ 5704 w 815348"/>
                <a:gd name="connsiteY91" fmla="*/ 212651 h 1880444"/>
                <a:gd name="connsiteX92" fmla="*/ 8742 w 815348"/>
                <a:gd name="connsiteY92" fmla="*/ 261257 h 1880444"/>
                <a:gd name="connsiteX93" fmla="*/ 8891 w 815348"/>
                <a:gd name="connsiteY93" fmla="*/ 375140 h 1880444"/>
                <a:gd name="connsiteX94" fmla="*/ 30007 w 815348"/>
                <a:gd name="connsiteY94" fmla="*/ 1078445 h 1880444"/>
                <a:gd name="connsiteX95" fmla="*/ 36083 w 815348"/>
                <a:gd name="connsiteY95" fmla="*/ 1306286 h 1880444"/>
                <a:gd name="connsiteX96" fmla="*/ 39120 w 815348"/>
                <a:gd name="connsiteY96" fmla="*/ 1360968 h 1880444"/>
                <a:gd name="connsiteX97" fmla="*/ 45196 w 815348"/>
                <a:gd name="connsiteY97" fmla="*/ 1403498 h 1880444"/>
                <a:gd name="connsiteX98" fmla="*/ 51272 w 815348"/>
                <a:gd name="connsiteY98" fmla="*/ 1455142 h 1880444"/>
                <a:gd name="connsiteX0" fmla="*/ 80899 w 815348"/>
                <a:gd name="connsiteY0" fmla="*/ 1455260 h 1880444"/>
                <a:gd name="connsiteX1" fmla="*/ 78613 w 815348"/>
                <a:gd name="connsiteY1" fmla="*/ 1549316 h 1880444"/>
                <a:gd name="connsiteX2" fmla="*/ 84689 w 815348"/>
                <a:gd name="connsiteY2" fmla="*/ 1582732 h 1880444"/>
                <a:gd name="connsiteX3" fmla="*/ 105954 w 815348"/>
                <a:gd name="connsiteY3" fmla="*/ 1591846 h 1880444"/>
                <a:gd name="connsiteX4" fmla="*/ 136332 w 815348"/>
                <a:gd name="connsiteY4" fmla="*/ 1597922 h 1880444"/>
                <a:gd name="connsiteX5" fmla="*/ 163673 w 815348"/>
                <a:gd name="connsiteY5" fmla="*/ 1607035 h 1880444"/>
                <a:gd name="connsiteX6" fmla="*/ 172787 w 815348"/>
                <a:gd name="connsiteY6" fmla="*/ 1610073 h 1880444"/>
                <a:gd name="connsiteX7" fmla="*/ 184938 w 815348"/>
                <a:gd name="connsiteY7" fmla="*/ 1628301 h 1880444"/>
                <a:gd name="connsiteX8" fmla="*/ 187976 w 815348"/>
                <a:gd name="connsiteY8" fmla="*/ 1637414 h 1880444"/>
                <a:gd name="connsiteX9" fmla="*/ 197090 w 815348"/>
                <a:gd name="connsiteY9" fmla="*/ 1655641 h 1880444"/>
                <a:gd name="connsiteX10" fmla="*/ 203166 w 815348"/>
                <a:gd name="connsiteY10" fmla="*/ 1698172 h 1880444"/>
                <a:gd name="connsiteX11" fmla="*/ 206203 w 815348"/>
                <a:gd name="connsiteY11" fmla="*/ 1734626 h 1880444"/>
                <a:gd name="connsiteX12" fmla="*/ 209241 w 815348"/>
                <a:gd name="connsiteY12" fmla="*/ 1743740 h 1880444"/>
                <a:gd name="connsiteX13" fmla="*/ 212279 w 815348"/>
                <a:gd name="connsiteY13" fmla="*/ 1758929 h 1880444"/>
                <a:gd name="connsiteX14" fmla="*/ 218355 w 815348"/>
                <a:gd name="connsiteY14" fmla="*/ 1777156 h 1880444"/>
                <a:gd name="connsiteX15" fmla="*/ 221393 w 815348"/>
                <a:gd name="connsiteY15" fmla="*/ 1786270 h 1880444"/>
                <a:gd name="connsiteX16" fmla="*/ 239620 w 815348"/>
                <a:gd name="connsiteY16" fmla="*/ 1813611 h 1880444"/>
                <a:gd name="connsiteX17" fmla="*/ 266961 w 815348"/>
                <a:gd name="connsiteY17" fmla="*/ 1828800 h 1880444"/>
                <a:gd name="connsiteX18" fmla="*/ 294302 w 815348"/>
                <a:gd name="connsiteY18" fmla="*/ 1840952 h 1880444"/>
                <a:gd name="connsiteX19" fmla="*/ 303415 w 815348"/>
                <a:gd name="connsiteY19" fmla="*/ 1843990 h 1880444"/>
                <a:gd name="connsiteX20" fmla="*/ 312529 w 815348"/>
                <a:gd name="connsiteY20" fmla="*/ 1850065 h 1880444"/>
                <a:gd name="connsiteX21" fmla="*/ 330756 w 815348"/>
                <a:gd name="connsiteY21" fmla="*/ 1856141 h 1880444"/>
                <a:gd name="connsiteX22" fmla="*/ 348984 w 815348"/>
                <a:gd name="connsiteY22" fmla="*/ 1862217 h 1880444"/>
                <a:gd name="connsiteX23" fmla="*/ 373287 w 815348"/>
                <a:gd name="connsiteY23" fmla="*/ 1865255 h 1880444"/>
                <a:gd name="connsiteX24" fmla="*/ 427968 w 815348"/>
                <a:gd name="connsiteY24" fmla="*/ 1874368 h 1880444"/>
                <a:gd name="connsiteX25" fmla="*/ 473536 w 815348"/>
                <a:gd name="connsiteY25" fmla="*/ 1880444 h 1880444"/>
                <a:gd name="connsiteX26" fmla="*/ 513029 w 815348"/>
                <a:gd name="connsiteY26" fmla="*/ 1877406 h 1880444"/>
                <a:gd name="connsiteX27" fmla="*/ 531256 w 815348"/>
                <a:gd name="connsiteY27" fmla="*/ 1868293 h 1880444"/>
                <a:gd name="connsiteX28" fmla="*/ 558597 w 815348"/>
                <a:gd name="connsiteY28" fmla="*/ 1859179 h 1880444"/>
                <a:gd name="connsiteX29" fmla="*/ 595051 w 815348"/>
                <a:gd name="connsiteY29" fmla="*/ 1847027 h 1880444"/>
                <a:gd name="connsiteX30" fmla="*/ 604165 w 815348"/>
                <a:gd name="connsiteY30" fmla="*/ 1840952 h 1880444"/>
                <a:gd name="connsiteX31" fmla="*/ 610241 w 815348"/>
                <a:gd name="connsiteY31" fmla="*/ 1831838 h 1880444"/>
                <a:gd name="connsiteX32" fmla="*/ 628468 w 815348"/>
                <a:gd name="connsiteY32" fmla="*/ 1825762 h 1880444"/>
                <a:gd name="connsiteX33" fmla="*/ 664922 w 815348"/>
                <a:gd name="connsiteY33" fmla="*/ 1813611 h 1880444"/>
                <a:gd name="connsiteX34" fmla="*/ 674036 w 815348"/>
                <a:gd name="connsiteY34" fmla="*/ 1807535 h 1880444"/>
                <a:gd name="connsiteX35" fmla="*/ 695301 w 815348"/>
                <a:gd name="connsiteY35" fmla="*/ 1801459 h 1880444"/>
                <a:gd name="connsiteX36" fmla="*/ 713528 w 815348"/>
                <a:gd name="connsiteY36" fmla="*/ 1786270 h 1880444"/>
                <a:gd name="connsiteX37" fmla="*/ 725680 w 815348"/>
                <a:gd name="connsiteY37" fmla="*/ 1768043 h 1880444"/>
                <a:gd name="connsiteX38" fmla="*/ 734794 w 815348"/>
                <a:gd name="connsiteY38" fmla="*/ 1749815 h 1880444"/>
                <a:gd name="connsiteX39" fmla="*/ 734794 w 815348"/>
                <a:gd name="connsiteY39" fmla="*/ 1588808 h 1880444"/>
                <a:gd name="connsiteX40" fmla="*/ 740869 w 815348"/>
                <a:gd name="connsiteY40" fmla="*/ 1570581 h 1880444"/>
                <a:gd name="connsiteX41" fmla="*/ 749983 w 815348"/>
                <a:gd name="connsiteY41" fmla="*/ 1549316 h 1880444"/>
                <a:gd name="connsiteX42" fmla="*/ 768210 w 815348"/>
                <a:gd name="connsiteY42" fmla="*/ 1537164 h 1880444"/>
                <a:gd name="connsiteX43" fmla="*/ 777324 w 815348"/>
                <a:gd name="connsiteY43" fmla="*/ 1531089 h 1880444"/>
                <a:gd name="connsiteX44" fmla="*/ 789475 w 815348"/>
                <a:gd name="connsiteY44" fmla="*/ 1512861 h 1880444"/>
                <a:gd name="connsiteX45" fmla="*/ 795551 w 815348"/>
                <a:gd name="connsiteY45" fmla="*/ 1494634 h 1880444"/>
                <a:gd name="connsiteX46" fmla="*/ 798589 w 815348"/>
                <a:gd name="connsiteY46" fmla="*/ 1485520 h 1880444"/>
                <a:gd name="connsiteX47" fmla="*/ 801627 w 815348"/>
                <a:gd name="connsiteY47" fmla="*/ 1467293 h 1880444"/>
                <a:gd name="connsiteX48" fmla="*/ 800979 w 815348"/>
                <a:gd name="connsiteY48" fmla="*/ 1311244 h 1880444"/>
                <a:gd name="connsiteX49" fmla="*/ 800979 w 815348"/>
                <a:gd name="connsiteY49" fmla="*/ 1311244 h 1880444"/>
                <a:gd name="connsiteX50" fmla="*/ 792513 w 815348"/>
                <a:gd name="connsiteY50" fmla="*/ 1108824 h 1880444"/>
                <a:gd name="connsiteX51" fmla="*/ 798589 w 815348"/>
                <a:gd name="connsiteY51" fmla="*/ 1090597 h 1880444"/>
                <a:gd name="connsiteX52" fmla="*/ 801627 w 815348"/>
                <a:gd name="connsiteY52" fmla="*/ 1060218 h 1880444"/>
                <a:gd name="connsiteX53" fmla="*/ 798589 w 815348"/>
                <a:gd name="connsiteY53" fmla="*/ 1020726 h 1880444"/>
                <a:gd name="connsiteX54" fmla="*/ 795551 w 815348"/>
                <a:gd name="connsiteY54" fmla="*/ 1005536 h 1880444"/>
                <a:gd name="connsiteX55" fmla="*/ 792513 w 815348"/>
                <a:gd name="connsiteY55" fmla="*/ 984271 h 1880444"/>
                <a:gd name="connsiteX56" fmla="*/ 792513 w 815348"/>
                <a:gd name="connsiteY56" fmla="*/ 929590 h 1880444"/>
                <a:gd name="connsiteX57" fmla="*/ 786437 w 815348"/>
                <a:gd name="connsiteY57" fmla="*/ 920476 h 1880444"/>
                <a:gd name="connsiteX58" fmla="*/ 783399 w 815348"/>
                <a:gd name="connsiteY58" fmla="*/ 911362 h 1880444"/>
                <a:gd name="connsiteX59" fmla="*/ 743907 w 815348"/>
                <a:gd name="connsiteY59" fmla="*/ 94174 h 1880444"/>
                <a:gd name="connsiteX60" fmla="*/ 734794 w 815348"/>
                <a:gd name="connsiteY60" fmla="*/ 75947 h 1880444"/>
                <a:gd name="connsiteX61" fmla="*/ 722642 w 815348"/>
                <a:gd name="connsiteY61" fmla="*/ 66833 h 1880444"/>
                <a:gd name="connsiteX62" fmla="*/ 704415 w 815348"/>
                <a:gd name="connsiteY62" fmla="*/ 51644 h 1880444"/>
                <a:gd name="connsiteX63" fmla="*/ 698339 w 815348"/>
                <a:gd name="connsiteY63" fmla="*/ 42530 h 1880444"/>
                <a:gd name="connsiteX64" fmla="*/ 689225 w 815348"/>
                <a:gd name="connsiteY64" fmla="*/ 36455 h 1880444"/>
                <a:gd name="connsiteX65" fmla="*/ 677074 w 815348"/>
                <a:gd name="connsiteY65" fmla="*/ 18227 h 1880444"/>
                <a:gd name="connsiteX66" fmla="*/ 670998 w 815348"/>
                <a:gd name="connsiteY66" fmla="*/ 9114 h 1880444"/>
                <a:gd name="connsiteX67" fmla="*/ 637582 w 815348"/>
                <a:gd name="connsiteY67" fmla="*/ 0 h 1880444"/>
                <a:gd name="connsiteX68" fmla="*/ 595051 w 815348"/>
                <a:gd name="connsiteY68" fmla="*/ 3038 h 1880444"/>
                <a:gd name="connsiteX69" fmla="*/ 582900 w 815348"/>
                <a:gd name="connsiteY69" fmla="*/ 6076 h 1880444"/>
                <a:gd name="connsiteX70" fmla="*/ 497839 w 815348"/>
                <a:gd name="connsiteY70" fmla="*/ 3038 h 1880444"/>
                <a:gd name="connsiteX71" fmla="*/ 421893 w 815348"/>
                <a:gd name="connsiteY71" fmla="*/ 6076 h 1880444"/>
                <a:gd name="connsiteX72" fmla="*/ 385438 w 815348"/>
                <a:gd name="connsiteY72" fmla="*/ 12152 h 1880444"/>
                <a:gd name="connsiteX73" fmla="*/ 276075 w 815348"/>
                <a:gd name="connsiteY73" fmla="*/ 18227 h 1880444"/>
                <a:gd name="connsiteX74" fmla="*/ 263923 w 815348"/>
                <a:gd name="connsiteY74" fmla="*/ 21265 h 1880444"/>
                <a:gd name="connsiteX75" fmla="*/ 218355 w 815348"/>
                <a:gd name="connsiteY75" fmla="*/ 27341 h 1880444"/>
                <a:gd name="connsiteX76" fmla="*/ 166711 w 815348"/>
                <a:gd name="connsiteY76" fmla="*/ 24303 h 1880444"/>
                <a:gd name="connsiteX77" fmla="*/ 145446 w 815348"/>
                <a:gd name="connsiteY77" fmla="*/ 21265 h 1880444"/>
                <a:gd name="connsiteX78" fmla="*/ 72537 w 815348"/>
                <a:gd name="connsiteY78" fmla="*/ 24303 h 1880444"/>
                <a:gd name="connsiteX79" fmla="*/ 60386 w 815348"/>
                <a:gd name="connsiteY79" fmla="*/ 27341 h 1880444"/>
                <a:gd name="connsiteX80" fmla="*/ 66461 w 815348"/>
                <a:gd name="connsiteY80" fmla="*/ 33417 h 1880444"/>
                <a:gd name="connsiteX81" fmla="*/ 66461 w 815348"/>
                <a:gd name="connsiteY81" fmla="*/ 33417 h 1880444"/>
                <a:gd name="connsiteX82" fmla="*/ 54310 w 815348"/>
                <a:gd name="connsiteY82" fmla="*/ 57720 h 1880444"/>
                <a:gd name="connsiteX83" fmla="*/ 48234 w 815348"/>
                <a:gd name="connsiteY83" fmla="*/ 66833 h 1880444"/>
                <a:gd name="connsiteX84" fmla="*/ 39120 w 815348"/>
                <a:gd name="connsiteY84" fmla="*/ 97212 h 1880444"/>
                <a:gd name="connsiteX85" fmla="*/ 33045 w 815348"/>
                <a:gd name="connsiteY85" fmla="*/ 115439 h 1880444"/>
                <a:gd name="connsiteX86" fmla="*/ 30007 w 815348"/>
                <a:gd name="connsiteY86" fmla="*/ 124553 h 1880444"/>
                <a:gd name="connsiteX87" fmla="*/ 26969 w 815348"/>
                <a:gd name="connsiteY87" fmla="*/ 133667 h 1880444"/>
                <a:gd name="connsiteX88" fmla="*/ 14817 w 815348"/>
                <a:gd name="connsiteY88" fmla="*/ 151894 h 1880444"/>
                <a:gd name="connsiteX89" fmla="*/ 11780 w 815348"/>
                <a:gd name="connsiteY89" fmla="*/ 161007 h 1880444"/>
                <a:gd name="connsiteX90" fmla="*/ 2666 w 815348"/>
                <a:gd name="connsiteY90" fmla="*/ 179235 h 1880444"/>
                <a:gd name="connsiteX91" fmla="*/ 5704 w 815348"/>
                <a:gd name="connsiteY91" fmla="*/ 212651 h 1880444"/>
                <a:gd name="connsiteX92" fmla="*/ 8742 w 815348"/>
                <a:gd name="connsiteY92" fmla="*/ 261257 h 1880444"/>
                <a:gd name="connsiteX93" fmla="*/ 8891 w 815348"/>
                <a:gd name="connsiteY93" fmla="*/ 375140 h 1880444"/>
                <a:gd name="connsiteX94" fmla="*/ 30007 w 815348"/>
                <a:gd name="connsiteY94" fmla="*/ 1078445 h 1880444"/>
                <a:gd name="connsiteX95" fmla="*/ 36083 w 815348"/>
                <a:gd name="connsiteY95" fmla="*/ 1306286 h 1880444"/>
                <a:gd name="connsiteX96" fmla="*/ 39120 w 815348"/>
                <a:gd name="connsiteY96" fmla="*/ 1360968 h 1880444"/>
                <a:gd name="connsiteX97" fmla="*/ 45196 w 815348"/>
                <a:gd name="connsiteY97" fmla="*/ 1403498 h 1880444"/>
                <a:gd name="connsiteX98" fmla="*/ 51272 w 815348"/>
                <a:gd name="connsiteY98" fmla="*/ 1455142 h 1880444"/>
                <a:gd name="connsiteX0" fmla="*/ 80899 w 815348"/>
                <a:gd name="connsiteY0" fmla="*/ 1455260 h 1880444"/>
                <a:gd name="connsiteX1" fmla="*/ 78613 w 815348"/>
                <a:gd name="connsiteY1" fmla="*/ 1549316 h 1880444"/>
                <a:gd name="connsiteX2" fmla="*/ 105954 w 815348"/>
                <a:gd name="connsiteY2" fmla="*/ 1591846 h 1880444"/>
                <a:gd name="connsiteX3" fmla="*/ 136332 w 815348"/>
                <a:gd name="connsiteY3" fmla="*/ 1597922 h 1880444"/>
                <a:gd name="connsiteX4" fmla="*/ 163673 w 815348"/>
                <a:gd name="connsiteY4" fmla="*/ 1607035 h 1880444"/>
                <a:gd name="connsiteX5" fmla="*/ 172787 w 815348"/>
                <a:gd name="connsiteY5" fmla="*/ 1610073 h 1880444"/>
                <a:gd name="connsiteX6" fmla="*/ 184938 w 815348"/>
                <a:gd name="connsiteY6" fmla="*/ 1628301 h 1880444"/>
                <a:gd name="connsiteX7" fmla="*/ 187976 w 815348"/>
                <a:gd name="connsiteY7" fmla="*/ 1637414 h 1880444"/>
                <a:gd name="connsiteX8" fmla="*/ 197090 w 815348"/>
                <a:gd name="connsiteY8" fmla="*/ 1655641 h 1880444"/>
                <a:gd name="connsiteX9" fmla="*/ 203166 w 815348"/>
                <a:gd name="connsiteY9" fmla="*/ 1698172 h 1880444"/>
                <a:gd name="connsiteX10" fmla="*/ 206203 w 815348"/>
                <a:gd name="connsiteY10" fmla="*/ 1734626 h 1880444"/>
                <a:gd name="connsiteX11" fmla="*/ 209241 w 815348"/>
                <a:gd name="connsiteY11" fmla="*/ 1743740 h 1880444"/>
                <a:gd name="connsiteX12" fmla="*/ 212279 w 815348"/>
                <a:gd name="connsiteY12" fmla="*/ 1758929 h 1880444"/>
                <a:gd name="connsiteX13" fmla="*/ 218355 w 815348"/>
                <a:gd name="connsiteY13" fmla="*/ 1777156 h 1880444"/>
                <a:gd name="connsiteX14" fmla="*/ 221393 w 815348"/>
                <a:gd name="connsiteY14" fmla="*/ 1786270 h 1880444"/>
                <a:gd name="connsiteX15" fmla="*/ 239620 w 815348"/>
                <a:gd name="connsiteY15" fmla="*/ 1813611 h 1880444"/>
                <a:gd name="connsiteX16" fmla="*/ 266961 w 815348"/>
                <a:gd name="connsiteY16" fmla="*/ 1828800 h 1880444"/>
                <a:gd name="connsiteX17" fmla="*/ 294302 w 815348"/>
                <a:gd name="connsiteY17" fmla="*/ 1840952 h 1880444"/>
                <a:gd name="connsiteX18" fmla="*/ 303415 w 815348"/>
                <a:gd name="connsiteY18" fmla="*/ 1843990 h 1880444"/>
                <a:gd name="connsiteX19" fmla="*/ 312529 w 815348"/>
                <a:gd name="connsiteY19" fmla="*/ 1850065 h 1880444"/>
                <a:gd name="connsiteX20" fmla="*/ 330756 w 815348"/>
                <a:gd name="connsiteY20" fmla="*/ 1856141 h 1880444"/>
                <a:gd name="connsiteX21" fmla="*/ 348984 w 815348"/>
                <a:gd name="connsiteY21" fmla="*/ 1862217 h 1880444"/>
                <a:gd name="connsiteX22" fmla="*/ 373287 w 815348"/>
                <a:gd name="connsiteY22" fmla="*/ 1865255 h 1880444"/>
                <a:gd name="connsiteX23" fmla="*/ 427968 w 815348"/>
                <a:gd name="connsiteY23" fmla="*/ 1874368 h 1880444"/>
                <a:gd name="connsiteX24" fmla="*/ 473536 w 815348"/>
                <a:gd name="connsiteY24" fmla="*/ 1880444 h 1880444"/>
                <a:gd name="connsiteX25" fmla="*/ 513029 w 815348"/>
                <a:gd name="connsiteY25" fmla="*/ 1877406 h 1880444"/>
                <a:gd name="connsiteX26" fmla="*/ 531256 w 815348"/>
                <a:gd name="connsiteY26" fmla="*/ 1868293 h 1880444"/>
                <a:gd name="connsiteX27" fmla="*/ 558597 w 815348"/>
                <a:gd name="connsiteY27" fmla="*/ 1859179 h 1880444"/>
                <a:gd name="connsiteX28" fmla="*/ 595051 w 815348"/>
                <a:gd name="connsiteY28" fmla="*/ 1847027 h 1880444"/>
                <a:gd name="connsiteX29" fmla="*/ 604165 w 815348"/>
                <a:gd name="connsiteY29" fmla="*/ 1840952 h 1880444"/>
                <a:gd name="connsiteX30" fmla="*/ 610241 w 815348"/>
                <a:gd name="connsiteY30" fmla="*/ 1831838 h 1880444"/>
                <a:gd name="connsiteX31" fmla="*/ 628468 w 815348"/>
                <a:gd name="connsiteY31" fmla="*/ 1825762 h 1880444"/>
                <a:gd name="connsiteX32" fmla="*/ 664922 w 815348"/>
                <a:gd name="connsiteY32" fmla="*/ 1813611 h 1880444"/>
                <a:gd name="connsiteX33" fmla="*/ 674036 w 815348"/>
                <a:gd name="connsiteY33" fmla="*/ 1807535 h 1880444"/>
                <a:gd name="connsiteX34" fmla="*/ 695301 w 815348"/>
                <a:gd name="connsiteY34" fmla="*/ 1801459 h 1880444"/>
                <a:gd name="connsiteX35" fmla="*/ 713528 w 815348"/>
                <a:gd name="connsiteY35" fmla="*/ 1786270 h 1880444"/>
                <a:gd name="connsiteX36" fmla="*/ 725680 w 815348"/>
                <a:gd name="connsiteY36" fmla="*/ 1768043 h 1880444"/>
                <a:gd name="connsiteX37" fmla="*/ 734794 w 815348"/>
                <a:gd name="connsiteY37" fmla="*/ 1749815 h 1880444"/>
                <a:gd name="connsiteX38" fmla="*/ 734794 w 815348"/>
                <a:gd name="connsiteY38" fmla="*/ 1588808 h 1880444"/>
                <a:gd name="connsiteX39" fmla="*/ 740869 w 815348"/>
                <a:gd name="connsiteY39" fmla="*/ 1570581 h 1880444"/>
                <a:gd name="connsiteX40" fmla="*/ 749983 w 815348"/>
                <a:gd name="connsiteY40" fmla="*/ 1549316 h 1880444"/>
                <a:gd name="connsiteX41" fmla="*/ 768210 w 815348"/>
                <a:gd name="connsiteY41" fmla="*/ 1537164 h 1880444"/>
                <a:gd name="connsiteX42" fmla="*/ 777324 w 815348"/>
                <a:gd name="connsiteY42" fmla="*/ 1531089 h 1880444"/>
                <a:gd name="connsiteX43" fmla="*/ 789475 w 815348"/>
                <a:gd name="connsiteY43" fmla="*/ 1512861 h 1880444"/>
                <a:gd name="connsiteX44" fmla="*/ 795551 w 815348"/>
                <a:gd name="connsiteY44" fmla="*/ 1494634 h 1880444"/>
                <a:gd name="connsiteX45" fmla="*/ 798589 w 815348"/>
                <a:gd name="connsiteY45" fmla="*/ 1485520 h 1880444"/>
                <a:gd name="connsiteX46" fmla="*/ 801627 w 815348"/>
                <a:gd name="connsiteY46" fmla="*/ 1467293 h 1880444"/>
                <a:gd name="connsiteX47" fmla="*/ 800979 w 815348"/>
                <a:gd name="connsiteY47" fmla="*/ 1311244 h 1880444"/>
                <a:gd name="connsiteX48" fmla="*/ 800979 w 815348"/>
                <a:gd name="connsiteY48" fmla="*/ 1311244 h 1880444"/>
                <a:gd name="connsiteX49" fmla="*/ 792513 w 815348"/>
                <a:gd name="connsiteY49" fmla="*/ 1108824 h 1880444"/>
                <a:gd name="connsiteX50" fmla="*/ 798589 w 815348"/>
                <a:gd name="connsiteY50" fmla="*/ 1090597 h 1880444"/>
                <a:gd name="connsiteX51" fmla="*/ 801627 w 815348"/>
                <a:gd name="connsiteY51" fmla="*/ 1060218 h 1880444"/>
                <a:gd name="connsiteX52" fmla="*/ 798589 w 815348"/>
                <a:gd name="connsiteY52" fmla="*/ 1020726 h 1880444"/>
                <a:gd name="connsiteX53" fmla="*/ 795551 w 815348"/>
                <a:gd name="connsiteY53" fmla="*/ 1005536 h 1880444"/>
                <a:gd name="connsiteX54" fmla="*/ 792513 w 815348"/>
                <a:gd name="connsiteY54" fmla="*/ 984271 h 1880444"/>
                <a:gd name="connsiteX55" fmla="*/ 792513 w 815348"/>
                <a:gd name="connsiteY55" fmla="*/ 929590 h 1880444"/>
                <a:gd name="connsiteX56" fmla="*/ 786437 w 815348"/>
                <a:gd name="connsiteY56" fmla="*/ 920476 h 1880444"/>
                <a:gd name="connsiteX57" fmla="*/ 783399 w 815348"/>
                <a:gd name="connsiteY57" fmla="*/ 911362 h 1880444"/>
                <a:gd name="connsiteX58" fmla="*/ 743907 w 815348"/>
                <a:gd name="connsiteY58" fmla="*/ 94174 h 1880444"/>
                <a:gd name="connsiteX59" fmla="*/ 734794 w 815348"/>
                <a:gd name="connsiteY59" fmla="*/ 75947 h 1880444"/>
                <a:gd name="connsiteX60" fmla="*/ 722642 w 815348"/>
                <a:gd name="connsiteY60" fmla="*/ 66833 h 1880444"/>
                <a:gd name="connsiteX61" fmla="*/ 704415 w 815348"/>
                <a:gd name="connsiteY61" fmla="*/ 51644 h 1880444"/>
                <a:gd name="connsiteX62" fmla="*/ 698339 w 815348"/>
                <a:gd name="connsiteY62" fmla="*/ 42530 h 1880444"/>
                <a:gd name="connsiteX63" fmla="*/ 689225 w 815348"/>
                <a:gd name="connsiteY63" fmla="*/ 36455 h 1880444"/>
                <a:gd name="connsiteX64" fmla="*/ 677074 w 815348"/>
                <a:gd name="connsiteY64" fmla="*/ 18227 h 1880444"/>
                <a:gd name="connsiteX65" fmla="*/ 670998 w 815348"/>
                <a:gd name="connsiteY65" fmla="*/ 9114 h 1880444"/>
                <a:gd name="connsiteX66" fmla="*/ 637582 w 815348"/>
                <a:gd name="connsiteY66" fmla="*/ 0 h 1880444"/>
                <a:gd name="connsiteX67" fmla="*/ 595051 w 815348"/>
                <a:gd name="connsiteY67" fmla="*/ 3038 h 1880444"/>
                <a:gd name="connsiteX68" fmla="*/ 582900 w 815348"/>
                <a:gd name="connsiteY68" fmla="*/ 6076 h 1880444"/>
                <a:gd name="connsiteX69" fmla="*/ 497839 w 815348"/>
                <a:gd name="connsiteY69" fmla="*/ 3038 h 1880444"/>
                <a:gd name="connsiteX70" fmla="*/ 421893 w 815348"/>
                <a:gd name="connsiteY70" fmla="*/ 6076 h 1880444"/>
                <a:gd name="connsiteX71" fmla="*/ 385438 w 815348"/>
                <a:gd name="connsiteY71" fmla="*/ 12152 h 1880444"/>
                <a:gd name="connsiteX72" fmla="*/ 276075 w 815348"/>
                <a:gd name="connsiteY72" fmla="*/ 18227 h 1880444"/>
                <a:gd name="connsiteX73" fmla="*/ 263923 w 815348"/>
                <a:gd name="connsiteY73" fmla="*/ 21265 h 1880444"/>
                <a:gd name="connsiteX74" fmla="*/ 218355 w 815348"/>
                <a:gd name="connsiteY74" fmla="*/ 27341 h 1880444"/>
                <a:gd name="connsiteX75" fmla="*/ 166711 w 815348"/>
                <a:gd name="connsiteY75" fmla="*/ 24303 h 1880444"/>
                <a:gd name="connsiteX76" fmla="*/ 145446 w 815348"/>
                <a:gd name="connsiteY76" fmla="*/ 21265 h 1880444"/>
                <a:gd name="connsiteX77" fmla="*/ 72537 w 815348"/>
                <a:gd name="connsiteY77" fmla="*/ 24303 h 1880444"/>
                <a:gd name="connsiteX78" fmla="*/ 60386 w 815348"/>
                <a:gd name="connsiteY78" fmla="*/ 27341 h 1880444"/>
                <a:gd name="connsiteX79" fmla="*/ 66461 w 815348"/>
                <a:gd name="connsiteY79" fmla="*/ 33417 h 1880444"/>
                <a:gd name="connsiteX80" fmla="*/ 66461 w 815348"/>
                <a:gd name="connsiteY80" fmla="*/ 33417 h 1880444"/>
                <a:gd name="connsiteX81" fmla="*/ 54310 w 815348"/>
                <a:gd name="connsiteY81" fmla="*/ 57720 h 1880444"/>
                <a:gd name="connsiteX82" fmla="*/ 48234 w 815348"/>
                <a:gd name="connsiteY82" fmla="*/ 66833 h 1880444"/>
                <a:gd name="connsiteX83" fmla="*/ 39120 w 815348"/>
                <a:gd name="connsiteY83" fmla="*/ 97212 h 1880444"/>
                <a:gd name="connsiteX84" fmla="*/ 33045 w 815348"/>
                <a:gd name="connsiteY84" fmla="*/ 115439 h 1880444"/>
                <a:gd name="connsiteX85" fmla="*/ 30007 w 815348"/>
                <a:gd name="connsiteY85" fmla="*/ 124553 h 1880444"/>
                <a:gd name="connsiteX86" fmla="*/ 26969 w 815348"/>
                <a:gd name="connsiteY86" fmla="*/ 133667 h 1880444"/>
                <a:gd name="connsiteX87" fmla="*/ 14817 w 815348"/>
                <a:gd name="connsiteY87" fmla="*/ 151894 h 1880444"/>
                <a:gd name="connsiteX88" fmla="*/ 11780 w 815348"/>
                <a:gd name="connsiteY88" fmla="*/ 161007 h 1880444"/>
                <a:gd name="connsiteX89" fmla="*/ 2666 w 815348"/>
                <a:gd name="connsiteY89" fmla="*/ 179235 h 1880444"/>
                <a:gd name="connsiteX90" fmla="*/ 5704 w 815348"/>
                <a:gd name="connsiteY90" fmla="*/ 212651 h 1880444"/>
                <a:gd name="connsiteX91" fmla="*/ 8742 w 815348"/>
                <a:gd name="connsiteY91" fmla="*/ 261257 h 1880444"/>
                <a:gd name="connsiteX92" fmla="*/ 8891 w 815348"/>
                <a:gd name="connsiteY92" fmla="*/ 375140 h 1880444"/>
                <a:gd name="connsiteX93" fmla="*/ 30007 w 815348"/>
                <a:gd name="connsiteY93" fmla="*/ 1078445 h 1880444"/>
                <a:gd name="connsiteX94" fmla="*/ 36083 w 815348"/>
                <a:gd name="connsiteY94" fmla="*/ 1306286 h 1880444"/>
                <a:gd name="connsiteX95" fmla="*/ 39120 w 815348"/>
                <a:gd name="connsiteY95" fmla="*/ 1360968 h 1880444"/>
                <a:gd name="connsiteX96" fmla="*/ 45196 w 815348"/>
                <a:gd name="connsiteY96" fmla="*/ 1403498 h 1880444"/>
                <a:gd name="connsiteX97" fmla="*/ 51272 w 815348"/>
                <a:gd name="connsiteY97" fmla="*/ 1455142 h 1880444"/>
                <a:gd name="connsiteX0" fmla="*/ 80899 w 815348"/>
                <a:gd name="connsiteY0" fmla="*/ 1455260 h 1880444"/>
                <a:gd name="connsiteX1" fmla="*/ 78613 w 815348"/>
                <a:gd name="connsiteY1" fmla="*/ 1549316 h 1880444"/>
                <a:gd name="connsiteX2" fmla="*/ 136332 w 815348"/>
                <a:gd name="connsiteY2" fmla="*/ 1597922 h 1880444"/>
                <a:gd name="connsiteX3" fmla="*/ 163673 w 815348"/>
                <a:gd name="connsiteY3" fmla="*/ 1607035 h 1880444"/>
                <a:gd name="connsiteX4" fmla="*/ 172787 w 815348"/>
                <a:gd name="connsiteY4" fmla="*/ 1610073 h 1880444"/>
                <a:gd name="connsiteX5" fmla="*/ 184938 w 815348"/>
                <a:gd name="connsiteY5" fmla="*/ 1628301 h 1880444"/>
                <a:gd name="connsiteX6" fmla="*/ 187976 w 815348"/>
                <a:gd name="connsiteY6" fmla="*/ 1637414 h 1880444"/>
                <a:gd name="connsiteX7" fmla="*/ 197090 w 815348"/>
                <a:gd name="connsiteY7" fmla="*/ 1655641 h 1880444"/>
                <a:gd name="connsiteX8" fmla="*/ 203166 w 815348"/>
                <a:gd name="connsiteY8" fmla="*/ 1698172 h 1880444"/>
                <a:gd name="connsiteX9" fmla="*/ 206203 w 815348"/>
                <a:gd name="connsiteY9" fmla="*/ 1734626 h 1880444"/>
                <a:gd name="connsiteX10" fmla="*/ 209241 w 815348"/>
                <a:gd name="connsiteY10" fmla="*/ 1743740 h 1880444"/>
                <a:gd name="connsiteX11" fmla="*/ 212279 w 815348"/>
                <a:gd name="connsiteY11" fmla="*/ 1758929 h 1880444"/>
                <a:gd name="connsiteX12" fmla="*/ 218355 w 815348"/>
                <a:gd name="connsiteY12" fmla="*/ 1777156 h 1880444"/>
                <a:gd name="connsiteX13" fmla="*/ 221393 w 815348"/>
                <a:gd name="connsiteY13" fmla="*/ 1786270 h 1880444"/>
                <a:gd name="connsiteX14" fmla="*/ 239620 w 815348"/>
                <a:gd name="connsiteY14" fmla="*/ 1813611 h 1880444"/>
                <a:gd name="connsiteX15" fmla="*/ 266961 w 815348"/>
                <a:gd name="connsiteY15" fmla="*/ 1828800 h 1880444"/>
                <a:gd name="connsiteX16" fmla="*/ 294302 w 815348"/>
                <a:gd name="connsiteY16" fmla="*/ 1840952 h 1880444"/>
                <a:gd name="connsiteX17" fmla="*/ 303415 w 815348"/>
                <a:gd name="connsiteY17" fmla="*/ 1843990 h 1880444"/>
                <a:gd name="connsiteX18" fmla="*/ 312529 w 815348"/>
                <a:gd name="connsiteY18" fmla="*/ 1850065 h 1880444"/>
                <a:gd name="connsiteX19" fmla="*/ 330756 w 815348"/>
                <a:gd name="connsiteY19" fmla="*/ 1856141 h 1880444"/>
                <a:gd name="connsiteX20" fmla="*/ 348984 w 815348"/>
                <a:gd name="connsiteY20" fmla="*/ 1862217 h 1880444"/>
                <a:gd name="connsiteX21" fmla="*/ 373287 w 815348"/>
                <a:gd name="connsiteY21" fmla="*/ 1865255 h 1880444"/>
                <a:gd name="connsiteX22" fmla="*/ 427968 w 815348"/>
                <a:gd name="connsiteY22" fmla="*/ 1874368 h 1880444"/>
                <a:gd name="connsiteX23" fmla="*/ 473536 w 815348"/>
                <a:gd name="connsiteY23" fmla="*/ 1880444 h 1880444"/>
                <a:gd name="connsiteX24" fmla="*/ 513029 w 815348"/>
                <a:gd name="connsiteY24" fmla="*/ 1877406 h 1880444"/>
                <a:gd name="connsiteX25" fmla="*/ 531256 w 815348"/>
                <a:gd name="connsiteY25" fmla="*/ 1868293 h 1880444"/>
                <a:gd name="connsiteX26" fmla="*/ 558597 w 815348"/>
                <a:gd name="connsiteY26" fmla="*/ 1859179 h 1880444"/>
                <a:gd name="connsiteX27" fmla="*/ 595051 w 815348"/>
                <a:gd name="connsiteY27" fmla="*/ 1847027 h 1880444"/>
                <a:gd name="connsiteX28" fmla="*/ 604165 w 815348"/>
                <a:gd name="connsiteY28" fmla="*/ 1840952 h 1880444"/>
                <a:gd name="connsiteX29" fmla="*/ 610241 w 815348"/>
                <a:gd name="connsiteY29" fmla="*/ 1831838 h 1880444"/>
                <a:gd name="connsiteX30" fmla="*/ 628468 w 815348"/>
                <a:gd name="connsiteY30" fmla="*/ 1825762 h 1880444"/>
                <a:gd name="connsiteX31" fmla="*/ 664922 w 815348"/>
                <a:gd name="connsiteY31" fmla="*/ 1813611 h 1880444"/>
                <a:gd name="connsiteX32" fmla="*/ 674036 w 815348"/>
                <a:gd name="connsiteY32" fmla="*/ 1807535 h 1880444"/>
                <a:gd name="connsiteX33" fmla="*/ 695301 w 815348"/>
                <a:gd name="connsiteY33" fmla="*/ 1801459 h 1880444"/>
                <a:gd name="connsiteX34" fmla="*/ 713528 w 815348"/>
                <a:gd name="connsiteY34" fmla="*/ 1786270 h 1880444"/>
                <a:gd name="connsiteX35" fmla="*/ 725680 w 815348"/>
                <a:gd name="connsiteY35" fmla="*/ 1768043 h 1880444"/>
                <a:gd name="connsiteX36" fmla="*/ 734794 w 815348"/>
                <a:gd name="connsiteY36" fmla="*/ 1749815 h 1880444"/>
                <a:gd name="connsiteX37" fmla="*/ 734794 w 815348"/>
                <a:gd name="connsiteY37" fmla="*/ 1588808 h 1880444"/>
                <a:gd name="connsiteX38" fmla="*/ 740869 w 815348"/>
                <a:gd name="connsiteY38" fmla="*/ 1570581 h 1880444"/>
                <a:gd name="connsiteX39" fmla="*/ 749983 w 815348"/>
                <a:gd name="connsiteY39" fmla="*/ 1549316 h 1880444"/>
                <a:gd name="connsiteX40" fmla="*/ 768210 w 815348"/>
                <a:gd name="connsiteY40" fmla="*/ 1537164 h 1880444"/>
                <a:gd name="connsiteX41" fmla="*/ 777324 w 815348"/>
                <a:gd name="connsiteY41" fmla="*/ 1531089 h 1880444"/>
                <a:gd name="connsiteX42" fmla="*/ 789475 w 815348"/>
                <a:gd name="connsiteY42" fmla="*/ 1512861 h 1880444"/>
                <a:gd name="connsiteX43" fmla="*/ 795551 w 815348"/>
                <a:gd name="connsiteY43" fmla="*/ 1494634 h 1880444"/>
                <a:gd name="connsiteX44" fmla="*/ 798589 w 815348"/>
                <a:gd name="connsiteY44" fmla="*/ 1485520 h 1880444"/>
                <a:gd name="connsiteX45" fmla="*/ 801627 w 815348"/>
                <a:gd name="connsiteY45" fmla="*/ 1467293 h 1880444"/>
                <a:gd name="connsiteX46" fmla="*/ 800979 w 815348"/>
                <a:gd name="connsiteY46" fmla="*/ 1311244 h 1880444"/>
                <a:gd name="connsiteX47" fmla="*/ 800979 w 815348"/>
                <a:gd name="connsiteY47" fmla="*/ 1311244 h 1880444"/>
                <a:gd name="connsiteX48" fmla="*/ 792513 w 815348"/>
                <a:gd name="connsiteY48" fmla="*/ 1108824 h 1880444"/>
                <a:gd name="connsiteX49" fmla="*/ 798589 w 815348"/>
                <a:gd name="connsiteY49" fmla="*/ 1090597 h 1880444"/>
                <a:gd name="connsiteX50" fmla="*/ 801627 w 815348"/>
                <a:gd name="connsiteY50" fmla="*/ 1060218 h 1880444"/>
                <a:gd name="connsiteX51" fmla="*/ 798589 w 815348"/>
                <a:gd name="connsiteY51" fmla="*/ 1020726 h 1880444"/>
                <a:gd name="connsiteX52" fmla="*/ 795551 w 815348"/>
                <a:gd name="connsiteY52" fmla="*/ 1005536 h 1880444"/>
                <a:gd name="connsiteX53" fmla="*/ 792513 w 815348"/>
                <a:gd name="connsiteY53" fmla="*/ 984271 h 1880444"/>
                <a:gd name="connsiteX54" fmla="*/ 792513 w 815348"/>
                <a:gd name="connsiteY54" fmla="*/ 929590 h 1880444"/>
                <a:gd name="connsiteX55" fmla="*/ 786437 w 815348"/>
                <a:gd name="connsiteY55" fmla="*/ 920476 h 1880444"/>
                <a:gd name="connsiteX56" fmla="*/ 783399 w 815348"/>
                <a:gd name="connsiteY56" fmla="*/ 911362 h 1880444"/>
                <a:gd name="connsiteX57" fmla="*/ 743907 w 815348"/>
                <a:gd name="connsiteY57" fmla="*/ 94174 h 1880444"/>
                <a:gd name="connsiteX58" fmla="*/ 734794 w 815348"/>
                <a:gd name="connsiteY58" fmla="*/ 75947 h 1880444"/>
                <a:gd name="connsiteX59" fmla="*/ 722642 w 815348"/>
                <a:gd name="connsiteY59" fmla="*/ 66833 h 1880444"/>
                <a:gd name="connsiteX60" fmla="*/ 704415 w 815348"/>
                <a:gd name="connsiteY60" fmla="*/ 51644 h 1880444"/>
                <a:gd name="connsiteX61" fmla="*/ 698339 w 815348"/>
                <a:gd name="connsiteY61" fmla="*/ 42530 h 1880444"/>
                <a:gd name="connsiteX62" fmla="*/ 689225 w 815348"/>
                <a:gd name="connsiteY62" fmla="*/ 36455 h 1880444"/>
                <a:gd name="connsiteX63" fmla="*/ 677074 w 815348"/>
                <a:gd name="connsiteY63" fmla="*/ 18227 h 1880444"/>
                <a:gd name="connsiteX64" fmla="*/ 670998 w 815348"/>
                <a:gd name="connsiteY64" fmla="*/ 9114 h 1880444"/>
                <a:gd name="connsiteX65" fmla="*/ 637582 w 815348"/>
                <a:gd name="connsiteY65" fmla="*/ 0 h 1880444"/>
                <a:gd name="connsiteX66" fmla="*/ 595051 w 815348"/>
                <a:gd name="connsiteY66" fmla="*/ 3038 h 1880444"/>
                <a:gd name="connsiteX67" fmla="*/ 582900 w 815348"/>
                <a:gd name="connsiteY67" fmla="*/ 6076 h 1880444"/>
                <a:gd name="connsiteX68" fmla="*/ 497839 w 815348"/>
                <a:gd name="connsiteY68" fmla="*/ 3038 h 1880444"/>
                <a:gd name="connsiteX69" fmla="*/ 421893 w 815348"/>
                <a:gd name="connsiteY69" fmla="*/ 6076 h 1880444"/>
                <a:gd name="connsiteX70" fmla="*/ 385438 w 815348"/>
                <a:gd name="connsiteY70" fmla="*/ 12152 h 1880444"/>
                <a:gd name="connsiteX71" fmla="*/ 276075 w 815348"/>
                <a:gd name="connsiteY71" fmla="*/ 18227 h 1880444"/>
                <a:gd name="connsiteX72" fmla="*/ 263923 w 815348"/>
                <a:gd name="connsiteY72" fmla="*/ 21265 h 1880444"/>
                <a:gd name="connsiteX73" fmla="*/ 218355 w 815348"/>
                <a:gd name="connsiteY73" fmla="*/ 27341 h 1880444"/>
                <a:gd name="connsiteX74" fmla="*/ 166711 w 815348"/>
                <a:gd name="connsiteY74" fmla="*/ 24303 h 1880444"/>
                <a:gd name="connsiteX75" fmla="*/ 145446 w 815348"/>
                <a:gd name="connsiteY75" fmla="*/ 21265 h 1880444"/>
                <a:gd name="connsiteX76" fmla="*/ 72537 w 815348"/>
                <a:gd name="connsiteY76" fmla="*/ 24303 h 1880444"/>
                <a:gd name="connsiteX77" fmla="*/ 60386 w 815348"/>
                <a:gd name="connsiteY77" fmla="*/ 27341 h 1880444"/>
                <a:gd name="connsiteX78" fmla="*/ 66461 w 815348"/>
                <a:gd name="connsiteY78" fmla="*/ 33417 h 1880444"/>
                <a:gd name="connsiteX79" fmla="*/ 66461 w 815348"/>
                <a:gd name="connsiteY79" fmla="*/ 33417 h 1880444"/>
                <a:gd name="connsiteX80" fmla="*/ 54310 w 815348"/>
                <a:gd name="connsiteY80" fmla="*/ 57720 h 1880444"/>
                <a:gd name="connsiteX81" fmla="*/ 48234 w 815348"/>
                <a:gd name="connsiteY81" fmla="*/ 66833 h 1880444"/>
                <a:gd name="connsiteX82" fmla="*/ 39120 w 815348"/>
                <a:gd name="connsiteY82" fmla="*/ 97212 h 1880444"/>
                <a:gd name="connsiteX83" fmla="*/ 33045 w 815348"/>
                <a:gd name="connsiteY83" fmla="*/ 115439 h 1880444"/>
                <a:gd name="connsiteX84" fmla="*/ 30007 w 815348"/>
                <a:gd name="connsiteY84" fmla="*/ 124553 h 1880444"/>
                <a:gd name="connsiteX85" fmla="*/ 26969 w 815348"/>
                <a:gd name="connsiteY85" fmla="*/ 133667 h 1880444"/>
                <a:gd name="connsiteX86" fmla="*/ 14817 w 815348"/>
                <a:gd name="connsiteY86" fmla="*/ 151894 h 1880444"/>
                <a:gd name="connsiteX87" fmla="*/ 11780 w 815348"/>
                <a:gd name="connsiteY87" fmla="*/ 161007 h 1880444"/>
                <a:gd name="connsiteX88" fmla="*/ 2666 w 815348"/>
                <a:gd name="connsiteY88" fmla="*/ 179235 h 1880444"/>
                <a:gd name="connsiteX89" fmla="*/ 5704 w 815348"/>
                <a:gd name="connsiteY89" fmla="*/ 212651 h 1880444"/>
                <a:gd name="connsiteX90" fmla="*/ 8742 w 815348"/>
                <a:gd name="connsiteY90" fmla="*/ 261257 h 1880444"/>
                <a:gd name="connsiteX91" fmla="*/ 8891 w 815348"/>
                <a:gd name="connsiteY91" fmla="*/ 375140 h 1880444"/>
                <a:gd name="connsiteX92" fmla="*/ 30007 w 815348"/>
                <a:gd name="connsiteY92" fmla="*/ 1078445 h 1880444"/>
                <a:gd name="connsiteX93" fmla="*/ 36083 w 815348"/>
                <a:gd name="connsiteY93" fmla="*/ 1306286 h 1880444"/>
                <a:gd name="connsiteX94" fmla="*/ 39120 w 815348"/>
                <a:gd name="connsiteY94" fmla="*/ 1360968 h 1880444"/>
                <a:gd name="connsiteX95" fmla="*/ 45196 w 815348"/>
                <a:gd name="connsiteY95" fmla="*/ 1403498 h 1880444"/>
                <a:gd name="connsiteX96" fmla="*/ 51272 w 815348"/>
                <a:gd name="connsiteY96" fmla="*/ 1455142 h 1880444"/>
                <a:gd name="connsiteX0" fmla="*/ 80899 w 815348"/>
                <a:gd name="connsiteY0" fmla="*/ 1455260 h 1880444"/>
                <a:gd name="connsiteX1" fmla="*/ 80899 w 815348"/>
                <a:gd name="connsiteY1" fmla="*/ 1599276 h 1880444"/>
                <a:gd name="connsiteX2" fmla="*/ 136332 w 815348"/>
                <a:gd name="connsiteY2" fmla="*/ 1597922 h 1880444"/>
                <a:gd name="connsiteX3" fmla="*/ 163673 w 815348"/>
                <a:gd name="connsiteY3" fmla="*/ 1607035 h 1880444"/>
                <a:gd name="connsiteX4" fmla="*/ 172787 w 815348"/>
                <a:gd name="connsiteY4" fmla="*/ 1610073 h 1880444"/>
                <a:gd name="connsiteX5" fmla="*/ 184938 w 815348"/>
                <a:gd name="connsiteY5" fmla="*/ 1628301 h 1880444"/>
                <a:gd name="connsiteX6" fmla="*/ 187976 w 815348"/>
                <a:gd name="connsiteY6" fmla="*/ 1637414 h 1880444"/>
                <a:gd name="connsiteX7" fmla="*/ 197090 w 815348"/>
                <a:gd name="connsiteY7" fmla="*/ 1655641 h 1880444"/>
                <a:gd name="connsiteX8" fmla="*/ 203166 w 815348"/>
                <a:gd name="connsiteY8" fmla="*/ 1698172 h 1880444"/>
                <a:gd name="connsiteX9" fmla="*/ 206203 w 815348"/>
                <a:gd name="connsiteY9" fmla="*/ 1734626 h 1880444"/>
                <a:gd name="connsiteX10" fmla="*/ 209241 w 815348"/>
                <a:gd name="connsiteY10" fmla="*/ 1743740 h 1880444"/>
                <a:gd name="connsiteX11" fmla="*/ 212279 w 815348"/>
                <a:gd name="connsiteY11" fmla="*/ 1758929 h 1880444"/>
                <a:gd name="connsiteX12" fmla="*/ 218355 w 815348"/>
                <a:gd name="connsiteY12" fmla="*/ 1777156 h 1880444"/>
                <a:gd name="connsiteX13" fmla="*/ 221393 w 815348"/>
                <a:gd name="connsiteY13" fmla="*/ 1786270 h 1880444"/>
                <a:gd name="connsiteX14" fmla="*/ 239620 w 815348"/>
                <a:gd name="connsiteY14" fmla="*/ 1813611 h 1880444"/>
                <a:gd name="connsiteX15" fmla="*/ 266961 w 815348"/>
                <a:gd name="connsiteY15" fmla="*/ 1828800 h 1880444"/>
                <a:gd name="connsiteX16" fmla="*/ 294302 w 815348"/>
                <a:gd name="connsiteY16" fmla="*/ 1840952 h 1880444"/>
                <a:gd name="connsiteX17" fmla="*/ 303415 w 815348"/>
                <a:gd name="connsiteY17" fmla="*/ 1843990 h 1880444"/>
                <a:gd name="connsiteX18" fmla="*/ 312529 w 815348"/>
                <a:gd name="connsiteY18" fmla="*/ 1850065 h 1880444"/>
                <a:gd name="connsiteX19" fmla="*/ 330756 w 815348"/>
                <a:gd name="connsiteY19" fmla="*/ 1856141 h 1880444"/>
                <a:gd name="connsiteX20" fmla="*/ 348984 w 815348"/>
                <a:gd name="connsiteY20" fmla="*/ 1862217 h 1880444"/>
                <a:gd name="connsiteX21" fmla="*/ 373287 w 815348"/>
                <a:gd name="connsiteY21" fmla="*/ 1865255 h 1880444"/>
                <a:gd name="connsiteX22" fmla="*/ 427968 w 815348"/>
                <a:gd name="connsiteY22" fmla="*/ 1874368 h 1880444"/>
                <a:gd name="connsiteX23" fmla="*/ 473536 w 815348"/>
                <a:gd name="connsiteY23" fmla="*/ 1880444 h 1880444"/>
                <a:gd name="connsiteX24" fmla="*/ 513029 w 815348"/>
                <a:gd name="connsiteY24" fmla="*/ 1877406 h 1880444"/>
                <a:gd name="connsiteX25" fmla="*/ 531256 w 815348"/>
                <a:gd name="connsiteY25" fmla="*/ 1868293 h 1880444"/>
                <a:gd name="connsiteX26" fmla="*/ 558597 w 815348"/>
                <a:gd name="connsiteY26" fmla="*/ 1859179 h 1880444"/>
                <a:gd name="connsiteX27" fmla="*/ 595051 w 815348"/>
                <a:gd name="connsiteY27" fmla="*/ 1847027 h 1880444"/>
                <a:gd name="connsiteX28" fmla="*/ 604165 w 815348"/>
                <a:gd name="connsiteY28" fmla="*/ 1840952 h 1880444"/>
                <a:gd name="connsiteX29" fmla="*/ 610241 w 815348"/>
                <a:gd name="connsiteY29" fmla="*/ 1831838 h 1880444"/>
                <a:gd name="connsiteX30" fmla="*/ 628468 w 815348"/>
                <a:gd name="connsiteY30" fmla="*/ 1825762 h 1880444"/>
                <a:gd name="connsiteX31" fmla="*/ 664922 w 815348"/>
                <a:gd name="connsiteY31" fmla="*/ 1813611 h 1880444"/>
                <a:gd name="connsiteX32" fmla="*/ 674036 w 815348"/>
                <a:gd name="connsiteY32" fmla="*/ 1807535 h 1880444"/>
                <a:gd name="connsiteX33" fmla="*/ 695301 w 815348"/>
                <a:gd name="connsiteY33" fmla="*/ 1801459 h 1880444"/>
                <a:gd name="connsiteX34" fmla="*/ 713528 w 815348"/>
                <a:gd name="connsiteY34" fmla="*/ 1786270 h 1880444"/>
                <a:gd name="connsiteX35" fmla="*/ 725680 w 815348"/>
                <a:gd name="connsiteY35" fmla="*/ 1768043 h 1880444"/>
                <a:gd name="connsiteX36" fmla="*/ 734794 w 815348"/>
                <a:gd name="connsiteY36" fmla="*/ 1749815 h 1880444"/>
                <a:gd name="connsiteX37" fmla="*/ 734794 w 815348"/>
                <a:gd name="connsiteY37" fmla="*/ 1588808 h 1880444"/>
                <a:gd name="connsiteX38" fmla="*/ 740869 w 815348"/>
                <a:gd name="connsiteY38" fmla="*/ 1570581 h 1880444"/>
                <a:gd name="connsiteX39" fmla="*/ 749983 w 815348"/>
                <a:gd name="connsiteY39" fmla="*/ 1549316 h 1880444"/>
                <a:gd name="connsiteX40" fmla="*/ 768210 w 815348"/>
                <a:gd name="connsiteY40" fmla="*/ 1537164 h 1880444"/>
                <a:gd name="connsiteX41" fmla="*/ 777324 w 815348"/>
                <a:gd name="connsiteY41" fmla="*/ 1531089 h 1880444"/>
                <a:gd name="connsiteX42" fmla="*/ 789475 w 815348"/>
                <a:gd name="connsiteY42" fmla="*/ 1512861 h 1880444"/>
                <a:gd name="connsiteX43" fmla="*/ 795551 w 815348"/>
                <a:gd name="connsiteY43" fmla="*/ 1494634 h 1880444"/>
                <a:gd name="connsiteX44" fmla="*/ 798589 w 815348"/>
                <a:gd name="connsiteY44" fmla="*/ 1485520 h 1880444"/>
                <a:gd name="connsiteX45" fmla="*/ 801627 w 815348"/>
                <a:gd name="connsiteY45" fmla="*/ 1467293 h 1880444"/>
                <a:gd name="connsiteX46" fmla="*/ 800979 w 815348"/>
                <a:gd name="connsiteY46" fmla="*/ 1311244 h 1880444"/>
                <a:gd name="connsiteX47" fmla="*/ 800979 w 815348"/>
                <a:gd name="connsiteY47" fmla="*/ 1311244 h 1880444"/>
                <a:gd name="connsiteX48" fmla="*/ 792513 w 815348"/>
                <a:gd name="connsiteY48" fmla="*/ 1108824 h 1880444"/>
                <a:gd name="connsiteX49" fmla="*/ 798589 w 815348"/>
                <a:gd name="connsiteY49" fmla="*/ 1090597 h 1880444"/>
                <a:gd name="connsiteX50" fmla="*/ 801627 w 815348"/>
                <a:gd name="connsiteY50" fmla="*/ 1060218 h 1880444"/>
                <a:gd name="connsiteX51" fmla="*/ 798589 w 815348"/>
                <a:gd name="connsiteY51" fmla="*/ 1020726 h 1880444"/>
                <a:gd name="connsiteX52" fmla="*/ 795551 w 815348"/>
                <a:gd name="connsiteY52" fmla="*/ 1005536 h 1880444"/>
                <a:gd name="connsiteX53" fmla="*/ 792513 w 815348"/>
                <a:gd name="connsiteY53" fmla="*/ 984271 h 1880444"/>
                <a:gd name="connsiteX54" fmla="*/ 792513 w 815348"/>
                <a:gd name="connsiteY54" fmla="*/ 929590 h 1880444"/>
                <a:gd name="connsiteX55" fmla="*/ 786437 w 815348"/>
                <a:gd name="connsiteY55" fmla="*/ 920476 h 1880444"/>
                <a:gd name="connsiteX56" fmla="*/ 783399 w 815348"/>
                <a:gd name="connsiteY56" fmla="*/ 911362 h 1880444"/>
                <a:gd name="connsiteX57" fmla="*/ 743907 w 815348"/>
                <a:gd name="connsiteY57" fmla="*/ 94174 h 1880444"/>
                <a:gd name="connsiteX58" fmla="*/ 734794 w 815348"/>
                <a:gd name="connsiteY58" fmla="*/ 75947 h 1880444"/>
                <a:gd name="connsiteX59" fmla="*/ 722642 w 815348"/>
                <a:gd name="connsiteY59" fmla="*/ 66833 h 1880444"/>
                <a:gd name="connsiteX60" fmla="*/ 704415 w 815348"/>
                <a:gd name="connsiteY60" fmla="*/ 51644 h 1880444"/>
                <a:gd name="connsiteX61" fmla="*/ 698339 w 815348"/>
                <a:gd name="connsiteY61" fmla="*/ 42530 h 1880444"/>
                <a:gd name="connsiteX62" fmla="*/ 689225 w 815348"/>
                <a:gd name="connsiteY62" fmla="*/ 36455 h 1880444"/>
                <a:gd name="connsiteX63" fmla="*/ 677074 w 815348"/>
                <a:gd name="connsiteY63" fmla="*/ 18227 h 1880444"/>
                <a:gd name="connsiteX64" fmla="*/ 670998 w 815348"/>
                <a:gd name="connsiteY64" fmla="*/ 9114 h 1880444"/>
                <a:gd name="connsiteX65" fmla="*/ 637582 w 815348"/>
                <a:gd name="connsiteY65" fmla="*/ 0 h 1880444"/>
                <a:gd name="connsiteX66" fmla="*/ 595051 w 815348"/>
                <a:gd name="connsiteY66" fmla="*/ 3038 h 1880444"/>
                <a:gd name="connsiteX67" fmla="*/ 582900 w 815348"/>
                <a:gd name="connsiteY67" fmla="*/ 6076 h 1880444"/>
                <a:gd name="connsiteX68" fmla="*/ 497839 w 815348"/>
                <a:gd name="connsiteY68" fmla="*/ 3038 h 1880444"/>
                <a:gd name="connsiteX69" fmla="*/ 421893 w 815348"/>
                <a:gd name="connsiteY69" fmla="*/ 6076 h 1880444"/>
                <a:gd name="connsiteX70" fmla="*/ 385438 w 815348"/>
                <a:gd name="connsiteY70" fmla="*/ 12152 h 1880444"/>
                <a:gd name="connsiteX71" fmla="*/ 276075 w 815348"/>
                <a:gd name="connsiteY71" fmla="*/ 18227 h 1880444"/>
                <a:gd name="connsiteX72" fmla="*/ 263923 w 815348"/>
                <a:gd name="connsiteY72" fmla="*/ 21265 h 1880444"/>
                <a:gd name="connsiteX73" fmla="*/ 218355 w 815348"/>
                <a:gd name="connsiteY73" fmla="*/ 27341 h 1880444"/>
                <a:gd name="connsiteX74" fmla="*/ 166711 w 815348"/>
                <a:gd name="connsiteY74" fmla="*/ 24303 h 1880444"/>
                <a:gd name="connsiteX75" fmla="*/ 145446 w 815348"/>
                <a:gd name="connsiteY75" fmla="*/ 21265 h 1880444"/>
                <a:gd name="connsiteX76" fmla="*/ 72537 w 815348"/>
                <a:gd name="connsiteY76" fmla="*/ 24303 h 1880444"/>
                <a:gd name="connsiteX77" fmla="*/ 60386 w 815348"/>
                <a:gd name="connsiteY77" fmla="*/ 27341 h 1880444"/>
                <a:gd name="connsiteX78" fmla="*/ 66461 w 815348"/>
                <a:gd name="connsiteY78" fmla="*/ 33417 h 1880444"/>
                <a:gd name="connsiteX79" fmla="*/ 66461 w 815348"/>
                <a:gd name="connsiteY79" fmla="*/ 33417 h 1880444"/>
                <a:gd name="connsiteX80" fmla="*/ 54310 w 815348"/>
                <a:gd name="connsiteY80" fmla="*/ 57720 h 1880444"/>
                <a:gd name="connsiteX81" fmla="*/ 48234 w 815348"/>
                <a:gd name="connsiteY81" fmla="*/ 66833 h 1880444"/>
                <a:gd name="connsiteX82" fmla="*/ 39120 w 815348"/>
                <a:gd name="connsiteY82" fmla="*/ 97212 h 1880444"/>
                <a:gd name="connsiteX83" fmla="*/ 33045 w 815348"/>
                <a:gd name="connsiteY83" fmla="*/ 115439 h 1880444"/>
                <a:gd name="connsiteX84" fmla="*/ 30007 w 815348"/>
                <a:gd name="connsiteY84" fmla="*/ 124553 h 1880444"/>
                <a:gd name="connsiteX85" fmla="*/ 26969 w 815348"/>
                <a:gd name="connsiteY85" fmla="*/ 133667 h 1880444"/>
                <a:gd name="connsiteX86" fmla="*/ 14817 w 815348"/>
                <a:gd name="connsiteY86" fmla="*/ 151894 h 1880444"/>
                <a:gd name="connsiteX87" fmla="*/ 11780 w 815348"/>
                <a:gd name="connsiteY87" fmla="*/ 161007 h 1880444"/>
                <a:gd name="connsiteX88" fmla="*/ 2666 w 815348"/>
                <a:gd name="connsiteY88" fmla="*/ 179235 h 1880444"/>
                <a:gd name="connsiteX89" fmla="*/ 5704 w 815348"/>
                <a:gd name="connsiteY89" fmla="*/ 212651 h 1880444"/>
                <a:gd name="connsiteX90" fmla="*/ 8742 w 815348"/>
                <a:gd name="connsiteY90" fmla="*/ 261257 h 1880444"/>
                <a:gd name="connsiteX91" fmla="*/ 8891 w 815348"/>
                <a:gd name="connsiteY91" fmla="*/ 375140 h 1880444"/>
                <a:gd name="connsiteX92" fmla="*/ 30007 w 815348"/>
                <a:gd name="connsiteY92" fmla="*/ 1078445 h 1880444"/>
                <a:gd name="connsiteX93" fmla="*/ 36083 w 815348"/>
                <a:gd name="connsiteY93" fmla="*/ 1306286 h 1880444"/>
                <a:gd name="connsiteX94" fmla="*/ 39120 w 815348"/>
                <a:gd name="connsiteY94" fmla="*/ 1360968 h 1880444"/>
                <a:gd name="connsiteX95" fmla="*/ 45196 w 815348"/>
                <a:gd name="connsiteY95" fmla="*/ 1403498 h 1880444"/>
                <a:gd name="connsiteX96" fmla="*/ 51272 w 815348"/>
                <a:gd name="connsiteY96" fmla="*/ 1455142 h 1880444"/>
                <a:gd name="connsiteX0" fmla="*/ 80899 w 815348"/>
                <a:gd name="connsiteY0" fmla="*/ 1455260 h 1880444"/>
                <a:gd name="connsiteX1" fmla="*/ 136332 w 815348"/>
                <a:gd name="connsiteY1" fmla="*/ 1597922 h 1880444"/>
                <a:gd name="connsiteX2" fmla="*/ 163673 w 815348"/>
                <a:gd name="connsiteY2" fmla="*/ 1607035 h 1880444"/>
                <a:gd name="connsiteX3" fmla="*/ 172787 w 815348"/>
                <a:gd name="connsiteY3" fmla="*/ 1610073 h 1880444"/>
                <a:gd name="connsiteX4" fmla="*/ 184938 w 815348"/>
                <a:gd name="connsiteY4" fmla="*/ 1628301 h 1880444"/>
                <a:gd name="connsiteX5" fmla="*/ 187976 w 815348"/>
                <a:gd name="connsiteY5" fmla="*/ 1637414 h 1880444"/>
                <a:gd name="connsiteX6" fmla="*/ 197090 w 815348"/>
                <a:gd name="connsiteY6" fmla="*/ 1655641 h 1880444"/>
                <a:gd name="connsiteX7" fmla="*/ 203166 w 815348"/>
                <a:gd name="connsiteY7" fmla="*/ 1698172 h 1880444"/>
                <a:gd name="connsiteX8" fmla="*/ 206203 w 815348"/>
                <a:gd name="connsiteY8" fmla="*/ 1734626 h 1880444"/>
                <a:gd name="connsiteX9" fmla="*/ 209241 w 815348"/>
                <a:gd name="connsiteY9" fmla="*/ 1743740 h 1880444"/>
                <a:gd name="connsiteX10" fmla="*/ 212279 w 815348"/>
                <a:gd name="connsiteY10" fmla="*/ 1758929 h 1880444"/>
                <a:gd name="connsiteX11" fmla="*/ 218355 w 815348"/>
                <a:gd name="connsiteY11" fmla="*/ 1777156 h 1880444"/>
                <a:gd name="connsiteX12" fmla="*/ 221393 w 815348"/>
                <a:gd name="connsiteY12" fmla="*/ 1786270 h 1880444"/>
                <a:gd name="connsiteX13" fmla="*/ 239620 w 815348"/>
                <a:gd name="connsiteY13" fmla="*/ 1813611 h 1880444"/>
                <a:gd name="connsiteX14" fmla="*/ 266961 w 815348"/>
                <a:gd name="connsiteY14" fmla="*/ 1828800 h 1880444"/>
                <a:gd name="connsiteX15" fmla="*/ 294302 w 815348"/>
                <a:gd name="connsiteY15" fmla="*/ 1840952 h 1880444"/>
                <a:gd name="connsiteX16" fmla="*/ 303415 w 815348"/>
                <a:gd name="connsiteY16" fmla="*/ 1843990 h 1880444"/>
                <a:gd name="connsiteX17" fmla="*/ 312529 w 815348"/>
                <a:gd name="connsiteY17" fmla="*/ 1850065 h 1880444"/>
                <a:gd name="connsiteX18" fmla="*/ 330756 w 815348"/>
                <a:gd name="connsiteY18" fmla="*/ 1856141 h 1880444"/>
                <a:gd name="connsiteX19" fmla="*/ 348984 w 815348"/>
                <a:gd name="connsiteY19" fmla="*/ 1862217 h 1880444"/>
                <a:gd name="connsiteX20" fmla="*/ 373287 w 815348"/>
                <a:gd name="connsiteY20" fmla="*/ 1865255 h 1880444"/>
                <a:gd name="connsiteX21" fmla="*/ 427968 w 815348"/>
                <a:gd name="connsiteY21" fmla="*/ 1874368 h 1880444"/>
                <a:gd name="connsiteX22" fmla="*/ 473536 w 815348"/>
                <a:gd name="connsiteY22" fmla="*/ 1880444 h 1880444"/>
                <a:gd name="connsiteX23" fmla="*/ 513029 w 815348"/>
                <a:gd name="connsiteY23" fmla="*/ 1877406 h 1880444"/>
                <a:gd name="connsiteX24" fmla="*/ 531256 w 815348"/>
                <a:gd name="connsiteY24" fmla="*/ 1868293 h 1880444"/>
                <a:gd name="connsiteX25" fmla="*/ 558597 w 815348"/>
                <a:gd name="connsiteY25" fmla="*/ 1859179 h 1880444"/>
                <a:gd name="connsiteX26" fmla="*/ 595051 w 815348"/>
                <a:gd name="connsiteY26" fmla="*/ 1847027 h 1880444"/>
                <a:gd name="connsiteX27" fmla="*/ 604165 w 815348"/>
                <a:gd name="connsiteY27" fmla="*/ 1840952 h 1880444"/>
                <a:gd name="connsiteX28" fmla="*/ 610241 w 815348"/>
                <a:gd name="connsiteY28" fmla="*/ 1831838 h 1880444"/>
                <a:gd name="connsiteX29" fmla="*/ 628468 w 815348"/>
                <a:gd name="connsiteY29" fmla="*/ 1825762 h 1880444"/>
                <a:gd name="connsiteX30" fmla="*/ 664922 w 815348"/>
                <a:gd name="connsiteY30" fmla="*/ 1813611 h 1880444"/>
                <a:gd name="connsiteX31" fmla="*/ 674036 w 815348"/>
                <a:gd name="connsiteY31" fmla="*/ 1807535 h 1880444"/>
                <a:gd name="connsiteX32" fmla="*/ 695301 w 815348"/>
                <a:gd name="connsiteY32" fmla="*/ 1801459 h 1880444"/>
                <a:gd name="connsiteX33" fmla="*/ 713528 w 815348"/>
                <a:gd name="connsiteY33" fmla="*/ 1786270 h 1880444"/>
                <a:gd name="connsiteX34" fmla="*/ 725680 w 815348"/>
                <a:gd name="connsiteY34" fmla="*/ 1768043 h 1880444"/>
                <a:gd name="connsiteX35" fmla="*/ 734794 w 815348"/>
                <a:gd name="connsiteY35" fmla="*/ 1749815 h 1880444"/>
                <a:gd name="connsiteX36" fmla="*/ 734794 w 815348"/>
                <a:gd name="connsiteY36" fmla="*/ 1588808 h 1880444"/>
                <a:gd name="connsiteX37" fmla="*/ 740869 w 815348"/>
                <a:gd name="connsiteY37" fmla="*/ 1570581 h 1880444"/>
                <a:gd name="connsiteX38" fmla="*/ 749983 w 815348"/>
                <a:gd name="connsiteY38" fmla="*/ 1549316 h 1880444"/>
                <a:gd name="connsiteX39" fmla="*/ 768210 w 815348"/>
                <a:gd name="connsiteY39" fmla="*/ 1537164 h 1880444"/>
                <a:gd name="connsiteX40" fmla="*/ 777324 w 815348"/>
                <a:gd name="connsiteY40" fmla="*/ 1531089 h 1880444"/>
                <a:gd name="connsiteX41" fmla="*/ 789475 w 815348"/>
                <a:gd name="connsiteY41" fmla="*/ 1512861 h 1880444"/>
                <a:gd name="connsiteX42" fmla="*/ 795551 w 815348"/>
                <a:gd name="connsiteY42" fmla="*/ 1494634 h 1880444"/>
                <a:gd name="connsiteX43" fmla="*/ 798589 w 815348"/>
                <a:gd name="connsiteY43" fmla="*/ 1485520 h 1880444"/>
                <a:gd name="connsiteX44" fmla="*/ 801627 w 815348"/>
                <a:gd name="connsiteY44" fmla="*/ 1467293 h 1880444"/>
                <a:gd name="connsiteX45" fmla="*/ 800979 w 815348"/>
                <a:gd name="connsiteY45" fmla="*/ 1311244 h 1880444"/>
                <a:gd name="connsiteX46" fmla="*/ 800979 w 815348"/>
                <a:gd name="connsiteY46" fmla="*/ 1311244 h 1880444"/>
                <a:gd name="connsiteX47" fmla="*/ 792513 w 815348"/>
                <a:gd name="connsiteY47" fmla="*/ 1108824 h 1880444"/>
                <a:gd name="connsiteX48" fmla="*/ 798589 w 815348"/>
                <a:gd name="connsiteY48" fmla="*/ 1090597 h 1880444"/>
                <a:gd name="connsiteX49" fmla="*/ 801627 w 815348"/>
                <a:gd name="connsiteY49" fmla="*/ 1060218 h 1880444"/>
                <a:gd name="connsiteX50" fmla="*/ 798589 w 815348"/>
                <a:gd name="connsiteY50" fmla="*/ 1020726 h 1880444"/>
                <a:gd name="connsiteX51" fmla="*/ 795551 w 815348"/>
                <a:gd name="connsiteY51" fmla="*/ 1005536 h 1880444"/>
                <a:gd name="connsiteX52" fmla="*/ 792513 w 815348"/>
                <a:gd name="connsiteY52" fmla="*/ 984271 h 1880444"/>
                <a:gd name="connsiteX53" fmla="*/ 792513 w 815348"/>
                <a:gd name="connsiteY53" fmla="*/ 929590 h 1880444"/>
                <a:gd name="connsiteX54" fmla="*/ 786437 w 815348"/>
                <a:gd name="connsiteY54" fmla="*/ 920476 h 1880444"/>
                <a:gd name="connsiteX55" fmla="*/ 783399 w 815348"/>
                <a:gd name="connsiteY55" fmla="*/ 911362 h 1880444"/>
                <a:gd name="connsiteX56" fmla="*/ 743907 w 815348"/>
                <a:gd name="connsiteY56" fmla="*/ 94174 h 1880444"/>
                <a:gd name="connsiteX57" fmla="*/ 734794 w 815348"/>
                <a:gd name="connsiteY57" fmla="*/ 75947 h 1880444"/>
                <a:gd name="connsiteX58" fmla="*/ 722642 w 815348"/>
                <a:gd name="connsiteY58" fmla="*/ 66833 h 1880444"/>
                <a:gd name="connsiteX59" fmla="*/ 704415 w 815348"/>
                <a:gd name="connsiteY59" fmla="*/ 51644 h 1880444"/>
                <a:gd name="connsiteX60" fmla="*/ 698339 w 815348"/>
                <a:gd name="connsiteY60" fmla="*/ 42530 h 1880444"/>
                <a:gd name="connsiteX61" fmla="*/ 689225 w 815348"/>
                <a:gd name="connsiteY61" fmla="*/ 36455 h 1880444"/>
                <a:gd name="connsiteX62" fmla="*/ 677074 w 815348"/>
                <a:gd name="connsiteY62" fmla="*/ 18227 h 1880444"/>
                <a:gd name="connsiteX63" fmla="*/ 670998 w 815348"/>
                <a:gd name="connsiteY63" fmla="*/ 9114 h 1880444"/>
                <a:gd name="connsiteX64" fmla="*/ 637582 w 815348"/>
                <a:gd name="connsiteY64" fmla="*/ 0 h 1880444"/>
                <a:gd name="connsiteX65" fmla="*/ 595051 w 815348"/>
                <a:gd name="connsiteY65" fmla="*/ 3038 h 1880444"/>
                <a:gd name="connsiteX66" fmla="*/ 582900 w 815348"/>
                <a:gd name="connsiteY66" fmla="*/ 6076 h 1880444"/>
                <a:gd name="connsiteX67" fmla="*/ 497839 w 815348"/>
                <a:gd name="connsiteY67" fmla="*/ 3038 h 1880444"/>
                <a:gd name="connsiteX68" fmla="*/ 421893 w 815348"/>
                <a:gd name="connsiteY68" fmla="*/ 6076 h 1880444"/>
                <a:gd name="connsiteX69" fmla="*/ 385438 w 815348"/>
                <a:gd name="connsiteY69" fmla="*/ 12152 h 1880444"/>
                <a:gd name="connsiteX70" fmla="*/ 276075 w 815348"/>
                <a:gd name="connsiteY70" fmla="*/ 18227 h 1880444"/>
                <a:gd name="connsiteX71" fmla="*/ 263923 w 815348"/>
                <a:gd name="connsiteY71" fmla="*/ 21265 h 1880444"/>
                <a:gd name="connsiteX72" fmla="*/ 218355 w 815348"/>
                <a:gd name="connsiteY72" fmla="*/ 27341 h 1880444"/>
                <a:gd name="connsiteX73" fmla="*/ 166711 w 815348"/>
                <a:gd name="connsiteY73" fmla="*/ 24303 h 1880444"/>
                <a:gd name="connsiteX74" fmla="*/ 145446 w 815348"/>
                <a:gd name="connsiteY74" fmla="*/ 21265 h 1880444"/>
                <a:gd name="connsiteX75" fmla="*/ 72537 w 815348"/>
                <a:gd name="connsiteY75" fmla="*/ 24303 h 1880444"/>
                <a:gd name="connsiteX76" fmla="*/ 60386 w 815348"/>
                <a:gd name="connsiteY76" fmla="*/ 27341 h 1880444"/>
                <a:gd name="connsiteX77" fmla="*/ 66461 w 815348"/>
                <a:gd name="connsiteY77" fmla="*/ 33417 h 1880444"/>
                <a:gd name="connsiteX78" fmla="*/ 66461 w 815348"/>
                <a:gd name="connsiteY78" fmla="*/ 33417 h 1880444"/>
                <a:gd name="connsiteX79" fmla="*/ 54310 w 815348"/>
                <a:gd name="connsiteY79" fmla="*/ 57720 h 1880444"/>
                <a:gd name="connsiteX80" fmla="*/ 48234 w 815348"/>
                <a:gd name="connsiteY80" fmla="*/ 66833 h 1880444"/>
                <a:gd name="connsiteX81" fmla="*/ 39120 w 815348"/>
                <a:gd name="connsiteY81" fmla="*/ 97212 h 1880444"/>
                <a:gd name="connsiteX82" fmla="*/ 33045 w 815348"/>
                <a:gd name="connsiteY82" fmla="*/ 115439 h 1880444"/>
                <a:gd name="connsiteX83" fmla="*/ 30007 w 815348"/>
                <a:gd name="connsiteY83" fmla="*/ 124553 h 1880444"/>
                <a:gd name="connsiteX84" fmla="*/ 26969 w 815348"/>
                <a:gd name="connsiteY84" fmla="*/ 133667 h 1880444"/>
                <a:gd name="connsiteX85" fmla="*/ 14817 w 815348"/>
                <a:gd name="connsiteY85" fmla="*/ 151894 h 1880444"/>
                <a:gd name="connsiteX86" fmla="*/ 11780 w 815348"/>
                <a:gd name="connsiteY86" fmla="*/ 161007 h 1880444"/>
                <a:gd name="connsiteX87" fmla="*/ 2666 w 815348"/>
                <a:gd name="connsiteY87" fmla="*/ 179235 h 1880444"/>
                <a:gd name="connsiteX88" fmla="*/ 5704 w 815348"/>
                <a:gd name="connsiteY88" fmla="*/ 212651 h 1880444"/>
                <a:gd name="connsiteX89" fmla="*/ 8742 w 815348"/>
                <a:gd name="connsiteY89" fmla="*/ 261257 h 1880444"/>
                <a:gd name="connsiteX90" fmla="*/ 8891 w 815348"/>
                <a:gd name="connsiteY90" fmla="*/ 375140 h 1880444"/>
                <a:gd name="connsiteX91" fmla="*/ 30007 w 815348"/>
                <a:gd name="connsiteY91" fmla="*/ 1078445 h 1880444"/>
                <a:gd name="connsiteX92" fmla="*/ 36083 w 815348"/>
                <a:gd name="connsiteY92" fmla="*/ 1306286 h 1880444"/>
                <a:gd name="connsiteX93" fmla="*/ 39120 w 815348"/>
                <a:gd name="connsiteY93" fmla="*/ 1360968 h 1880444"/>
                <a:gd name="connsiteX94" fmla="*/ 45196 w 815348"/>
                <a:gd name="connsiteY94" fmla="*/ 1403498 h 1880444"/>
                <a:gd name="connsiteX95" fmla="*/ 51272 w 815348"/>
                <a:gd name="connsiteY95" fmla="*/ 1455142 h 1880444"/>
                <a:gd name="connsiteX0" fmla="*/ 80899 w 815348"/>
                <a:gd name="connsiteY0" fmla="*/ 1455260 h 1880444"/>
                <a:gd name="connsiteX1" fmla="*/ 80899 w 815348"/>
                <a:gd name="connsiteY1" fmla="*/ 1599276 h 1880444"/>
                <a:gd name="connsiteX2" fmla="*/ 163673 w 815348"/>
                <a:gd name="connsiteY2" fmla="*/ 1607035 h 1880444"/>
                <a:gd name="connsiteX3" fmla="*/ 172787 w 815348"/>
                <a:gd name="connsiteY3" fmla="*/ 1610073 h 1880444"/>
                <a:gd name="connsiteX4" fmla="*/ 184938 w 815348"/>
                <a:gd name="connsiteY4" fmla="*/ 1628301 h 1880444"/>
                <a:gd name="connsiteX5" fmla="*/ 187976 w 815348"/>
                <a:gd name="connsiteY5" fmla="*/ 1637414 h 1880444"/>
                <a:gd name="connsiteX6" fmla="*/ 197090 w 815348"/>
                <a:gd name="connsiteY6" fmla="*/ 1655641 h 1880444"/>
                <a:gd name="connsiteX7" fmla="*/ 203166 w 815348"/>
                <a:gd name="connsiteY7" fmla="*/ 1698172 h 1880444"/>
                <a:gd name="connsiteX8" fmla="*/ 206203 w 815348"/>
                <a:gd name="connsiteY8" fmla="*/ 1734626 h 1880444"/>
                <a:gd name="connsiteX9" fmla="*/ 209241 w 815348"/>
                <a:gd name="connsiteY9" fmla="*/ 1743740 h 1880444"/>
                <a:gd name="connsiteX10" fmla="*/ 212279 w 815348"/>
                <a:gd name="connsiteY10" fmla="*/ 1758929 h 1880444"/>
                <a:gd name="connsiteX11" fmla="*/ 218355 w 815348"/>
                <a:gd name="connsiteY11" fmla="*/ 1777156 h 1880444"/>
                <a:gd name="connsiteX12" fmla="*/ 221393 w 815348"/>
                <a:gd name="connsiteY12" fmla="*/ 1786270 h 1880444"/>
                <a:gd name="connsiteX13" fmla="*/ 239620 w 815348"/>
                <a:gd name="connsiteY13" fmla="*/ 1813611 h 1880444"/>
                <a:gd name="connsiteX14" fmla="*/ 266961 w 815348"/>
                <a:gd name="connsiteY14" fmla="*/ 1828800 h 1880444"/>
                <a:gd name="connsiteX15" fmla="*/ 294302 w 815348"/>
                <a:gd name="connsiteY15" fmla="*/ 1840952 h 1880444"/>
                <a:gd name="connsiteX16" fmla="*/ 303415 w 815348"/>
                <a:gd name="connsiteY16" fmla="*/ 1843990 h 1880444"/>
                <a:gd name="connsiteX17" fmla="*/ 312529 w 815348"/>
                <a:gd name="connsiteY17" fmla="*/ 1850065 h 1880444"/>
                <a:gd name="connsiteX18" fmla="*/ 330756 w 815348"/>
                <a:gd name="connsiteY18" fmla="*/ 1856141 h 1880444"/>
                <a:gd name="connsiteX19" fmla="*/ 348984 w 815348"/>
                <a:gd name="connsiteY19" fmla="*/ 1862217 h 1880444"/>
                <a:gd name="connsiteX20" fmla="*/ 373287 w 815348"/>
                <a:gd name="connsiteY20" fmla="*/ 1865255 h 1880444"/>
                <a:gd name="connsiteX21" fmla="*/ 427968 w 815348"/>
                <a:gd name="connsiteY21" fmla="*/ 1874368 h 1880444"/>
                <a:gd name="connsiteX22" fmla="*/ 473536 w 815348"/>
                <a:gd name="connsiteY22" fmla="*/ 1880444 h 1880444"/>
                <a:gd name="connsiteX23" fmla="*/ 513029 w 815348"/>
                <a:gd name="connsiteY23" fmla="*/ 1877406 h 1880444"/>
                <a:gd name="connsiteX24" fmla="*/ 531256 w 815348"/>
                <a:gd name="connsiteY24" fmla="*/ 1868293 h 1880444"/>
                <a:gd name="connsiteX25" fmla="*/ 558597 w 815348"/>
                <a:gd name="connsiteY25" fmla="*/ 1859179 h 1880444"/>
                <a:gd name="connsiteX26" fmla="*/ 595051 w 815348"/>
                <a:gd name="connsiteY26" fmla="*/ 1847027 h 1880444"/>
                <a:gd name="connsiteX27" fmla="*/ 604165 w 815348"/>
                <a:gd name="connsiteY27" fmla="*/ 1840952 h 1880444"/>
                <a:gd name="connsiteX28" fmla="*/ 610241 w 815348"/>
                <a:gd name="connsiteY28" fmla="*/ 1831838 h 1880444"/>
                <a:gd name="connsiteX29" fmla="*/ 628468 w 815348"/>
                <a:gd name="connsiteY29" fmla="*/ 1825762 h 1880444"/>
                <a:gd name="connsiteX30" fmla="*/ 664922 w 815348"/>
                <a:gd name="connsiteY30" fmla="*/ 1813611 h 1880444"/>
                <a:gd name="connsiteX31" fmla="*/ 674036 w 815348"/>
                <a:gd name="connsiteY31" fmla="*/ 1807535 h 1880444"/>
                <a:gd name="connsiteX32" fmla="*/ 695301 w 815348"/>
                <a:gd name="connsiteY32" fmla="*/ 1801459 h 1880444"/>
                <a:gd name="connsiteX33" fmla="*/ 713528 w 815348"/>
                <a:gd name="connsiteY33" fmla="*/ 1786270 h 1880444"/>
                <a:gd name="connsiteX34" fmla="*/ 725680 w 815348"/>
                <a:gd name="connsiteY34" fmla="*/ 1768043 h 1880444"/>
                <a:gd name="connsiteX35" fmla="*/ 734794 w 815348"/>
                <a:gd name="connsiteY35" fmla="*/ 1749815 h 1880444"/>
                <a:gd name="connsiteX36" fmla="*/ 734794 w 815348"/>
                <a:gd name="connsiteY36" fmla="*/ 1588808 h 1880444"/>
                <a:gd name="connsiteX37" fmla="*/ 740869 w 815348"/>
                <a:gd name="connsiteY37" fmla="*/ 1570581 h 1880444"/>
                <a:gd name="connsiteX38" fmla="*/ 749983 w 815348"/>
                <a:gd name="connsiteY38" fmla="*/ 1549316 h 1880444"/>
                <a:gd name="connsiteX39" fmla="*/ 768210 w 815348"/>
                <a:gd name="connsiteY39" fmla="*/ 1537164 h 1880444"/>
                <a:gd name="connsiteX40" fmla="*/ 777324 w 815348"/>
                <a:gd name="connsiteY40" fmla="*/ 1531089 h 1880444"/>
                <a:gd name="connsiteX41" fmla="*/ 789475 w 815348"/>
                <a:gd name="connsiteY41" fmla="*/ 1512861 h 1880444"/>
                <a:gd name="connsiteX42" fmla="*/ 795551 w 815348"/>
                <a:gd name="connsiteY42" fmla="*/ 1494634 h 1880444"/>
                <a:gd name="connsiteX43" fmla="*/ 798589 w 815348"/>
                <a:gd name="connsiteY43" fmla="*/ 1485520 h 1880444"/>
                <a:gd name="connsiteX44" fmla="*/ 801627 w 815348"/>
                <a:gd name="connsiteY44" fmla="*/ 1467293 h 1880444"/>
                <a:gd name="connsiteX45" fmla="*/ 800979 w 815348"/>
                <a:gd name="connsiteY45" fmla="*/ 1311244 h 1880444"/>
                <a:gd name="connsiteX46" fmla="*/ 800979 w 815348"/>
                <a:gd name="connsiteY46" fmla="*/ 1311244 h 1880444"/>
                <a:gd name="connsiteX47" fmla="*/ 792513 w 815348"/>
                <a:gd name="connsiteY47" fmla="*/ 1108824 h 1880444"/>
                <a:gd name="connsiteX48" fmla="*/ 798589 w 815348"/>
                <a:gd name="connsiteY48" fmla="*/ 1090597 h 1880444"/>
                <a:gd name="connsiteX49" fmla="*/ 801627 w 815348"/>
                <a:gd name="connsiteY49" fmla="*/ 1060218 h 1880444"/>
                <a:gd name="connsiteX50" fmla="*/ 798589 w 815348"/>
                <a:gd name="connsiteY50" fmla="*/ 1020726 h 1880444"/>
                <a:gd name="connsiteX51" fmla="*/ 795551 w 815348"/>
                <a:gd name="connsiteY51" fmla="*/ 1005536 h 1880444"/>
                <a:gd name="connsiteX52" fmla="*/ 792513 w 815348"/>
                <a:gd name="connsiteY52" fmla="*/ 984271 h 1880444"/>
                <a:gd name="connsiteX53" fmla="*/ 792513 w 815348"/>
                <a:gd name="connsiteY53" fmla="*/ 929590 h 1880444"/>
                <a:gd name="connsiteX54" fmla="*/ 786437 w 815348"/>
                <a:gd name="connsiteY54" fmla="*/ 920476 h 1880444"/>
                <a:gd name="connsiteX55" fmla="*/ 783399 w 815348"/>
                <a:gd name="connsiteY55" fmla="*/ 911362 h 1880444"/>
                <a:gd name="connsiteX56" fmla="*/ 743907 w 815348"/>
                <a:gd name="connsiteY56" fmla="*/ 94174 h 1880444"/>
                <a:gd name="connsiteX57" fmla="*/ 734794 w 815348"/>
                <a:gd name="connsiteY57" fmla="*/ 75947 h 1880444"/>
                <a:gd name="connsiteX58" fmla="*/ 722642 w 815348"/>
                <a:gd name="connsiteY58" fmla="*/ 66833 h 1880444"/>
                <a:gd name="connsiteX59" fmla="*/ 704415 w 815348"/>
                <a:gd name="connsiteY59" fmla="*/ 51644 h 1880444"/>
                <a:gd name="connsiteX60" fmla="*/ 698339 w 815348"/>
                <a:gd name="connsiteY60" fmla="*/ 42530 h 1880444"/>
                <a:gd name="connsiteX61" fmla="*/ 689225 w 815348"/>
                <a:gd name="connsiteY61" fmla="*/ 36455 h 1880444"/>
                <a:gd name="connsiteX62" fmla="*/ 677074 w 815348"/>
                <a:gd name="connsiteY62" fmla="*/ 18227 h 1880444"/>
                <a:gd name="connsiteX63" fmla="*/ 670998 w 815348"/>
                <a:gd name="connsiteY63" fmla="*/ 9114 h 1880444"/>
                <a:gd name="connsiteX64" fmla="*/ 637582 w 815348"/>
                <a:gd name="connsiteY64" fmla="*/ 0 h 1880444"/>
                <a:gd name="connsiteX65" fmla="*/ 595051 w 815348"/>
                <a:gd name="connsiteY65" fmla="*/ 3038 h 1880444"/>
                <a:gd name="connsiteX66" fmla="*/ 582900 w 815348"/>
                <a:gd name="connsiteY66" fmla="*/ 6076 h 1880444"/>
                <a:gd name="connsiteX67" fmla="*/ 497839 w 815348"/>
                <a:gd name="connsiteY67" fmla="*/ 3038 h 1880444"/>
                <a:gd name="connsiteX68" fmla="*/ 421893 w 815348"/>
                <a:gd name="connsiteY68" fmla="*/ 6076 h 1880444"/>
                <a:gd name="connsiteX69" fmla="*/ 385438 w 815348"/>
                <a:gd name="connsiteY69" fmla="*/ 12152 h 1880444"/>
                <a:gd name="connsiteX70" fmla="*/ 276075 w 815348"/>
                <a:gd name="connsiteY70" fmla="*/ 18227 h 1880444"/>
                <a:gd name="connsiteX71" fmla="*/ 263923 w 815348"/>
                <a:gd name="connsiteY71" fmla="*/ 21265 h 1880444"/>
                <a:gd name="connsiteX72" fmla="*/ 218355 w 815348"/>
                <a:gd name="connsiteY72" fmla="*/ 27341 h 1880444"/>
                <a:gd name="connsiteX73" fmla="*/ 166711 w 815348"/>
                <a:gd name="connsiteY73" fmla="*/ 24303 h 1880444"/>
                <a:gd name="connsiteX74" fmla="*/ 145446 w 815348"/>
                <a:gd name="connsiteY74" fmla="*/ 21265 h 1880444"/>
                <a:gd name="connsiteX75" fmla="*/ 72537 w 815348"/>
                <a:gd name="connsiteY75" fmla="*/ 24303 h 1880444"/>
                <a:gd name="connsiteX76" fmla="*/ 60386 w 815348"/>
                <a:gd name="connsiteY76" fmla="*/ 27341 h 1880444"/>
                <a:gd name="connsiteX77" fmla="*/ 66461 w 815348"/>
                <a:gd name="connsiteY77" fmla="*/ 33417 h 1880444"/>
                <a:gd name="connsiteX78" fmla="*/ 66461 w 815348"/>
                <a:gd name="connsiteY78" fmla="*/ 33417 h 1880444"/>
                <a:gd name="connsiteX79" fmla="*/ 54310 w 815348"/>
                <a:gd name="connsiteY79" fmla="*/ 57720 h 1880444"/>
                <a:gd name="connsiteX80" fmla="*/ 48234 w 815348"/>
                <a:gd name="connsiteY80" fmla="*/ 66833 h 1880444"/>
                <a:gd name="connsiteX81" fmla="*/ 39120 w 815348"/>
                <a:gd name="connsiteY81" fmla="*/ 97212 h 1880444"/>
                <a:gd name="connsiteX82" fmla="*/ 33045 w 815348"/>
                <a:gd name="connsiteY82" fmla="*/ 115439 h 1880444"/>
                <a:gd name="connsiteX83" fmla="*/ 30007 w 815348"/>
                <a:gd name="connsiteY83" fmla="*/ 124553 h 1880444"/>
                <a:gd name="connsiteX84" fmla="*/ 26969 w 815348"/>
                <a:gd name="connsiteY84" fmla="*/ 133667 h 1880444"/>
                <a:gd name="connsiteX85" fmla="*/ 14817 w 815348"/>
                <a:gd name="connsiteY85" fmla="*/ 151894 h 1880444"/>
                <a:gd name="connsiteX86" fmla="*/ 11780 w 815348"/>
                <a:gd name="connsiteY86" fmla="*/ 161007 h 1880444"/>
                <a:gd name="connsiteX87" fmla="*/ 2666 w 815348"/>
                <a:gd name="connsiteY87" fmla="*/ 179235 h 1880444"/>
                <a:gd name="connsiteX88" fmla="*/ 5704 w 815348"/>
                <a:gd name="connsiteY88" fmla="*/ 212651 h 1880444"/>
                <a:gd name="connsiteX89" fmla="*/ 8742 w 815348"/>
                <a:gd name="connsiteY89" fmla="*/ 261257 h 1880444"/>
                <a:gd name="connsiteX90" fmla="*/ 8891 w 815348"/>
                <a:gd name="connsiteY90" fmla="*/ 375140 h 1880444"/>
                <a:gd name="connsiteX91" fmla="*/ 30007 w 815348"/>
                <a:gd name="connsiteY91" fmla="*/ 1078445 h 1880444"/>
                <a:gd name="connsiteX92" fmla="*/ 36083 w 815348"/>
                <a:gd name="connsiteY92" fmla="*/ 1306286 h 1880444"/>
                <a:gd name="connsiteX93" fmla="*/ 39120 w 815348"/>
                <a:gd name="connsiteY93" fmla="*/ 1360968 h 1880444"/>
                <a:gd name="connsiteX94" fmla="*/ 45196 w 815348"/>
                <a:gd name="connsiteY94" fmla="*/ 1403498 h 1880444"/>
                <a:gd name="connsiteX95" fmla="*/ 51272 w 815348"/>
                <a:gd name="connsiteY95" fmla="*/ 1455142 h 1880444"/>
                <a:gd name="connsiteX0" fmla="*/ 80899 w 815348"/>
                <a:gd name="connsiteY0" fmla="*/ 1455260 h 1880444"/>
                <a:gd name="connsiteX1" fmla="*/ 163673 w 815348"/>
                <a:gd name="connsiteY1" fmla="*/ 1607035 h 1880444"/>
                <a:gd name="connsiteX2" fmla="*/ 172787 w 815348"/>
                <a:gd name="connsiteY2" fmla="*/ 1610073 h 1880444"/>
                <a:gd name="connsiteX3" fmla="*/ 184938 w 815348"/>
                <a:gd name="connsiteY3" fmla="*/ 1628301 h 1880444"/>
                <a:gd name="connsiteX4" fmla="*/ 187976 w 815348"/>
                <a:gd name="connsiteY4" fmla="*/ 1637414 h 1880444"/>
                <a:gd name="connsiteX5" fmla="*/ 197090 w 815348"/>
                <a:gd name="connsiteY5" fmla="*/ 1655641 h 1880444"/>
                <a:gd name="connsiteX6" fmla="*/ 203166 w 815348"/>
                <a:gd name="connsiteY6" fmla="*/ 1698172 h 1880444"/>
                <a:gd name="connsiteX7" fmla="*/ 206203 w 815348"/>
                <a:gd name="connsiteY7" fmla="*/ 1734626 h 1880444"/>
                <a:gd name="connsiteX8" fmla="*/ 209241 w 815348"/>
                <a:gd name="connsiteY8" fmla="*/ 1743740 h 1880444"/>
                <a:gd name="connsiteX9" fmla="*/ 212279 w 815348"/>
                <a:gd name="connsiteY9" fmla="*/ 1758929 h 1880444"/>
                <a:gd name="connsiteX10" fmla="*/ 218355 w 815348"/>
                <a:gd name="connsiteY10" fmla="*/ 1777156 h 1880444"/>
                <a:gd name="connsiteX11" fmla="*/ 221393 w 815348"/>
                <a:gd name="connsiteY11" fmla="*/ 1786270 h 1880444"/>
                <a:gd name="connsiteX12" fmla="*/ 239620 w 815348"/>
                <a:gd name="connsiteY12" fmla="*/ 1813611 h 1880444"/>
                <a:gd name="connsiteX13" fmla="*/ 266961 w 815348"/>
                <a:gd name="connsiteY13" fmla="*/ 1828800 h 1880444"/>
                <a:gd name="connsiteX14" fmla="*/ 294302 w 815348"/>
                <a:gd name="connsiteY14" fmla="*/ 1840952 h 1880444"/>
                <a:gd name="connsiteX15" fmla="*/ 303415 w 815348"/>
                <a:gd name="connsiteY15" fmla="*/ 1843990 h 1880444"/>
                <a:gd name="connsiteX16" fmla="*/ 312529 w 815348"/>
                <a:gd name="connsiteY16" fmla="*/ 1850065 h 1880444"/>
                <a:gd name="connsiteX17" fmla="*/ 330756 w 815348"/>
                <a:gd name="connsiteY17" fmla="*/ 1856141 h 1880444"/>
                <a:gd name="connsiteX18" fmla="*/ 348984 w 815348"/>
                <a:gd name="connsiteY18" fmla="*/ 1862217 h 1880444"/>
                <a:gd name="connsiteX19" fmla="*/ 373287 w 815348"/>
                <a:gd name="connsiteY19" fmla="*/ 1865255 h 1880444"/>
                <a:gd name="connsiteX20" fmla="*/ 427968 w 815348"/>
                <a:gd name="connsiteY20" fmla="*/ 1874368 h 1880444"/>
                <a:gd name="connsiteX21" fmla="*/ 473536 w 815348"/>
                <a:gd name="connsiteY21" fmla="*/ 1880444 h 1880444"/>
                <a:gd name="connsiteX22" fmla="*/ 513029 w 815348"/>
                <a:gd name="connsiteY22" fmla="*/ 1877406 h 1880444"/>
                <a:gd name="connsiteX23" fmla="*/ 531256 w 815348"/>
                <a:gd name="connsiteY23" fmla="*/ 1868293 h 1880444"/>
                <a:gd name="connsiteX24" fmla="*/ 558597 w 815348"/>
                <a:gd name="connsiteY24" fmla="*/ 1859179 h 1880444"/>
                <a:gd name="connsiteX25" fmla="*/ 595051 w 815348"/>
                <a:gd name="connsiteY25" fmla="*/ 1847027 h 1880444"/>
                <a:gd name="connsiteX26" fmla="*/ 604165 w 815348"/>
                <a:gd name="connsiteY26" fmla="*/ 1840952 h 1880444"/>
                <a:gd name="connsiteX27" fmla="*/ 610241 w 815348"/>
                <a:gd name="connsiteY27" fmla="*/ 1831838 h 1880444"/>
                <a:gd name="connsiteX28" fmla="*/ 628468 w 815348"/>
                <a:gd name="connsiteY28" fmla="*/ 1825762 h 1880444"/>
                <a:gd name="connsiteX29" fmla="*/ 664922 w 815348"/>
                <a:gd name="connsiteY29" fmla="*/ 1813611 h 1880444"/>
                <a:gd name="connsiteX30" fmla="*/ 674036 w 815348"/>
                <a:gd name="connsiteY30" fmla="*/ 1807535 h 1880444"/>
                <a:gd name="connsiteX31" fmla="*/ 695301 w 815348"/>
                <a:gd name="connsiteY31" fmla="*/ 1801459 h 1880444"/>
                <a:gd name="connsiteX32" fmla="*/ 713528 w 815348"/>
                <a:gd name="connsiteY32" fmla="*/ 1786270 h 1880444"/>
                <a:gd name="connsiteX33" fmla="*/ 725680 w 815348"/>
                <a:gd name="connsiteY33" fmla="*/ 1768043 h 1880444"/>
                <a:gd name="connsiteX34" fmla="*/ 734794 w 815348"/>
                <a:gd name="connsiteY34" fmla="*/ 1749815 h 1880444"/>
                <a:gd name="connsiteX35" fmla="*/ 734794 w 815348"/>
                <a:gd name="connsiteY35" fmla="*/ 1588808 h 1880444"/>
                <a:gd name="connsiteX36" fmla="*/ 740869 w 815348"/>
                <a:gd name="connsiteY36" fmla="*/ 1570581 h 1880444"/>
                <a:gd name="connsiteX37" fmla="*/ 749983 w 815348"/>
                <a:gd name="connsiteY37" fmla="*/ 1549316 h 1880444"/>
                <a:gd name="connsiteX38" fmla="*/ 768210 w 815348"/>
                <a:gd name="connsiteY38" fmla="*/ 1537164 h 1880444"/>
                <a:gd name="connsiteX39" fmla="*/ 777324 w 815348"/>
                <a:gd name="connsiteY39" fmla="*/ 1531089 h 1880444"/>
                <a:gd name="connsiteX40" fmla="*/ 789475 w 815348"/>
                <a:gd name="connsiteY40" fmla="*/ 1512861 h 1880444"/>
                <a:gd name="connsiteX41" fmla="*/ 795551 w 815348"/>
                <a:gd name="connsiteY41" fmla="*/ 1494634 h 1880444"/>
                <a:gd name="connsiteX42" fmla="*/ 798589 w 815348"/>
                <a:gd name="connsiteY42" fmla="*/ 1485520 h 1880444"/>
                <a:gd name="connsiteX43" fmla="*/ 801627 w 815348"/>
                <a:gd name="connsiteY43" fmla="*/ 1467293 h 1880444"/>
                <a:gd name="connsiteX44" fmla="*/ 800979 w 815348"/>
                <a:gd name="connsiteY44" fmla="*/ 1311244 h 1880444"/>
                <a:gd name="connsiteX45" fmla="*/ 800979 w 815348"/>
                <a:gd name="connsiteY45" fmla="*/ 1311244 h 1880444"/>
                <a:gd name="connsiteX46" fmla="*/ 792513 w 815348"/>
                <a:gd name="connsiteY46" fmla="*/ 1108824 h 1880444"/>
                <a:gd name="connsiteX47" fmla="*/ 798589 w 815348"/>
                <a:gd name="connsiteY47" fmla="*/ 1090597 h 1880444"/>
                <a:gd name="connsiteX48" fmla="*/ 801627 w 815348"/>
                <a:gd name="connsiteY48" fmla="*/ 1060218 h 1880444"/>
                <a:gd name="connsiteX49" fmla="*/ 798589 w 815348"/>
                <a:gd name="connsiteY49" fmla="*/ 1020726 h 1880444"/>
                <a:gd name="connsiteX50" fmla="*/ 795551 w 815348"/>
                <a:gd name="connsiteY50" fmla="*/ 1005536 h 1880444"/>
                <a:gd name="connsiteX51" fmla="*/ 792513 w 815348"/>
                <a:gd name="connsiteY51" fmla="*/ 984271 h 1880444"/>
                <a:gd name="connsiteX52" fmla="*/ 792513 w 815348"/>
                <a:gd name="connsiteY52" fmla="*/ 929590 h 1880444"/>
                <a:gd name="connsiteX53" fmla="*/ 786437 w 815348"/>
                <a:gd name="connsiteY53" fmla="*/ 920476 h 1880444"/>
                <a:gd name="connsiteX54" fmla="*/ 783399 w 815348"/>
                <a:gd name="connsiteY54" fmla="*/ 911362 h 1880444"/>
                <a:gd name="connsiteX55" fmla="*/ 743907 w 815348"/>
                <a:gd name="connsiteY55" fmla="*/ 94174 h 1880444"/>
                <a:gd name="connsiteX56" fmla="*/ 734794 w 815348"/>
                <a:gd name="connsiteY56" fmla="*/ 75947 h 1880444"/>
                <a:gd name="connsiteX57" fmla="*/ 722642 w 815348"/>
                <a:gd name="connsiteY57" fmla="*/ 66833 h 1880444"/>
                <a:gd name="connsiteX58" fmla="*/ 704415 w 815348"/>
                <a:gd name="connsiteY58" fmla="*/ 51644 h 1880444"/>
                <a:gd name="connsiteX59" fmla="*/ 698339 w 815348"/>
                <a:gd name="connsiteY59" fmla="*/ 42530 h 1880444"/>
                <a:gd name="connsiteX60" fmla="*/ 689225 w 815348"/>
                <a:gd name="connsiteY60" fmla="*/ 36455 h 1880444"/>
                <a:gd name="connsiteX61" fmla="*/ 677074 w 815348"/>
                <a:gd name="connsiteY61" fmla="*/ 18227 h 1880444"/>
                <a:gd name="connsiteX62" fmla="*/ 670998 w 815348"/>
                <a:gd name="connsiteY62" fmla="*/ 9114 h 1880444"/>
                <a:gd name="connsiteX63" fmla="*/ 637582 w 815348"/>
                <a:gd name="connsiteY63" fmla="*/ 0 h 1880444"/>
                <a:gd name="connsiteX64" fmla="*/ 595051 w 815348"/>
                <a:gd name="connsiteY64" fmla="*/ 3038 h 1880444"/>
                <a:gd name="connsiteX65" fmla="*/ 582900 w 815348"/>
                <a:gd name="connsiteY65" fmla="*/ 6076 h 1880444"/>
                <a:gd name="connsiteX66" fmla="*/ 497839 w 815348"/>
                <a:gd name="connsiteY66" fmla="*/ 3038 h 1880444"/>
                <a:gd name="connsiteX67" fmla="*/ 421893 w 815348"/>
                <a:gd name="connsiteY67" fmla="*/ 6076 h 1880444"/>
                <a:gd name="connsiteX68" fmla="*/ 385438 w 815348"/>
                <a:gd name="connsiteY68" fmla="*/ 12152 h 1880444"/>
                <a:gd name="connsiteX69" fmla="*/ 276075 w 815348"/>
                <a:gd name="connsiteY69" fmla="*/ 18227 h 1880444"/>
                <a:gd name="connsiteX70" fmla="*/ 263923 w 815348"/>
                <a:gd name="connsiteY70" fmla="*/ 21265 h 1880444"/>
                <a:gd name="connsiteX71" fmla="*/ 218355 w 815348"/>
                <a:gd name="connsiteY71" fmla="*/ 27341 h 1880444"/>
                <a:gd name="connsiteX72" fmla="*/ 166711 w 815348"/>
                <a:gd name="connsiteY72" fmla="*/ 24303 h 1880444"/>
                <a:gd name="connsiteX73" fmla="*/ 145446 w 815348"/>
                <a:gd name="connsiteY73" fmla="*/ 21265 h 1880444"/>
                <a:gd name="connsiteX74" fmla="*/ 72537 w 815348"/>
                <a:gd name="connsiteY74" fmla="*/ 24303 h 1880444"/>
                <a:gd name="connsiteX75" fmla="*/ 60386 w 815348"/>
                <a:gd name="connsiteY75" fmla="*/ 27341 h 1880444"/>
                <a:gd name="connsiteX76" fmla="*/ 66461 w 815348"/>
                <a:gd name="connsiteY76" fmla="*/ 33417 h 1880444"/>
                <a:gd name="connsiteX77" fmla="*/ 66461 w 815348"/>
                <a:gd name="connsiteY77" fmla="*/ 33417 h 1880444"/>
                <a:gd name="connsiteX78" fmla="*/ 54310 w 815348"/>
                <a:gd name="connsiteY78" fmla="*/ 57720 h 1880444"/>
                <a:gd name="connsiteX79" fmla="*/ 48234 w 815348"/>
                <a:gd name="connsiteY79" fmla="*/ 66833 h 1880444"/>
                <a:gd name="connsiteX80" fmla="*/ 39120 w 815348"/>
                <a:gd name="connsiteY80" fmla="*/ 97212 h 1880444"/>
                <a:gd name="connsiteX81" fmla="*/ 33045 w 815348"/>
                <a:gd name="connsiteY81" fmla="*/ 115439 h 1880444"/>
                <a:gd name="connsiteX82" fmla="*/ 30007 w 815348"/>
                <a:gd name="connsiteY82" fmla="*/ 124553 h 1880444"/>
                <a:gd name="connsiteX83" fmla="*/ 26969 w 815348"/>
                <a:gd name="connsiteY83" fmla="*/ 133667 h 1880444"/>
                <a:gd name="connsiteX84" fmla="*/ 14817 w 815348"/>
                <a:gd name="connsiteY84" fmla="*/ 151894 h 1880444"/>
                <a:gd name="connsiteX85" fmla="*/ 11780 w 815348"/>
                <a:gd name="connsiteY85" fmla="*/ 161007 h 1880444"/>
                <a:gd name="connsiteX86" fmla="*/ 2666 w 815348"/>
                <a:gd name="connsiteY86" fmla="*/ 179235 h 1880444"/>
                <a:gd name="connsiteX87" fmla="*/ 5704 w 815348"/>
                <a:gd name="connsiteY87" fmla="*/ 212651 h 1880444"/>
                <a:gd name="connsiteX88" fmla="*/ 8742 w 815348"/>
                <a:gd name="connsiteY88" fmla="*/ 261257 h 1880444"/>
                <a:gd name="connsiteX89" fmla="*/ 8891 w 815348"/>
                <a:gd name="connsiteY89" fmla="*/ 375140 h 1880444"/>
                <a:gd name="connsiteX90" fmla="*/ 30007 w 815348"/>
                <a:gd name="connsiteY90" fmla="*/ 1078445 h 1880444"/>
                <a:gd name="connsiteX91" fmla="*/ 36083 w 815348"/>
                <a:gd name="connsiteY91" fmla="*/ 1306286 h 1880444"/>
                <a:gd name="connsiteX92" fmla="*/ 39120 w 815348"/>
                <a:gd name="connsiteY92" fmla="*/ 1360968 h 1880444"/>
                <a:gd name="connsiteX93" fmla="*/ 45196 w 815348"/>
                <a:gd name="connsiteY93" fmla="*/ 1403498 h 1880444"/>
                <a:gd name="connsiteX94" fmla="*/ 51272 w 815348"/>
                <a:gd name="connsiteY94" fmla="*/ 1455142 h 1880444"/>
                <a:gd name="connsiteX0" fmla="*/ 80899 w 815348"/>
                <a:gd name="connsiteY0" fmla="*/ 1455260 h 1880444"/>
                <a:gd name="connsiteX1" fmla="*/ 152907 w 815348"/>
                <a:gd name="connsiteY1" fmla="*/ 1599276 h 1880444"/>
                <a:gd name="connsiteX2" fmla="*/ 172787 w 815348"/>
                <a:gd name="connsiteY2" fmla="*/ 1610073 h 1880444"/>
                <a:gd name="connsiteX3" fmla="*/ 184938 w 815348"/>
                <a:gd name="connsiteY3" fmla="*/ 1628301 h 1880444"/>
                <a:gd name="connsiteX4" fmla="*/ 187976 w 815348"/>
                <a:gd name="connsiteY4" fmla="*/ 1637414 h 1880444"/>
                <a:gd name="connsiteX5" fmla="*/ 197090 w 815348"/>
                <a:gd name="connsiteY5" fmla="*/ 1655641 h 1880444"/>
                <a:gd name="connsiteX6" fmla="*/ 203166 w 815348"/>
                <a:gd name="connsiteY6" fmla="*/ 1698172 h 1880444"/>
                <a:gd name="connsiteX7" fmla="*/ 206203 w 815348"/>
                <a:gd name="connsiteY7" fmla="*/ 1734626 h 1880444"/>
                <a:gd name="connsiteX8" fmla="*/ 209241 w 815348"/>
                <a:gd name="connsiteY8" fmla="*/ 1743740 h 1880444"/>
                <a:gd name="connsiteX9" fmla="*/ 212279 w 815348"/>
                <a:gd name="connsiteY9" fmla="*/ 1758929 h 1880444"/>
                <a:gd name="connsiteX10" fmla="*/ 218355 w 815348"/>
                <a:gd name="connsiteY10" fmla="*/ 1777156 h 1880444"/>
                <a:gd name="connsiteX11" fmla="*/ 221393 w 815348"/>
                <a:gd name="connsiteY11" fmla="*/ 1786270 h 1880444"/>
                <a:gd name="connsiteX12" fmla="*/ 239620 w 815348"/>
                <a:gd name="connsiteY12" fmla="*/ 1813611 h 1880444"/>
                <a:gd name="connsiteX13" fmla="*/ 266961 w 815348"/>
                <a:gd name="connsiteY13" fmla="*/ 1828800 h 1880444"/>
                <a:gd name="connsiteX14" fmla="*/ 294302 w 815348"/>
                <a:gd name="connsiteY14" fmla="*/ 1840952 h 1880444"/>
                <a:gd name="connsiteX15" fmla="*/ 303415 w 815348"/>
                <a:gd name="connsiteY15" fmla="*/ 1843990 h 1880444"/>
                <a:gd name="connsiteX16" fmla="*/ 312529 w 815348"/>
                <a:gd name="connsiteY16" fmla="*/ 1850065 h 1880444"/>
                <a:gd name="connsiteX17" fmla="*/ 330756 w 815348"/>
                <a:gd name="connsiteY17" fmla="*/ 1856141 h 1880444"/>
                <a:gd name="connsiteX18" fmla="*/ 348984 w 815348"/>
                <a:gd name="connsiteY18" fmla="*/ 1862217 h 1880444"/>
                <a:gd name="connsiteX19" fmla="*/ 373287 w 815348"/>
                <a:gd name="connsiteY19" fmla="*/ 1865255 h 1880444"/>
                <a:gd name="connsiteX20" fmla="*/ 427968 w 815348"/>
                <a:gd name="connsiteY20" fmla="*/ 1874368 h 1880444"/>
                <a:gd name="connsiteX21" fmla="*/ 473536 w 815348"/>
                <a:gd name="connsiteY21" fmla="*/ 1880444 h 1880444"/>
                <a:gd name="connsiteX22" fmla="*/ 513029 w 815348"/>
                <a:gd name="connsiteY22" fmla="*/ 1877406 h 1880444"/>
                <a:gd name="connsiteX23" fmla="*/ 531256 w 815348"/>
                <a:gd name="connsiteY23" fmla="*/ 1868293 h 1880444"/>
                <a:gd name="connsiteX24" fmla="*/ 558597 w 815348"/>
                <a:gd name="connsiteY24" fmla="*/ 1859179 h 1880444"/>
                <a:gd name="connsiteX25" fmla="*/ 595051 w 815348"/>
                <a:gd name="connsiteY25" fmla="*/ 1847027 h 1880444"/>
                <a:gd name="connsiteX26" fmla="*/ 604165 w 815348"/>
                <a:gd name="connsiteY26" fmla="*/ 1840952 h 1880444"/>
                <a:gd name="connsiteX27" fmla="*/ 610241 w 815348"/>
                <a:gd name="connsiteY27" fmla="*/ 1831838 h 1880444"/>
                <a:gd name="connsiteX28" fmla="*/ 628468 w 815348"/>
                <a:gd name="connsiteY28" fmla="*/ 1825762 h 1880444"/>
                <a:gd name="connsiteX29" fmla="*/ 664922 w 815348"/>
                <a:gd name="connsiteY29" fmla="*/ 1813611 h 1880444"/>
                <a:gd name="connsiteX30" fmla="*/ 674036 w 815348"/>
                <a:gd name="connsiteY30" fmla="*/ 1807535 h 1880444"/>
                <a:gd name="connsiteX31" fmla="*/ 695301 w 815348"/>
                <a:gd name="connsiteY31" fmla="*/ 1801459 h 1880444"/>
                <a:gd name="connsiteX32" fmla="*/ 713528 w 815348"/>
                <a:gd name="connsiteY32" fmla="*/ 1786270 h 1880444"/>
                <a:gd name="connsiteX33" fmla="*/ 725680 w 815348"/>
                <a:gd name="connsiteY33" fmla="*/ 1768043 h 1880444"/>
                <a:gd name="connsiteX34" fmla="*/ 734794 w 815348"/>
                <a:gd name="connsiteY34" fmla="*/ 1749815 h 1880444"/>
                <a:gd name="connsiteX35" fmla="*/ 734794 w 815348"/>
                <a:gd name="connsiteY35" fmla="*/ 1588808 h 1880444"/>
                <a:gd name="connsiteX36" fmla="*/ 740869 w 815348"/>
                <a:gd name="connsiteY36" fmla="*/ 1570581 h 1880444"/>
                <a:gd name="connsiteX37" fmla="*/ 749983 w 815348"/>
                <a:gd name="connsiteY37" fmla="*/ 1549316 h 1880444"/>
                <a:gd name="connsiteX38" fmla="*/ 768210 w 815348"/>
                <a:gd name="connsiteY38" fmla="*/ 1537164 h 1880444"/>
                <a:gd name="connsiteX39" fmla="*/ 777324 w 815348"/>
                <a:gd name="connsiteY39" fmla="*/ 1531089 h 1880444"/>
                <a:gd name="connsiteX40" fmla="*/ 789475 w 815348"/>
                <a:gd name="connsiteY40" fmla="*/ 1512861 h 1880444"/>
                <a:gd name="connsiteX41" fmla="*/ 795551 w 815348"/>
                <a:gd name="connsiteY41" fmla="*/ 1494634 h 1880444"/>
                <a:gd name="connsiteX42" fmla="*/ 798589 w 815348"/>
                <a:gd name="connsiteY42" fmla="*/ 1485520 h 1880444"/>
                <a:gd name="connsiteX43" fmla="*/ 801627 w 815348"/>
                <a:gd name="connsiteY43" fmla="*/ 1467293 h 1880444"/>
                <a:gd name="connsiteX44" fmla="*/ 800979 w 815348"/>
                <a:gd name="connsiteY44" fmla="*/ 1311244 h 1880444"/>
                <a:gd name="connsiteX45" fmla="*/ 800979 w 815348"/>
                <a:gd name="connsiteY45" fmla="*/ 1311244 h 1880444"/>
                <a:gd name="connsiteX46" fmla="*/ 792513 w 815348"/>
                <a:gd name="connsiteY46" fmla="*/ 1108824 h 1880444"/>
                <a:gd name="connsiteX47" fmla="*/ 798589 w 815348"/>
                <a:gd name="connsiteY47" fmla="*/ 1090597 h 1880444"/>
                <a:gd name="connsiteX48" fmla="*/ 801627 w 815348"/>
                <a:gd name="connsiteY48" fmla="*/ 1060218 h 1880444"/>
                <a:gd name="connsiteX49" fmla="*/ 798589 w 815348"/>
                <a:gd name="connsiteY49" fmla="*/ 1020726 h 1880444"/>
                <a:gd name="connsiteX50" fmla="*/ 795551 w 815348"/>
                <a:gd name="connsiteY50" fmla="*/ 1005536 h 1880444"/>
                <a:gd name="connsiteX51" fmla="*/ 792513 w 815348"/>
                <a:gd name="connsiteY51" fmla="*/ 984271 h 1880444"/>
                <a:gd name="connsiteX52" fmla="*/ 792513 w 815348"/>
                <a:gd name="connsiteY52" fmla="*/ 929590 h 1880444"/>
                <a:gd name="connsiteX53" fmla="*/ 786437 w 815348"/>
                <a:gd name="connsiteY53" fmla="*/ 920476 h 1880444"/>
                <a:gd name="connsiteX54" fmla="*/ 783399 w 815348"/>
                <a:gd name="connsiteY54" fmla="*/ 911362 h 1880444"/>
                <a:gd name="connsiteX55" fmla="*/ 743907 w 815348"/>
                <a:gd name="connsiteY55" fmla="*/ 94174 h 1880444"/>
                <a:gd name="connsiteX56" fmla="*/ 734794 w 815348"/>
                <a:gd name="connsiteY56" fmla="*/ 75947 h 1880444"/>
                <a:gd name="connsiteX57" fmla="*/ 722642 w 815348"/>
                <a:gd name="connsiteY57" fmla="*/ 66833 h 1880444"/>
                <a:gd name="connsiteX58" fmla="*/ 704415 w 815348"/>
                <a:gd name="connsiteY58" fmla="*/ 51644 h 1880444"/>
                <a:gd name="connsiteX59" fmla="*/ 698339 w 815348"/>
                <a:gd name="connsiteY59" fmla="*/ 42530 h 1880444"/>
                <a:gd name="connsiteX60" fmla="*/ 689225 w 815348"/>
                <a:gd name="connsiteY60" fmla="*/ 36455 h 1880444"/>
                <a:gd name="connsiteX61" fmla="*/ 677074 w 815348"/>
                <a:gd name="connsiteY61" fmla="*/ 18227 h 1880444"/>
                <a:gd name="connsiteX62" fmla="*/ 670998 w 815348"/>
                <a:gd name="connsiteY62" fmla="*/ 9114 h 1880444"/>
                <a:gd name="connsiteX63" fmla="*/ 637582 w 815348"/>
                <a:gd name="connsiteY63" fmla="*/ 0 h 1880444"/>
                <a:gd name="connsiteX64" fmla="*/ 595051 w 815348"/>
                <a:gd name="connsiteY64" fmla="*/ 3038 h 1880444"/>
                <a:gd name="connsiteX65" fmla="*/ 582900 w 815348"/>
                <a:gd name="connsiteY65" fmla="*/ 6076 h 1880444"/>
                <a:gd name="connsiteX66" fmla="*/ 497839 w 815348"/>
                <a:gd name="connsiteY66" fmla="*/ 3038 h 1880444"/>
                <a:gd name="connsiteX67" fmla="*/ 421893 w 815348"/>
                <a:gd name="connsiteY67" fmla="*/ 6076 h 1880444"/>
                <a:gd name="connsiteX68" fmla="*/ 385438 w 815348"/>
                <a:gd name="connsiteY68" fmla="*/ 12152 h 1880444"/>
                <a:gd name="connsiteX69" fmla="*/ 276075 w 815348"/>
                <a:gd name="connsiteY69" fmla="*/ 18227 h 1880444"/>
                <a:gd name="connsiteX70" fmla="*/ 263923 w 815348"/>
                <a:gd name="connsiteY70" fmla="*/ 21265 h 1880444"/>
                <a:gd name="connsiteX71" fmla="*/ 218355 w 815348"/>
                <a:gd name="connsiteY71" fmla="*/ 27341 h 1880444"/>
                <a:gd name="connsiteX72" fmla="*/ 166711 w 815348"/>
                <a:gd name="connsiteY72" fmla="*/ 24303 h 1880444"/>
                <a:gd name="connsiteX73" fmla="*/ 145446 w 815348"/>
                <a:gd name="connsiteY73" fmla="*/ 21265 h 1880444"/>
                <a:gd name="connsiteX74" fmla="*/ 72537 w 815348"/>
                <a:gd name="connsiteY74" fmla="*/ 24303 h 1880444"/>
                <a:gd name="connsiteX75" fmla="*/ 60386 w 815348"/>
                <a:gd name="connsiteY75" fmla="*/ 27341 h 1880444"/>
                <a:gd name="connsiteX76" fmla="*/ 66461 w 815348"/>
                <a:gd name="connsiteY76" fmla="*/ 33417 h 1880444"/>
                <a:gd name="connsiteX77" fmla="*/ 66461 w 815348"/>
                <a:gd name="connsiteY77" fmla="*/ 33417 h 1880444"/>
                <a:gd name="connsiteX78" fmla="*/ 54310 w 815348"/>
                <a:gd name="connsiteY78" fmla="*/ 57720 h 1880444"/>
                <a:gd name="connsiteX79" fmla="*/ 48234 w 815348"/>
                <a:gd name="connsiteY79" fmla="*/ 66833 h 1880444"/>
                <a:gd name="connsiteX80" fmla="*/ 39120 w 815348"/>
                <a:gd name="connsiteY80" fmla="*/ 97212 h 1880444"/>
                <a:gd name="connsiteX81" fmla="*/ 33045 w 815348"/>
                <a:gd name="connsiteY81" fmla="*/ 115439 h 1880444"/>
                <a:gd name="connsiteX82" fmla="*/ 30007 w 815348"/>
                <a:gd name="connsiteY82" fmla="*/ 124553 h 1880444"/>
                <a:gd name="connsiteX83" fmla="*/ 26969 w 815348"/>
                <a:gd name="connsiteY83" fmla="*/ 133667 h 1880444"/>
                <a:gd name="connsiteX84" fmla="*/ 14817 w 815348"/>
                <a:gd name="connsiteY84" fmla="*/ 151894 h 1880444"/>
                <a:gd name="connsiteX85" fmla="*/ 11780 w 815348"/>
                <a:gd name="connsiteY85" fmla="*/ 161007 h 1880444"/>
                <a:gd name="connsiteX86" fmla="*/ 2666 w 815348"/>
                <a:gd name="connsiteY86" fmla="*/ 179235 h 1880444"/>
                <a:gd name="connsiteX87" fmla="*/ 5704 w 815348"/>
                <a:gd name="connsiteY87" fmla="*/ 212651 h 1880444"/>
                <a:gd name="connsiteX88" fmla="*/ 8742 w 815348"/>
                <a:gd name="connsiteY88" fmla="*/ 261257 h 1880444"/>
                <a:gd name="connsiteX89" fmla="*/ 8891 w 815348"/>
                <a:gd name="connsiteY89" fmla="*/ 375140 h 1880444"/>
                <a:gd name="connsiteX90" fmla="*/ 30007 w 815348"/>
                <a:gd name="connsiteY90" fmla="*/ 1078445 h 1880444"/>
                <a:gd name="connsiteX91" fmla="*/ 36083 w 815348"/>
                <a:gd name="connsiteY91" fmla="*/ 1306286 h 1880444"/>
                <a:gd name="connsiteX92" fmla="*/ 39120 w 815348"/>
                <a:gd name="connsiteY92" fmla="*/ 1360968 h 1880444"/>
                <a:gd name="connsiteX93" fmla="*/ 45196 w 815348"/>
                <a:gd name="connsiteY93" fmla="*/ 1403498 h 1880444"/>
                <a:gd name="connsiteX94" fmla="*/ 51272 w 815348"/>
                <a:gd name="connsiteY94" fmla="*/ 1455142 h 1880444"/>
                <a:gd name="connsiteX0" fmla="*/ 80899 w 815348"/>
                <a:gd name="connsiteY0" fmla="*/ 1455260 h 1880444"/>
                <a:gd name="connsiteX1" fmla="*/ 152907 w 815348"/>
                <a:gd name="connsiteY1" fmla="*/ 1599276 h 1880444"/>
                <a:gd name="connsiteX2" fmla="*/ 172787 w 815348"/>
                <a:gd name="connsiteY2" fmla="*/ 1610073 h 1880444"/>
                <a:gd name="connsiteX3" fmla="*/ 184938 w 815348"/>
                <a:gd name="connsiteY3" fmla="*/ 1628301 h 1880444"/>
                <a:gd name="connsiteX4" fmla="*/ 187976 w 815348"/>
                <a:gd name="connsiteY4" fmla="*/ 1637414 h 1880444"/>
                <a:gd name="connsiteX5" fmla="*/ 197090 w 815348"/>
                <a:gd name="connsiteY5" fmla="*/ 1655641 h 1880444"/>
                <a:gd name="connsiteX6" fmla="*/ 203166 w 815348"/>
                <a:gd name="connsiteY6" fmla="*/ 1698172 h 1880444"/>
                <a:gd name="connsiteX7" fmla="*/ 206203 w 815348"/>
                <a:gd name="connsiteY7" fmla="*/ 1734626 h 1880444"/>
                <a:gd name="connsiteX8" fmla="*/ 209241 w 815348"/>
                <a:gd name="connsiteY8" fmla="*/ 1743740 h 1880444"/>
                <a:gd name="connsiteX9" fmla="*/ 212279 w 815348"/>
                <a:gd name="connsiteY9" fmla="*/ 1758929 h 1880444"/>
                <a:gd name="connsiteX10" fmla="*/ 218355 w 815348"/>
                <a:gd name="connsiteY10" fmla="*/ 1777156 h 1880444"/>
                <a:gd name="connsiteX11" fmla="*/ 221393 w 815348"/>
                <a:gd name="connsiteY11" fmla="*/ 1786270 h 1880444"/>
                <a:gd name="connsiteX12" fmla="*/ 239620 w 815348"/>
                <a:gd name="connsiteY12" fmla="*/ 1813611 h 1880444"/>
                <a:gd name="connsiteX13" fmla="*/ 266961 w 815348"/>
                <a:gd name="connsiteY13" fmla="*/ 1828800 h 1880444"/>
                <a:gd name="connsiteX14" fmla="*/ 294302 w 815348"/>
                <a:gd name="connsiteY14" fmla="*/ 1840952 h 1880444"/>
                <a:gd name="connsiteX15" fmla="*/ 303415 w 815348"/>
                <a:gd name="connsiteY15" fmla="*/ 1843990 h 1880444"/>
                <a:gd name="connsiteX16" fmla="*/ 312529 w 815348"/>
                <a:gd name="connsiteY16" fmla="*/ 1850065 h 1880444"/>
                <a:gd name="connsiteX17" fmla="*/ 330756 w 815348"/>
                <a:gd name="connsiteY17" fmla="*/ 1856141 h 1880444"/>
                <a:gd name="connsiteX18" fmla="*/ 348984 w 815348"/>
                <a:gd name="connsiteY18" fmla="*/ 1862217 h 1880444"/>
                <a:gd name="connsiteX19" fmla="*/ 373287 w 815348"/>
                <a:gd name="connsiteY19" fmla="*/ 1865255 h 1880444"/>
                <a:gd name="connsiteX20" fmla="*/ 427968 w 815348"/>
                <a:gd name="connsiteY20" fmla="*/ 1874368 h 1880444"/>
                <a:gd name="connsiteX21" fmla="*/ 473536 w 815348"/>
                <a:gd name="connsiteY21" fmla="*/ 1880444 h 1880444"/>
                <a:gd name="connsiteX22" fmla="*/ 513029 w 815348"/>
                <a:gd name="connsiteY22" fmla="*/ 1877406 h 1880444"/>
                <a:gd name="connsiteX23" fmla="*/ 531256 w 815348"/>
                <a:gd name="connsiteY23" fmla="*/ 1868293 h 1880444"/>
                <a:gd name="connsiteX24" fmla="*/ 558597 w 815348"/>
                <a:gd name="connsiteY24" fmla="*/ 1859179 h 1880444"/>
                <a:gd name="connsiteX25" fmla="*/ 595051 w 815348"/>
                <a:gd name="connsiteY25" fmla="*/ 1847027 h 1880444"/>
                <a:gd name="connsiteX26" fmla="*/ 604165 w 815348"/>
                <a:gd name="connsiteY26" fmla="*/ 1840952 h 1880444"/>
                <a:gd name="connsiteX27" fmla="*/ 610241 w 815348"/>
                <a:gd name="connsiteY27" fmla="*/ 1831838 h 1880444"/>
                <a:gd name="connsiteX28" fmla="*/ 628468 w 815348"/>
                <a:gd name="connsiteY28" fmla="*/ 1825762 h 1880444"/>
                <a:gd name="connsiteX29" fmla="*/ 664922 w 815348"/>
                <a:gd name="connsiteY29" fmla="*/ 1813611 h 1880444"/>
                <a:gd name="connsiteX30" fmla="*/ 674036 w 815348"/>
                <a:gd name="connsiteY30" fmla="*/ 1807535 h 1880444"/>
                <a:gd name="connsiteX31" fmla="*/ 695301 w 815348"/>
                <a:gd name="connsiteY31" fmla="*/ 1801459 h 1880444"/>
                <a:gd name="connsiteX32" fmla="*/ 713528 w 815348"/>
                <a:gd name="connsiteY32" fmla="*/ 1786270 h 1880444"/>
                <a:gd name="connsiteX33" fmla="*/ 725680 w 815348"/>
                <a:gd name="connsiteY33" fmla="*/ 1768043 h 1880444"/>
                <a:gd name="connsiteX34" fmla="*/ 734794 w 815348"/>
                <a:gd name="connsiteY34" fmla="*/ 1749815 h 1880444"/>
                <a:gd name="connsiteX35" fmla="*/ 734794 w 815348"/>
                <a:gd name="connsiteY35" fmla="*/ 1588808 h 1880444"/>
                <a:gd name="connsiteX36" fmla="*/ 740869 w 815348"/>
                <a:gd name="connsiteY36" fmla="*/ 1570581 h 1880444"/>
                <a:gd name="connsiteX37" fmla="*/ 749983 w 815348"/>
                <a:gd name="connsiteY37" fmla="*/ 1549316 h 1880444"/>
                <a:gd name="connsiteX38" fmla="*/ 768210 w 815348"/>
                <a:gd name="connsiteY38" fmla="*/ 1537164 h 1880444"/>
                <a:gd name="connsiteX39" fmla="*/ 777324 w 815348"/>
                <a:gd name="connsiteY39" fmla="*/ 1531089 h 1880444"/>
                <a:gd name="connsiteX40" fmla="*/ 789475 w 815348"/>
                <a:gd name="connsiteY40" fmla="*/ 1512861 h 1880444"/>
                <a:gd name="connsiteX41" fmla="*/ 795551 w 815348"/>
                <a:gd name="connsiteY41" fmla="*/ 1494634 h 1880444"/>
                <a:gd name="connsiteX42" fmla="*/ 798589 w 815348"/>
                <a:gd name="connsiteY42" fmla="*/ 1485520 h 1880444"/>
                <a:gd name="connsiteX43" fmla="*/ 801627 w 815348"/>
                <a:gd name="connsiteY43" fmla="*/ 1467293 h 1880444"/>
                <a:gd name="connsiteX44" fmla="*/ 800979 w 815348"/>
                <a:gd name="connsiteY44" fmla="*/ 1311244 h 1880444"/>
                <a:gd name="connsiteX45" fmla="*/ 800979 w 815348"/>
                <a:gd name="connsiteY45" fmla="*/ 1311244 h 1880444"/>
                <a:gd name="connsiteX46" fmla="*/ 792513 w 815348"/>
                <a:gd name="connsiteY46" fmla="*/ 1108824 h 1880444"/>
                <a:gd name="connsiteX47" fmla="*/ 798589 w 815348"/>
                <a:gd name="connsiteY47" fmla="*/ 1090597 h 1880444"/>
                <a:gd name="connsiteX48" fmla="*/ 801627 w 815348"/>
                <a:gd name="connsiteY48" fmla="*/ 1060218 h 1880444"/>
                <a:gd name="connsiteX49" fmla="*/ 798589 w 815348"/>
                <a:gd name="connsiteY49" fmla="*/ 1020726 h 1880444"/>
                <a:gd name="connsiteX50" fmla="*/ 795551 w 815348"/>
                <a:gd name="connsiteY50" fmla="*/ 1005536 h 1880444"/>
                <a:gd name="connsiteX51" fmla="*/ 792513 w 815348"/>
                <a:gd name="connsiteY51" fmla="*/ 984271 h 1880444"/>
                <a:gd name="connsiteX52" fmla="*/ 792513 w 815348"/>
                <a:gd name="connsiteY52" fmla="*/ 929590 h 1880444"/>
                <a:gd name="connsiteX53" fmla="*/ 786437 w 815348"/>
                <a:gd name="connsiteY53" fmla="*/ 920476 h 1880444"/>
                <a:gd name="connsiteX54" fmla="*/ 783399 w 815348"/>
                <a:gd name="connsiteY54" fmla="*/ 911362 h 1880444"/>
                <a:gd name="connsiteX55" fmla="*/ 743907 w 815348"/>
                <a:gd name="connsiteY55" fmla="*/ 94174 h 1880444"/>
                <a:gd name="connsiteX56" fmla="*/ 734794 w 815348"/>
                <a:gd name="connsiteY56" fmla="*/ 75947 h 1880444"/>
                <a:gd name="connsiteX57" fmla="*/ 722642 w 815348"/>
                <a:gd name="connsiteY57" fmla="*/ 66833 h 1880444"/>
                <a:gd name="connsiteX58" fmla="*/ 704415 w 815348"/>
                <a:gd name="connsiteY58" fmla="*/ 51644 h 1880444"/>
                <a:gd name="connsiteX59" fmla="*/ 698339 w 815348"/>
                <a:gd name="connsiteY59" fmla="*/ 42530 h 1880444"/>
                <a:gd name="connsiteX60" fmla="*/ 689225 w 815348"/>
                <a:gd name="connsiteY60" fmla="*/ 36455 h 1880444"/>
                <a:gd name="connsiteX61" fmla="*/ 677074 w 815348"/>
                <a:gd name="connsiteY61" fmla="*/ 18227 h 1880444"/>
                <a:gd name="connsiteX62" fmla="*/ 670998 w 815348"/>
                <a:gd name="connsiteY62" fmla="*/ 9114 h 1880444"/>
                <a:gd name="connsiteX63" fmla="*/ 637582 w 815348"/>
                <a:gd name="connsiteY63" fmla="*/ 0 h 1880444"/>
                <a:gd name="connsiteX64" fmla="*/ 595051 w 815348"/>
                <a:gd name="connsiteY64" fmla="*/ 3038 h 1880444"/>
                <a:gd name="connsiteX65" fmla="*/ 582900 w 815348"/>
                <a:gd name="connsiteY65" fmla="*/ 6076 h 1880444"/>
                <a:gd name="connsiteX66" fmla="*/ 497839 w 815348"/>
                <a:gd name="connsiteY66" fmla="*/ 3038 h 1880444"/>
                <a:gd name="connsiteX67" fmla="*/ 421893 w 815348"/>
                <a:gd name="connsiteY67" fmla="*/ 6076 h 1880444"/>
                <a:gd name="connsiteX68" fmla="*/ 385438 w 815348"/>
                <a:gd name="connsiteY68" fmla="*/ 12152 h 1880444"/>
                <a:gd name="connsiteX69" fmla="*/ 276075 w 815348"/>
                <a:gd name="connsiteY69" fmla="*/ 18227 h 1880444"/>
                <a:gd name="connsiteX70" fmla="*/ 263923 w 815348"/>
                <a:gd name="connsiteY70" fmla="*/ 21265 h 1880444"/>
                <a:gd name="connsiteX71" fmla="*/ 218355 w 815348"/>
                <a:gd name="connsiteY71" fmla="*/ 27341 h 1880444"/>
                <a:gd name="connsiteX72" fmla="*/ 166711 w 815348"/>
                <a:gd name="connsiteY72" fmla="*/ 24303 h 1880444"/>
                <a:gd name="connsiteX73" fmla="*/ 145446 w 815348"/>
                <a:gd name="connsiteY73" fmla="*/ 21265 h 1880444"/>
                <a:gd name="connsiteX74" fmla="*/ 72537 w 815348"/>
                <a:gd name="connsiteY74" fmla="*/ 24303 h 1880444"/>
                <a:gd name="connsiteX75" fmla="*/ 60386 w 815348"/>
                <a:gd name="connsiteY75" fmla="*/ 27341 h 1880444"/>
                <a:gd name="connsiteX76" fmla="*/ 66461 w 815348"/>
                <a:gd name="connsiteY76" fmla="*/ 33417 h 1880444"/>
                <a:gd name="connsiteX77" fmla="*/ 66461 w 815348"/>
                <a:gd name="connsiteY77" fmla="*/ 33417 h 1880444"/>
                <a:gd name="connsiteX78" fmla="*/ 54310 w 815348"/>
                <a:gd name="connsiteY78" fmla="*/ 57720 h 1880444"/>
                <a:gd name="connsiteX79" fmla="*/ 48234 w 815348"/>
                <a:gd name="connsiteY79" fmla="*/ 66833 h 1880444"/>
                <a:gd name="connsiteX80" fmla="*/ 39120 w 815348"/>
                <a:gd name="connsiteY80" fmla="*/ 97212 h 1880444"/>
                <a:gd name="connsiteX81" fmla="*/ 33045 w 815348"/>
                <a:gd name="connsiteY81" fmla="*/ 115439 h 1880444"/>
                <a:gd name="connsiteX82" fmla="*/ 30007 w 815348"/>
                <a:gd name="connsiteY82" fmla="*/ 124553 h 1880444"/>
                <a:gd name="connsiteX83" fmla="*/ 26969 w 815348"/>
                <a:gd name="connsiteY83" fmla="*/ 133667 h 1880444"/>
                <a:gd name="connsiteX84" fmla="*/ 14817 w 815348"/>
                <a:gd name="connsiteY84" fmla="*/ 151894 h 1880444"/>
                <a:gd name="connsiteX85" fmla="*/ 11780 w 815348"/>
                <a:gd name="connsiteY85" fmla="*/ 161007 h 1880444"/>
                <a:gd name="connsiteX86" fmla="*/ 2666 w 815348"/>
                <a:gd name="connsiteY86" fmla="*/ 179235 h 1880444"/>
                <a:gd name="connsiteX87" fmla="*/ 5704 w 815348"/>
                <a:gd name="connsiteY87" fmla="*/ 212651 h 1880444"/>
                <a:gd name="connsiteX88" fmla="*/ 8742 w 815348"/>
                <a:gd name="connsiteY88" fmla="*/ 261257 h 1880444"/>
                <a:gd name="connsiteX89" fmla="*/ 8891 w 815348"/>
                <a:gd name="connsiteY89" fmla="*/ 375140 h 1880444"/>
                <a:gd name="connsiteX90" fmla="*/ 30007 w 815348"/>
                <a:gd name="connsiteY90" fmla="*/ 1078445 h 1880444"/>
                <a:gd name="connsiteX91" fmla="*/ 36083 w 815348"/>
                <a:gd name="connsiteY91" fmla="*/ 1306286 h 1880444"/>
                <a:gd name="connsiteX92" fmla="*/ 39120 w 815348"/>
                <a:gd name="connsiteY92" fmla="*/ 1360968 h 1880444"/>
                <a:gd name="connsiteX93" fmla="*/ 45196 w 815348"/>
                <a:gd name="connsiteY93" fmla="*/ 1403498 h 1880444"/>
                <a:gd name="connsiteX94" fmla="*/ 51272 w 815348"/>
                <a:gd name="connsiteY94" fmla="*/ 1455142 h 1880444"/>
                <a:gd name="connsiteX0" fmla="*/ 80899 w 815348"/>
                <a:gd name="connsiteY0" fmla="*/ 1455260 h 1880444"/>
                <a:gd name="connsiteX1" fmla="*/ 152907 w 815348"/>
                <a:gd name="connsiteY1" fmla="*/ 1599276 h 1880444"/>
                <a:gd name="connsiteX2" fmla="*/ 172787 w 815348"/>
                <a:gd name="connsiteY2" fmla="*/ 1610073 h 1880444"/>
                <a:gd name="connsiteX3" fmla="*/ 184938 w 815348"/>
                <a:gd name="connsiteY3" fmla="*/ 1628301 h 1880444"/>
                <a:gd name="connsiteX4" fmla="*/ 187976 w 815348"/>
                <a:gd name="connsiteY4" fmla="*/ 1637414 h 1880444"/>
                <a:gd name="connsiteX5" fmla="*/ 197090 w 815348"/>
                <a:gd name="connsiteY5" fmla="*/ 1655641 h 1880444"/>
                <a:gd name="connsiteX6" fmla="*/ 203166 w 815348"/>
                <a:gd name="connsiteY6" fmla="*/ 1698172 h 1880444"/>
                <a:gd name="connsiteX7" fmla="*/ 206203 w 815348"/>
                <a:gd name="connsiteY7" fmla="*/ 1734626 h 1880444"/>
                <a:gd name="connsiteX8" fmla="*/ 209241 w 815348"/>
                <a:gd name="connsiteY8" fmla="*/ 1743740 h 1880444"/>
                <a:gd name="connsiteX9" fmla="*/ 212279 w 815348"/>
                <a:gd name="connsiteY9" fmla="*/ 1758929 h 1880444"/>
                <a:gd name="connsiteX10" fmla="*/ 218355 w 815348"/>
                <a:gd name="connsiteY10" fmla="*/ 1777156 h 1880444"/>
                <a:gd name="connsiteX11" fmla="*/ 221393 w 815348"/>
                <a:gd name="connsiteY11" fmla="*/ 1786270 h 1880444"/>
                <a:gd name="connsiteX12" fmla="*/ 239620 w 815348"/>
                <a:gd name="connsiteY12" fmla="*/ 1813611 h 1880444"/>
                <a:gd name="connsiteX13" fmla="*/ 266961 w 815348"/>
                <a:gd name="connsiteY13" fmla="*/ 1828800 h 1880444"/>
                <a:gd name="connsiteX14" fmla="*/ 294302 w 815348"/>
                <a:gd name="connsiteY14" fmla="*/ 1840952 h 1880444"/>
                <a:gd name="connsiteX15" fmla="*/ 303415 w 815348"/>
                <a:gd name="connsiteY15" fmla="*/ 1843990 h 1880444"/>
                <a:gd name="connsiteX16" fmla="*/ 312529 w 815348"/>
                <a:gd name="connsiteY16" fmla="*/ 1850065 h 1880444"/>
                <a:gd name="connsiteX17" fmla="*/ 330756 w 815348"/>
                <a:gd name="connsiteY17" fmla="*/ 1856141 h 1880444"/>
                <a:gd name="connsiteX18" fmla="*/ 348984 w 815348"/>
                <a:gd name="connsiteY18" fmla="*/ 1862217 h 1880444"/>
                <a:gd name="connsiteX19" fmla="*/ 373287 w 815348"/>
                <a:gd name="connsiteY19" fmla="*/ 1865255 h 1880444"/>
                <a:gd name="connsiteX20" fmla="*/ 427968 w 815348"/>
                <a:gd name="connsiteY20" fmla="*/ 1874368 h 1880444"/>
                <a:gd name="connsiteX21" fmla="*/ 473536 w 815348"/>
                <a:gd name="connsiteY21" fmla="*/ 1880444 h 1880444"/>
                <a:gd name="connsiteX22" fmla="*/ 513029 w 815348"/>
                <a:gd name="connsiteY22" fmla="*/ 1877406 h 1880444"/>
                <a:gd name="connsiteX23" fmla="*/ 531256 w 815348"/>
                <a:gd name="connsiteY23" fmla="*/ 1868293 h 1880444"/>
                <a:gd name="connsiteX24" fmla="*/ 558597 w 815348"/>
                <a:gd name="connsiteY24" fmla="*/ 1859179 h 1880444"/>
                <a:gd name="connsiteX25" fmla="*/ 595051 w 815348"/>
                <a:gd name="connsiteY25" fmla="*/ 1847027 h 1880444"/>
                <a:gd name="connsiteX26" fmla="*/ 604165 w 815348"/>
                <a:gd name="connsiteY26" fmla="*/ 1840952 h 1880444"/>
                <a:gd name="connsiteX27" fmla="*/ 610241 w 815348"/>
                <a:gd name="connsiteY27" fmla="*/ 1831838 h 1880444"/>
                <a:gd name="connsiteX28" fmla="*/ 628468 w 815348"/>
                <a:gd name="connsiteY28" fmla="*/ 1825762 h 1880444"/>
                <a:gd name="connsiteX29" fmla="*/ 664922 w 815348"/>
                <a:gd name="connsiteY29" fmla="*/ 1813611 h 1880444"/>
                <a:gd name="connsiteX30" fmla="*/ 674036 w 815348"/>
                <a:gd name="connsiteY30" fmla="*/ 1807535 h 1880444"/>
                <a:gd name="connsiteX31" fmla="*/ 695301 w 815348"/>
                <a:gd name="connsiteY31" fmla="*/ 1801459 h 1880444"/>
                <a:gd name="connsiteX32" fmla="*/ 713528 w 815348"/>
                <a:gd name="connsiteY32" fmla="*/ 1786270 h 1880444"/>
                <a:gd name="connsiteX33" fmla="*/ 725680 w 815348"/>
                <a:gd name="connsiteY33" fmla="*/ 1768043 h 1880444"/>
                <a:gd name="connsiteX34" fmla="*/ 734794 w 815348"/>
                <a:gd name="connsiteY34" fmla="*/ 1749815 h 1880444"/>
                <a:gd name="connsiteX35" fmla="*/ 734794 w 815348"/>
                <a:gd name="connsiteY35" fmla="*/ 1588808 h 1880444"/>
                <a:gd name="connsiteX36" fmla="*/ 740869 w 815348"/>
                <a:gd name="connsiteY36" fmla="*/ 1570581 h 1880444"/>
                <a:gd name="connsiteX37" fmla="*/ 749983 w 815348"/>
                <a:gd name="connsiteY37" fmla="*/ 1549316 h 1880444"/>
                <a:gd name="connsiteX38" fmla="*/ 768210 w 815348"/>
                <a:gd name="connsiteY38" fmla="*/ 1537164 h 1880444"/>
                <a:gd name="connsiteX39" fmla="*/ 777324 w 815348"/>
                <a:gd name="connsiteY39" fmla="*/ 1531089 h 1880444"/>
                <a:gd name="connsiteX40" fmla="*/ 789475 w 815348"/>
                <a:gd name="connsiteY40" fmla="*/ 1512861 h 1880444"/>
                <a:gd name="connsiteX41" fmla="*/ 795551 w 815348"/>
                <a:gd name="connsiteY41" fmla="*/ 1494634 h 1880444"/>
                <a:gd name="connsiteX42" fmla="*/ 798589 w 815348"/>
                <a:gd name="connsiteY42" fmla="*/ 1485520 h 1880444"/>
                <a:gd name="connsiteX43" fmla="*/ 801627 w 815348"/>
                <a:gd name="connsiteY43" fmla="*/ 1467293 h 1880444"/>
                <a:gd name="connsiteX44" fmla="*/ 800979 w 815348"/>
                <a:gd name="connsiteY44" fmla="*/ 1311244 h 1880444"/>
                <a:gd name="connsiteX45" fmla="*/ 800979 w 815348"/>
                <a:gd name="connsiteY45" fmla="*/ 1311244 h 1880444"/>
                <a:gd name="connsiteX46" fmla="*/ 792513 w 815348"/>
                <a:gd name="connsiteY46" fmla="*/ 1108824 h 1880444"/>
                <a:gd name="connsiteX47" fmla="*/ 798589 w 815348"/>
                <a:gd name="connsiteY47" fmla="*/ 1090597 h 1880444"/>
                <a:gd name="connsiteX48" fmla="*/ 801627 w 815348"/>
                <a:gd name="connsiteY48" fmla="*/ 1060218 h 1880444"/>
                <a:gd name="connsiteX49" fmla="*/ 798589 w 815348"/>
                <a:gd name="connsiteY49" fmla="*/ 1020726 h 1880444"/>
                <a:gd name="connsiteX50" fmla="*/ 795551 w 815348"/>
                <a:gd name="connsiteY50" fmla="*/ 1005536 h 1880444"/>
                <a:gd name="connsiteX51" fmla="*/ 792513 w 815348"/>
                <a:gd name="connsiteY51" fmla="*/ 984271 h 1880444"/>
                <a:gd name="connsiteX52" fmla="*/ 792513 w 815348"/>
                <a:gd name="connsiteY52" fmla="*/ 929590 h 1880444"/>
                <a:gd name="connsiteX53" fmla="*/ 786437 w 815348"/>
                <a:gd name="connsiteY53" fmla="*/ 920476 h 1880444"/>
                <a:gd name="connsiteX54" fmla="*/ 743907 w 815348"/>
                <a:gd name="connsiteY54" fmla="*/ 94174 h 1880444"/>
                <a:gd name="connsiteX55" fmla="*/ 734794 w 815348"/>
                <a:gd name="connsiteY55" fmla="*/ 75947 h 1880444"/>
                <a:gd name="connsiteX56" fmla="*/ 722642 w 815348"/>
                <a:gd name="connsiteY56" fmla="*/ 66833 h 1880444"/>
                <a:gd name="connsiteX57" fmla="*/ 704415 w 815348"/>
                <a:gd name="connsiteY57" fmla="*/ 51644 h 1880444"/>
                <a:gd name="connsiteX58" fmla="*/ 698339 w 815348"/>
                <a:gd name="connsiteY58" fmla="*/ 42530 h 1880444"/>
                <a:gd name="connsiteX59" fmla="*/ 689225 w 815348"/>
                <a:gd name="connsiteY59" fmla="*/ 36455 h 1880444"/>
                <a:gd name="connsiteX60" fmla="*/ 677074 w 815348"/>
                <a:gd name="connsiteY60" fmla="*/ 18227 h 1880444"/>
                <a:gd name="connsiteX61" fmla="*/ 670998 w 815348"/>
                <a:gd name="connsiteY61" fmla="*/ 9114 h 1880444"/>
                <a:gd name="connsiteX62" fmla="*/ 637582 w 815348"/>
                <a:gd name="connsiteY62" fmla="*/ 0 h 1880444"/>
                <a:gd name="connsiteX63" fmla="*/ 595051 w 815348"/>
                <a:gd name="connsiteY63" fmla="*/ 3038 h 1880444"/>
                <a:gd name="connsiteX64" fmla="*/ 582900 w 815348"/>
                <a:gd name="connsiteY64" fmla="*/ 6076 h 1880444"/>
                <a:gd name="connsiteX65" fmla="*/ 497839 w 815348"/>
                <a:gd name="connsiteY65" fmla="*/ 3038 h 1880444"/>
                <a:gd name="connsiteX66" fmla="*/ 421893 w 815348"/>
                <a:gd name="connsiteY66" fmla="*/ 6076 h 1880444"/>
                <a:gd name="connsiteX67" fmla="*/ 385438 w 815348"/>
                <a:gd name="connsiteY67" fmla="*/ 12152 h 1880444"/>
                <a:gd name="connsiteX68" fmla="*/ 276075 w 815348"/>
                <a:gd name="connsiteY68" fmla="*/ 18227 h 1880444"/>
                <a:gd name="connsiteX69" fmla="*/ 263923 w 815348"/>
                <a:gd name="connsiteY69" fmla="*/ 21265 h 1880444"/>
                <a:gd name="connsiteX70" fmla="*/ 218355 w 815348"/>
                <a:gd name="connsiteY70" fmla="*/ 27341 h 1880444"/>
                <a:gd name="connsiteX71" fmla="*/ 166711 w 815348"/>
                <a:gd name="connsiteY71" fmla="*/ 24303 h 1880444"/>
                <a:gd name="connsiteX72" fmla="*/ 145446 w 815348"/>
                <a:gd name="connsiteY72" fmla="*/ 21265 h 1880444"/>
                <a:gd name="connsiteX73" fmla="*/ 72537 w 815348"/>
                <a:gd name="connsiteY73" fmla="*/ 24303 h 1880444"/>
                <a:gd name="connsiteX74" fmla="*/ 60386 w 815348"/>
                <a:gd name="connsiteY74" fmla="*/ 27341 h 1880444"/>
                <a:gd name="connsiteX75" fmla="*/ 66461 w 815348"/>
                <a:gd name="connsiteY75" fmla="*/ 33417 h 1880444"/>
                <a:gd name="connsiteX76" fmla="*/ 66461 w 815348"/>
                <a:gd name="connsiteY76" fmla="*/ 33417 h 1880444"/>
                <a:gd name="connsiteX77" fmla="*/ 54310 w 815348"/>
                <a:gd name="connsiteY77" fmla="*/ 57720 h 1880444"/>
                <a:gd name="connsiteX78" fmla="*/ 48234 w 815348"/>
                <a:gd name="connsiteY78" fmla="*/ 66833 h 1880444"/>
                <a:gd name="connsiteX79" fmla="*/ 39120 w 815348"/>
                <a:gd name="connsiteY79" fmla="*/ 97212 h 1880444"/>
                <a:gd name="connsiteX80" fmla="*/ 33045 w 815348"/>
                <a:gd name="connsiteY80" fmla="*/ 115439 h 1880444"/>
                <a:gd name="connsiteX81" fmla="*/ 30007 w 815348"/>
                <a:gd name="connsiteY81" fmla="*/ 124553 h 1880444"/>
                <a:gd name="connsiteX82" fmla="*/ 26969 w 815348"/>
                <a:gd name="connsiteY82" fmla="*/ 133667 h 1880444"/>
                <a:gd name="connsiteX83" fmla="*/ 14817 w 815348"/>
                <a:gd name="connsiteY83" fmla="*/ 151894 h 1880444"/>
                <a:gd name="connsiteX84" fmla="*/ 11780 w 815348"/>
                <a:gd name="connsiteY84" fmla="*/ 161007 h 1880444"/>
                <a:gd name="connsiteX85" fmla="*/ 2666 w 815348"/>
                <a:gd name="connsiteY85" fmla="*/ 179235 h 1880444"/>
                <a:gd name="connsiteX86" fmla="*/ 5704 w 815348"/>
                <a:gd name="connsiteY86" fmla="*/ 212651 h 1880444"/>
                <a:gd name="connsiteX87" fmla="*/ 8742 w 815348"/>
                <a:gd name="connsiteY87" fmla="*/ 261257 h 1880444"/>
                <a:gd name="connsiteX88" fmla="*/ 8891 w 815348"/>
                <a:gd name="connsiteY88" fmla="*/ 375140 h 1880444"/>
                <a:gd name="connsiteX89" fmla="*/ 30007 w 815348"/>
                <a:gd name="connsiteY89" fmla="*/ 1078445 h 1880444"/>
                <a:gd name="connsiteX90" fmla="*/ 36083 w 815348"/>
                <a:gd name="connsiteY90" fmla="*/ 1306286 h 1880444"/>
                <a:gd name="connsiteX91" fmla="*/ 39120 w 815348"/>
                <a:gd name="connsiteY91" fmla="*/ 1360968 h 1880444"/>
                <a:gd name="connsiteX92" fmla="*/ 45196 w 815348"/>
                <a:gd name="connsiteY92" fmla="*/ 1403498 h 1880444"/>
                <a:gd name="connsiteX93" fmla="*/ 51272 w 815348"/>
                <a:gd name="connsiteY93" fmla="*/ 1455142 h 1880444"/>
                <a:gd name="connsiteX0" fmla="*/ 80899 w 815348"/>
                <a:gd name="connsiteY0" fmla="*/ 1455260 h 1880444"/>
                <a:gd name="connsiteX1" fmla="*/ 152907 w 815348"/>
                <a:gd name="connsiteY1" fmla="*/ 1599276 h 1880444"/>
                <a:gd name="connsiteX2" fmla="*/ 172787 w 815348"/>
                <a:gd name="connsiteY2" fmla="*/ 1610073 h 1880444"/>
                <a:gd name="connsiteX3" fmla="*/ 184938 w 815348"/>
                <a:gd name="connsiteY3" fmla="*/ 1628301 h 1880444"/>
                <a:gd name="connsiteX4" fmla="*/ 187976 w 815348"/>
                <a:gd name="connsiteY4" fmla="*/ 1637414 h 1880444"/>
                <a:gd name="connsiteX5" fmla="*/ 197090 w 815348"/>
                <a:gd name="connsiteY5" fmla="*/ 1655641 h 1880444"/>
                <a:gd name="connsiteX6" fmla="*/ 203166 w 815348"/>
                <a:gd name="connsiteY6" fmla="*/ 1698172 h 1880444"/>
                <a:gd name="connsiteX7" fmla="*/ 206203 w 815348"/>
                <a:gd name="connsiteY7" fmla="*/ 1734626 h 1880444"/>
                <a:gd name="connsiteX8" fmla="*/ 209241 w 815348"/>
                <a:gd name="connsiteY8" fmla="*/ 1743740 h 1880444"/>
                <a:gd name="connsiteX9" fmla="*/ 212279 w 815348"/>
                <a:gd name="connsiteY9" fmla="*/ 1758929 h 1880444"/>
                <a:gd name="connsiteX10" fmla="*/ 218355 w 815348"/>
                <a:gd name="connsiteY10" fmla="*/ 1777156 h 1880444"/>
                <a:gd name="connsiteX11" fmla="*/ 221393 w 815348"/>
                <a:gd name="connsiteY11" fmla="*/ 1786270 h 1880444"/>
                <a:gd name="connsiteX12" fmla="*/ 239620 w 815348"/>
                <a:gd name="connsiteY12" fmla="*/ 1813611 h 1880444"/>
                <a:gd name="connsiteX13" fmla="*/ 266961 w 815348"/>
                <a:gd name="connsiteY13" fmla="*/ 1828800 h 1880444"/>
                <a:gd name="connsiteX14" fmla="*/ 294302 w 815348"/>
                <a:gd name="connsiteY14" fmla="*/ 1840952 h 1880444"/>
                <a:gd name="connsiteX15" fmla="*/ 303415 w 815348"/>
                <a:gd name="connsiteY15" fmla="*/ 1843990 h 1880444"/>
                <a:gd name="connsiteX16" fmla="*/ 312529 w 815348"/>
                <a:gd name="connsiteY16" fmla="*/ 1850065 h 1880444"/>
                <a:gd name="connsiteX17" fmla="*/ 330756 w 815348"/>
                <a:gd name="connsiteY17" fmla="*/ 1856141 h 1880444"/>
                <a:gd name="connsiteX18" fmla="*/ 348984 w 815348"/>
                <a:gd name="connsiteY18" fmla="*/ 1862217 h 1880444"/>
                <a:gd name="connsiteX19" fmla="*/ 373287 w 815348"/>
                <a:gd name="connsiteY19" fmla="*/ 1865255 h 1880444"/>
                <a:gd name="connsiteX20" fmla="*/ 427968 w 815348"/>
                <a:gd name="connsiteY20" fmla="*/ 1874368 h 1880444"/>
                <a:gd name="connsiteX21" fmla="*/ 473536 w 815348"/>
                <a:gd name="connsiteY21" fmla="*/ 1880444 h 1880444"/>
                <a:gd name="connsiteX22" fmla="*/ 513029 w 815348"/>
                <a:gd name="connsiteY22" fmla="*/ 1877406 h 1880444"/>
                <a:gd name="connsiteX23" fmla="*/ 531256 w 815348"/>
                <a:gd name="connsiteY23" fmla="*/ 1868293 h 1880444"/>
                <a:gd name="connsiteX24" fmla="*/ 558597 w 815348"/>
                <a:gd name="connsiteY24" fmla="*/ 1859179 h 1880444"/>
                <a:gd name="connsiteX25" fmla="*/ 595051 w 815348"/>
                <a:gd name="connsiteY25" fmla="*/ 1847027 h 1880444"/>
                <a:gd name="connsiteX26" fmla="*/ 604165 w 815348"/>
                <a:gd name="connsiteY26" fmla="*/ 1840952 h 1880444"/>
                <a:gd name="connsiteX27" fmla="*/ 610241 w 815348"/>
                <a:gd name="connsiteY27" fmla="*/ 1831838 h 1880444"/>
                <a:gd name="connsiteX28" fmla="*/ 628468 w 815348"/>
                <a:gd name="connsiteY28" fmla="*/ 1825762 h 1880444"/>
                <a:gd name="connsiteX29" fmla="*/ 664922 w 815348"/>
                <a:gd name="connsiteY29" fmla="*/ 1813611 h 1880444"/>
                <a:gd name="connsiteX30" fmla="*/ 674036 w 815348"/>
                <a:gd name="connsiteY30" fmla="*/ 1807535 h 1880444"/>
                <a:gd name="connsiteX31" fmla="*/ 695301 w 815348"/>
                <a:gd name="connsiteY31" fmla="*/ 1801459 h 1880444"/>
                <a:gd name="connsiteX32" fmla="*/ 713528 w 815348"/>
                <a:gd name="connsiteY32" fmla="*/ 1786270 h 1880444"/>
                <a:gd name="connsiteX33" fmla="*/ 725680 w 815348"/>
                <a:gd name="connsiteY33" fmla="*/ 1768043 h 1880444"/>
                <a:gd name="connsiteX34" fmla="*/ 734794 w 815348"/>
                <a:gd name="connsiteY34" fmla="*/ 1749815 h 1880444"/>
                <a:gd name="connsiteX35" fmla="*/ 734794 w 815348"/>
                <a:gd name="connsiteY35" fmla="*/ 1588808 h 1880444"/>
                <a:gd name="connsiteX36" fmla="*/ 740869 w 815348"/>
                <a:gd name="connsiteY36" fmla="*/ 1570581 h 1880444"/>
                <a:gd name="connsiteX37" fmla="*/ 749983 w 815348"/>
                <a:gd name="connsiteY37" fmla="*/ 1549316 h 1880444"/>
                <a:gd name="connsiteX38" fmla="*/ 768210 w 815348"/>
                <a:gd name="connsiteY38" fmla="*/ 1537164 h 1880444"/>
                <a:gd name="connsiteX39" fmla="*/ 777324 w 815348"/>
                <a:gd name="connsiteY39" fmla="*/ 1531089 h 1880444"/>
                <a:gd name="connsiteX40" fmla="*/ 789475 w 815348"/>
                <a:gd name="connsiteY40" fmla="*/ 1512861 h 1880444"/>
                <a:gd name="connsiteX41" fmla="*/ 795551 w 815348"/>
                <a:gd name="connsiteY41" fmla="*/ 1494634 h 1880444"/>
                <a:gd name="connsiteX42" fmla="*/ 798589 w 815348"/>
                <a:gd name="connsiteY42" fmla="*/ 1485520 h 1880444"/>
                <a:gd name="connsiteX43" fmla="*/ 801627 w 815348"/>
                <a:gd name="connsiteY43" fmla="*/ 1467293 h 1880444"/>
                <a:gd name="connsiteX44" fmla="*/ 800979 w 815348"/>
                <a:gd name="connsiteY44" fmla="*/ 1311244 h 1880444"/>
                <a:gd name="connsiteX45" fmla="*/ 800979 w 815348"/>
                <a:gd name="connsiteY45" fmla="*/ 1311244 h 1880444"/>
                <a:gd name="connsiteX46" fmla="*/ 792513 w 815348"/>
                <a:gd name="connsiteY46" fmla="*/ 1108824 h 1880444"/>
                <a:gd name="connsiteX47" fmla="*/ 798589 w 815348"/>
                <a:gd name="connsiteY47" fmla="*/ 1090597 h 1880444"/>
                <a:gd name="connsiteX48" fmla="*/ 801627 w 815348"/>
                <a:gd name="connsiteY48" fmla="*/ 1060218 h 1880444"/>
                <a:gd name="connsiteX49" fmla="*/ 798589 w 815348"/>
                <a:gd name="connsiteY49" fmla="*/ 1020726 h 1880444"/>
                <a:gd name="connsiteX50" fmla="*/ 795551 w 815348"/>
                <a:gd name="connsiteY50" fmla="*/ 1005536 h 1880444"/>
                <a:gd name="connsiteX51" fmla="*/ 792513 w 815348"/>
                <a:gd name="connsiteY51" fmla="*/ 984271 h 1880444"/>
                <a:gd name="connsiteX52" fmla="*/ 792513 w 815348"/>
                <a:gd name="connsiteY52" fmla="*/ 929590 h 1880444"/>
                <a:gd name="connsiteX53" fmla="*/ 743907 w 815348"/>
                <a:gd name="connsiteY53" fmla="*/ 94174 h 1880444"/>
                <a:gd name="connsiteX54" fmla="*/ 734794 w 815348"/>
                <a:gd name="connsiteY54" fmla="*/ 75947 h 1880444"/>
                <a:gd name="connsiteX55" fmla="*/ 722642 w 815348"/>
                <a:gd name="connsiteY55" fmla="*/ 66833 h 1880444"/>
                <a:gd name="connsiteX56" fmla="*/ 704415 w 815348"/>
                <a:gd name="connsiteY56" fmla="*/ 51644 h 1880444"/>
                <a:gd name="connsiteX57" fmla="*/ 698339 w 815348"/>
                <a:gd name="connsiteY57" fmla="*/ 42530 h 1880444"/>
                <a:gd name="connsiteX58" fmla="*/ 689225 w 815348"/>
                <a:gd name="connsiteY58" fmla="*/ 36455 h 1880444"/>
                <a:gd name="connsiteX59" fmla="*/ 677074 w 815348"/>
                <a:gd name="connsiteY59" fmla="*/ 18227 h 1880444"/>
                <a:gd name="connsiteX60" fmla="*/ 670998 w 815348"/>
                <a:gd name="connsiteY60" fmla="*/ 9114 h 1880444"/>
                <a:gd name="connsiteX61" fmla="*/ 637582 w 815348"/>
                <a:gd name="connsiteY61" fmla="*/ 0 h 1880444"/>
                <a:gd name="connsiteX62" fmla="*/ 595051 w 815348"/>
                <a:gd name="connsiteY62" fmla="*/ 3038 h 1880444"/>
                <a:gd name="connsiteX63" fmla="*/ 582900 w 815348"/>
                <a:gd name="connsiteY63" fmla="*/ 6076 h 1880444"/>
                <a:gd name="connsiteX64" fmla="*/ 497839 w 815348"/>
                <a:gd name="connsiteY64" fmla="*/ 3038 h 1880444"/>
                <a:gd name="connsiteX65" fmla="*/ 421893 w 815348"/>
                <a:gd name="connsiteY65" fmla="*/ 6076 h 1880444"/>
                <a:gd name="connsiteX66" fmla="*/ 385438 w 815348"/>
                <a:gd name="connsiteY66" fmla="*/ 12152 h 1880444"/>
                <a:gd name="connsiteX67" fmla="*/ 276075 w 815348"/>
                <a:gd name="connsiteY67" fmla="*/ 18227 h 1880444"/>
                <a:gd name="connsiteX68" fmla="*/ 263923 w 815348"/>
                <a:gd name="connsiteY68" fmla="*/ 21265 h 1880444"/>
                <a:gd name="connsiteX69" fmla="*/ 218355 w 815348"/>
                <a:gd name="connsiteY69" fmla="*/ 27341 h 1880444"/>
                <a:gd name="connsiteX70" fmla="*/ 166711 w 815348"/>
                <a:gd name="connsiteY70" fmla="*/ 24303 h 1880444"/>
                <a:gd name="connsiteX71" fmla="*/ 145446 w 815348"/>
                <a:gd name="connsiteY71" fmla="*/ 21265 h 1880444"/>
                <a:gd name="connsiteX72" fmla="*/ 72537 w 815348"/>
                <a:gd name="connsiteY72" fmla="*/ 24303 h 1880444"/>
                <a:gd name="connsiteX73" fmla="*/ 60386 w 815348"/>
                <a:gd name="connsiteY73" fmla="*/ 27341 h 1880444"/>
                <a:gd name="connsiteX74" fmla="*/ 66461 w 815348"/>
                <a:gd name="connsiteY74" fmla="*/ 33417 h 1880444"/>
                <a:gd name="connsiteX75" fmla="*/ 66461 w 815348"/>
                <a:gd name="connsiteY75" fmla="*/ 33417 h 1880444"/>
                <a:gd name="connsiteX76" fmla="*/ 54310 w 815348"/>
                <a:gd name="connsiteY76" fmla="*/ 57720 h 1880444"/>
                <a:gd name="connsiteX77" fmla="*/ 48234 w 815348"/>
                <a:gd name="connsiteY77" fmla="*/ 66833 h 1880444"/>
                <a:gd name="connsiteX78" fmla="*/ 39120 w 815348"/>
                <a:gd name="connsiteY78" fmla="*/ 97212 h 1880444"/>
                <a:gd name="connsiteX79" fmla="*/ 33045 w 815348"/>
                <a:gd name="connsiteY79" fmla="*/ 115439 h 1880444"/>
                <a:gd name="connsiteX80" fmla="*/ 30007 w 815348"/>
                <a:gd name="connsiteY80" fmla="*/ 124553 h 1880444"/>
                <a:gd name="connsiteX81" fmla="*/ 26969 w 815348"/>
                <a:gd name="connsiteY81" fmla="*/ 133667 h 1880444"/>
                <a:gd name="connsiteX82" fmla="*/ 14817 w 815348"/>
                <a:gd name="connsiteY82" fmla="*/ 151894 h 1880444"/>
                <a:gd name="connsiteX83" fmla="*/ 11780 w 815348"/>
                <a:gd name="connsiteY83" fmla="*/ 161007 h 1880444"/>
                <a:gd name="connsiteX84" fmla="*/ 2666 w 815348"/>
                <a:gd name="connsiteY84" fmla="*/ 179235 h 1880444"/>
                <a:gd name="connsiteX85" fmla="*/ 5704 w 815348"/>
                <a:gd name="connsiteY85" fmla="*/ 212651 h 1880444"/>
                <a:gd name="connsiteX86" fmla="*/ 8742 w 815348"/>
                <a:gd name="connsiteY86" fmla="*/ 261257 h 1880444"/>
                <a:gd name="connsiteX87" fmla="*/ 8891 w 815348"/>
                <a:gd name="connsiteY87" fmla="*/ 375140 h 1880444"/>
                <a:gd name="connsiteX88" fmla="*/ 30007 w 815348"/>
                <a:gd name="connsiteY88" fmla="*/ 1078445 h 1880444"/>
                <a:gd name="connsiteX89" fmla="*/ 36083 w 815348"/>
                <a:gd name="connsiteY89" fmla="*/ 1306286 h 1880444"/>
                <a:gd name="connsiteX90" fmla="*/ 39120 w 815348"/>
                <a:gd name="connsiteY90" fmla="*/ 1360968 h 1880444"/>
                <a:gd name="connsiteX91" fmla="*/ 45196 w 815348"/>
                <a:gd name="connsiteY91" fmla="*/ 1403498 h 1880444"/>
                <a:gd name="connsiteX92" fmla="*/ 51272 w 815348"/>
                <a:gd name="connsiteY92" fmla="*/ 1455142 h 1880444"/>
                <a:gd name="connsiteX0" fmla="*/ 80899 w 815348"/>
                <a:gd name="connsiteY0" fmla="*/ 1455260 h 1880444"/>
                <a:gd name="connsiteX1" fmla="*/ 152907 w 815348"/>
                <a:gd name="connsiteY1" fmla="*/ 1599276 h 1880444"/>
                <a:gd name="connsiteX2" fmla="*/ 172787 w 815348"/>
                <a:gd name="connsiteY2" fmla="*/ 1610073 h 1880444"/>
                <a:gd name="connsiteX3" fmla="*/ 184938 w 815348"/>
                <a:gd name="connsiteY3" fmla="*/ 1628301 h 1880444"/>
                <a:gd name="connsiteX4" fmla="*/ 187976 w 815348"/>
                <a:gd name="connsiteY4" fmla="*/ 1637414 h 1880444"/>
                <a:gd name="connsiteX5" fmla="*/ 197090 w 815348"/>
                <a:gd name="connsiteY5" fmla="*/ 1655641 h 1880444"/>
                <a:gd name="connsiteX6" fmla="*/ 203166 w 815348"/>
                <a:gd name="connsiteY6" fmla="*/ 1698172 h 1880444"/>
                <a:gd name="connsiteX7" fmla="*/ 206203 w 815348"/>
                <a:gd name="connsiteY7" fmla="*/ 1734626 h 1880444"/>
                <a:gd name="connsiteX8" fmla="*/ 209241 w 815348"/>
                <a:gd name="connsiteY8" fmla="*/ 1743740 h 1880444"/>
                <a:gd name="connsiteX9" fmla="*/ 212279 w 815348"/>
                <a:gd name="connsiteY9" fmla="*/ 1758929 h 1880444"/>
                <a:gd name="connsiteX10" fmla="*/ 218355 w 815348"/>
                <a:gd name="connsiteY10" fmla="*/ 1777156 h 1880444"/>
                <a:gd name="connsiteX11" fmla="*/ 221393 w 815348"/>
                <a:gd name="connsiteY11" fmla="*/ 1786270 h 1880444"/>
                <a:gd name="connsiteX12" fmla="*/ 239620 w 815348"/>
                <a:gd name="connsiteY12" fmla="*/ 1813611 h 1880444"/>
                <a:gd name="connsiteX13" fmla="*/ 266961 w 815348"/>
                <a:gd name="connsiteY13" fmla="*/ 1828800 h 1880444"/>
                <a:gd name="connsiteX14" fmla="*/ 294302 w 815348"/>
                <a:gd name="connsiteY14" fmla="*/ 1840952 h 1880444"/>
                <a:gd name="connsiteX15" fmla="*/ 303415 w 815348"/>
                <a:gd name="connsiteY15" fmla="*/ 1843990 h 1880444"/>
                <a:gd name="connsiteX16" fmla="*/ 312529 w 815348"/>
                <a:gd name="connsiteY16" fmla="*/ 1850065 h 1880444"/>
                <a:gd name="connsiteX17" fmla="*/ 330756 w 815348"/>
                <a:gd name="connsiteY17" fmla="*/ 1856141 h 1880444"/>
                <a:gd name="connsiteX18" fmla="*/ 348984 w 815348"/>
                <a:gd name="connsiteY18" fmla="*/ 1862217 h 1880444"/>
                <a:gd name="connsiteX19" fmla="*/ 373287 w 815348"/>
                <a:gd name="connsiteY19" fmla="*/ 1865255 h 1880444"/>
                <a:gd name="connsiteX20" fmla="*/ 427968 w 815348"/>
                <a:gd name="connsiteY20" fmla="*/ 1874368 h 1880444"/>
                <a:gd name="connsiteX21" fmla="*/ 473536 w 815348"/>
                <a:gd name="connsiteY21" fmla="*/ 1880444 h 1880444"/>
                <a:gd name="connsiteX22" fmla="*/ 513029 w 815348"/>
                <a:gd name="connsiteY22" fmla="*/ 1877406 h 1880444"/>
                <a:gd name="connsiteX23" fmla="*/ 531256 w 815348"/>
                <a:gd name="connsiteY23" fmla="*/ 1868293 h 1880444"/>
                <a:gd name="connsiteX24" fmla="*/ 558597 w 815348"/>
                <a:gd name="connsiteY24" fmla="*/ 1859179 h 1880444"/>
                <a:gd name="connsiteX25" fmla="*/ 595051 w 815348"/>
                <a:gd name="connsiteY25" fmla="*/ 1847027 h 1880444"/>
                <a:gd name="connsiteX26" fmla="*/ 604165 w 815348"/>
                <a:gd name="connsiteY26" fmla="*/ 1840952 h 1880444"/>
                <a:gd name="connsiteX27" fmla="*/ 610241 w 815348"/>
                <a:gd name="connsiteY27" fmla="*/ 1831838 h 1880444"/>
                <a:gd name="connsiteX28" fmla="*/ 628468 w 815348"/>
                <a:gd name="connsiteY28" fmla="*/ 1825762 h 1880444"/>
                <a:gd name="connsiteX29" fmla="*/ 664922 w 815348"/>
                <a:gd name="connsiteY29" fmla="*/ 1813611 h 1880444"/>
                <a:gd name="connsiteX30" fmla="*/ 674036 w 815348"/>
                <a:gd name="connsiteY30" fmla="*/ 1807535 h 1880444"/>
                <a:gd name="connsiteX31" fmla="*/ 695301 w 815348"/>
                <a:gd name="connsiteY31" fmla="*/ 1801459 h 1880444"/>
                <a:gd name="connsiteX32" fmla="*/ 713528 w 815348"/>
                <a:gd name="connsiteY32" fmla="*/ 1786270 h 1880444"/>
                <a:gd name="connsiteX33" fmla="*/ 725680 w 815348"/>
                <a:gd name="connsiteY33" fmla="*/ 1768043 h 1880444"/>
                <a:gd name="connsiteX34" fmla="*/ 734794 w 815348"/>
                <a:gd name="connsiteY34" fmla="*/ 1749815 h 1880444"/>
                <a:gd name="connsiteX35" fmla="*/ 734794 w 815348"/>
                <a:gd name="connsiteY35" fmla="*/ 1588808 h 1880444"/>
                <a:gd name="connsiteX36" fmla="*/ 740869 w 815348"/>
                <a:gd name="connsiteY36" fmla="*/ 1570581 h 1880444"/>
                <a:gd name="connsiteX37" fmla="*/ 749983 w 815348"/>
                <a:gd name="connsiteY37" fmla="*/ 1549316 h 1880444"/>
                <a:gd name="connsiteX38" fmla="*/ 768210 w 815348"/>
                <a:gd name="connsiteY38" fmla="*/ 1537164 h 1880444"/>
                <a:gd name="connsiteX39" fmla="*/ 777324 w 815348"/>
                <a:gd name="connsiteY39" fmla="*/ 1531089 h 1880444"/>
                <a:gd name="connsiteX40" fmla="*/ 789475 w 815348"/>
                <a:gd name="connsiteY40" fmla="*/ 1512861 h 1880444"/>
                <a:gd name="connsiteX41" fmla="*/ 795551 w 815348"/>
                <a:gd name="connsiteY41" fmla="*/ 1494634 h 1880444"/>
                <a:gd name="connsiteX42" fmla="*/ 798589 w 815348"/>
                <a:gd name="connsiteY42" fmla="*/ 1485520 h 1880444"/>
                <a:gd name="connsiteX43" fmla="*/ 801627 w 815348"/>
                <a:gd name="connsiteY43" fmla="*/ 1467293 h 1880444"/>
                <a:gd name="connsiteX44" fmla="*/ 800979 w 815348"/>
                <a:gd name="connsiteY44" fmla="*/ 1311244 h 1880444"/>
                <a:gd name="connsiteX45" fmla="*/ 800979 w 815348"/>
                <a:gd name="connsiteY45" fmla="*/ 1311244 h 1880444"/>
                <a:gd name="connsiteX46" fmla="*/ 792513 w 815348"/>
                <a:gd name="connsiteY46" fmla="*/ 1108824 h 1880444"/>
                <a:gd name="connsiteX47" fmla="*/ 798589 w 815348"/>
                <a:gd name="connsiteY47" fmla="*/ 1090597 h 1880444"/>
                <a:gd name="connsiteX48" fmla="*/ 801627 w 815348"/>
                <a:gd name="connsiteY48" fmla="*/ 1060218 h 1880444"/>
                <a:gd name="connsiteX49" fmla="*/ 798589 w 815348"/>
                <a:gd name="connsiteY49" fmla="*/ 1020726 h 1880444"/>
                <a:gd name="connsiteX50" fmla="*/ 795551 w 815348"/>
                <a:gd name="connsiteY50" fmla="*/ 1005536 h 1880444"/>
                <a:gd name="connsiteX51" fmla="*/ 792513 w 815348"/>
                <a:gd name="connsiteY51" fmla="*/ 929590 h 1880444"/>
                <a:gd name="connsiteX52" fmla="*/ 743907 w 815348"/>
                <a:gd name="connsiteY52" fmla="*/ 94174 h 1880444"/>
                <a:gd name="connsiteX53" fmla="*/ 734794 w 815348"/>
                <a:gd name="connsiteY53" fmla="*/ 75947 h 1880444"/>
                <a:gd name="connsiteX54" fmla="*/ 722642 w 815348"/>
                <a:gd name="connsiteY54" fmla="*/ 66833 h 1880444"/>
                <a:gd name="connsiteX55" fmla="*/ 704415 w 815348"/>
                <a:gd name="connsiteY55" fmla="*/ 51644 h 1880444"/>
                <a:gd name="connsiteX56" fmla="*/ 698339 w 815348"/>
                <a:gd name="connsiteY56" fmla="*/ 42530 h 1880444"/>
                <a:gd name="connsiteX57" fmla="*/ 689225 w 815348"/>
                <a:gd name="connsiteY57" fmla="*/ 36455 h 1880444"/>
                <a:gd name="connsiteX58" fmla="*/ 677074 w 815348"/>
                <a:gd name="connsiteY58" fmla="*/ 18227 h 1880444"/>
                <a:gd name="connsiteX59" fmla="*/ 670998 w 815348"/>
                <a:gd name="connsiteY59" fmla="*/ 9114 h 1880444"/>
                <a:gd name="connsiteX60" fmla="*/ 637582 w 815348"/>
                <a:gd name="connsiteY60" fmla="*/ 0 h 1880444"/>
                <a:gd name="connsiteX61" fmla="*/ 595051 w 815348"/>
                <a:gd name="connsiteY61" fmla="*/ 3038 h 1880444"/>
                <a:gd name="connsiteX62" fmla="*/ 582900 w 815348"/>
                <a:gd name="connsiteY62" fmla="*/ 6076 h 1880444"/>
                <a:gd name="connsiteX63" fmla="*/ 497839 w 815348"/>
                <a:gd name="connsiteY63" fmla="*/ 3038 h 1880444"/>
                <a:gd name="connsiteX64" fmla="*/ 421893 w 815348"/>
                <a:gd name="connsiteY64" fmla="*/ 6076 h 1880444"/>
                <a:gd name="connsiteX65" fmla="*/ 385438 w 815348"/>
                <a:gd name="connsiteY65" fmla="*/ 12152 h 1880444"/>
                <a:gd name="connsiteX66" fmla="*/ 276075 w 815348"/>
                <a:gd name="connsiteY66" fmla="*/ 18227 h 1880444"/>
                <a:gd name="connsiteX67" fmla="*/ 263923 w 815348"/>
                <a:gd name="connsiteY67" fmla="*/ 21265 h 1880444"/>
                <a:gd name="connsiteX68" fmla="*/ 218355 w 815348"/>
                <a:gd name="connsiteY68" fmla="*/ 27341 h 1880444"/>
                <a:gd name="connsiteX69" fmla="*/ 166711 w 815348"/>
                <a:gd name="connsiteY69" fmla="*/ 24303 h 1880444"/>
                <a:gd name="connsiteX70" fmla="*/ 145446 w 815348"/>
                <a:gd name="connsiteY70" fmla="*/ 21265 h 1880444"/>
                <a:gd name="connsiteX71" fmla="*/ 72537 w 815348"/>
                <a:gd name="connsiteY71" fmla="*/ 24303 h 1880444"/>
                <a:gd name="connsiteX72" fmla="*/ 60386 w 815348"/>
                <a:gd name="connsiteY72" fmla="*/ 27341 h 1880444"/>
                <a:gd name="connsiteX73" fmla="*/ 66461 w 815348"/>
                <a:gd name="connsiteY73" fmla="*/ 33417 h 1880444"/>
                <a:gd name="connsiteX74" fmla="*/ 66461 w 815348"/>
                <a:gd name="connsiteY74" fmla="*/ 33417 h 1880444"/>
                <a:gd name="connsiteX75" fmla="*/ 54310 w 815348"/>
                <a:gd name="connsiteY75" fmla="*/ 57720 h 1880444"/>
                <a:gd name="connsiteX76" fmla="*/ 48234 w 815348"/>
                <a:gd name="connsiteY76" fmla="*/ 66833 h 1880444"/>
                <a:gd name="connsiteX77" fmla="*/ 39120 w 815348"/>
                <a:gd name="connsiteY77" fmla="*/ 97212 h 1880444"/>
                <a:gd name="connsiteX78" fmla="*/ 33045 w 815348"/>
                <a:gd name="connsiteY78" fmla="*/ 115439 h 1880444"/>
                <a:gd name="connsiteX79" fmla="*/ 30007 w 815348"/>
                <a:gd name="connsiteY79" fmla="*/ 124553 h 1880444"/>
                <a:gd name="connsiteX80" fmla="*/ 26969 w 815348"/>
                <a:gd name="connsiteY80" fmla="*/ 133667 h 1880444"/>
                <a:gd name="connsiteX81" fmla="*/ 14817 w 815348"/>
                <a:gd name="connsiteY81" fmla="*/ 151894 h 1880444"/>
                <a:gd name="connsiteX82" fmla="*/ 11780 w 815348"/>
                <a:gd name="connsiteY82" fmla="*/ 161007 h 1880444"/>
                <a:gd name="connsiteX83" fmla="*/ 2666 w 815348"/>
                <a:gd name="connsiteY83" fmla="*/ 179235 h 1880444"/>
                <a:gd name="connsiteX84" fmla="*/ 5704 w 815348"/>
                <a:gd name="connsiteY84" fmla="*/ 212651 h 1880444"/>
                <a:gd name="connsiteX85" fmla="*/ 8742 w 815348"/>
                <a:gd name="connsiteY85" fmla="*/ 261257 h 1880444"/>
                <a:gd name="connsiteX86" fmla="*/ 8891 w 815348"/>
                <a:gd name="connsiteY86" fmla="*/ 375140 h 1880444"/>
                <a:gd name="connsiteX87" fmla="*/ 30007 w 815348"/>
                <a:gd name="connsiteY87" fmla="*/ 1078445 h 1880444"/>
                <a:gd name="connsiteX88" fmla="*/ 36083 w 815348"/>
                <a:gd name="connsiteY88" fmla="*/ 1306286 h 1880444"/>
                <a:gd name="connsiteX89" fmla="*/ 39120 w 815348"/>
                <a:gd name="connsiteY89" fmla="*/ 1360968 h 1880444"/>
                <a:gd name="connsiteX90" fmla="*/ 45196 w 815348"/>
                <a:gd name="connsiteY90" fmla="*/ 1403498 h 1880444"/>
                <a:gd name="connsiteX91" fmla="*/ 51272 w 815348"/>
                <a:gd name="connsiteY91" fmla="*/ 1455142 h 1880444"/>
                <a:gd name="connsiteX0" fmla="*/ 80899 w 815348"/>
                <a:gd name="connsiteY0" fmla="*/ 1455260 h 1880444"/>
                <a:gd name="connsiteX1" fmla="*/ 152907 w 815348"/>
                <a:gd name="connsiteY1" fmla="*/ 1599276 h 1880444"/>
                <a:gd name="connsiteX2" fmla="*/ 172787 w 815348"/>
                <a:gd name="connsiteY2" fmla="*/ 1610073 h 1880444"/>
                <a:gd name="connsiteX3" fmla="*/ 184938 w 815348"/>
                <a:gd name="connsiteY3" fmla="*/ 1628301 h 1880444"/>
                <a:gd name="connsiteX4" fmla="*/ 187976 w 815348"/>
                <a:gd name="connsiteY4" fmla="*/ 1637414 h 1880444"/>
                <a:gd name="connsiteX5" fmla="*/ 197090 w 815348"/>
                <a:gd name="connsiteY5" fmla="*/ 1655641 h 1880444"/>
                <a:gd name="connsiteX6" fmla="*/ 203166 w 815348"/>
                <a:gd name="connsiteY6" fmla="*/ 1698172 h 1880444"/>
                <a:gd name="connsiteX7" fmla="*/ 206203 w 815348"/>
                <a:gd name="connsiteY7" fmla="*/ 1734626 h 1880444"/>
                <a:gd name="connsiteX8" fmla="*/ 209241 w 815348"/>
                <a:gd name="connsiteY8" fmla="*/ 1743740 h 1880444"/>
                <a:gd name="connsiteX9" fmla="*/ 212279 w 815348"/>
                <a:gd name="connsiteY9" fmla="*/ 1758929 h 1880444"/>
                <a:gd name="connsiteX10" fmla="*/ 218355 w 815348"/>
                <a:gd name="connsiteY10" fmla="*/ 1777156 h 1880444"/>
                <a:gd name="connsiteX11" fmla="*/ 221393 w 815348"/>
                <a:gd name="connsiteY11" fmla="*/ 1786270 h 1880444"/>
                <a:gd name="connsiteX12" fmla="*/ 239620 w 815348"/>
                <a:gd name="connsiteY12" fmla="*/ 1813611 h 1880444"/>
                <a:gd name="connsiteX13" fmla="*/ 266961 w 815348"/>
                <a:gd name="connsiteY13" fmla="*/ 1828800 h 1880444"/>
                <a:gd name="connsiteX14" fmla="*/ 294302 w 815348"/>
                <a:gd name="connsiteY14" fmla="*/ 1840952 h 1880444"/>
                <a:gd name="connsiteX15" fmla="*/ 303415 w 815348"/>
                <a:gd name="connsiteY15" fmla="*/ 1843990 h 1880444"/>
                <a:gd name="connsiteX16" fmla="*/ 312529 w 815348"/>
                <a:gd name="connsiteY16" fmla="*/ 1850065 h 1880444"/>
                <a:gd name="connsiteX17" fmla="*/ 330756 w 815348"/>
                <a:gd name="connsiteY17" fmla="*/ 1856141 h 1880444"/>
                <a:gd name="connsiteX18" fmla="*/ 348984 w 815348"/>
                <a:gd name="connsiteY18" fmla="*/ 1862217 h 1880444"/>
                <a:gd name="connsiteX19" fmla="*/ 373287 w 815348"/>
                <a:gd name="connsiteY19" fmla="*/ 1865255 h 1880444"/>
                <a:gd name="connsiteX20" fmla="*/ 427968 w 815348"/>
                <a:gd name="connsiteY20" fmla="*/ 1874368 h 1880444"/>
                <a:gd name="connsiteX21" fmla="*/ 473536 w 815348"/>
                <a:gd name="connsiteY21" fmla="*/ 1880444 h 1880444"/>
                <a:gd name="connsiteX22" fmla="*/ 513029 w 815348"/>
                <a:gd name="connsiteY22" fmla="*/ 1877406 h 1880444"/>
                <a:gd name="connsiteX23" fmla="*/ 531256 w 815348"/>
                <a:gd name="connsiteY23" fmla="*/ 1868293 h 1880444"/>
                <a:gd name="connsiteX24" fmla="*/ 558597 w 815348"/>
                <a:gd name="connsiteY24" fmla="*/ 1859179 h 1880444"/>
                <a:gd name="connsiteX25" fmla="*/ 595051 w 815348"/>
                <a:gd name="connsiteY25" fmla="*/ 1847027 h 1880444"/>
                <a:gd name="connsiteX26" fmla="*/ 604165 w 815348"/>
                <a:gd name="connsiteY26" fmla="*/ 1840952 h 1880444"/>
                <a:gd name="connsiteX27" fmla="*/ 610241 w 815348"/>
                <a:gd name="connsiteY27" fmla="*/ 1831838 h 1880444"/>
                <a:gd name="connsiteX28" fmla="*/ 628468 w 815348"/>
                <a:gd name="connsiteY28" fmla="*/ 1825762 h 1880444"/>
                <a:gd name="connsiteX29" fmla="*/ 664922 w 815348"/>
                <a:gd name="connsiteY29" fmla="*/ 1813611 h 1880444"/>
                <a:gd name="connsiteX30" fmla="*/ 674036 w 815348"/>
                <a:gd name="connsiteY30" fmla="*/ 1807535 h 1880444"/>
                <a:gd name="connsiteX31" fmla="*/ 695301 w 815348"/>
                <a:gd name="connsiteY31" fmla="*/ 1801459 h 1880444"/>
                <a:gd name="connsiteX32" fmla="*/ 713528 w 815348"/>
                <a:gd name="connsiteY32" fmla="*/ 1786270 h 1880444"/>
                <a:gd name="connsiteX33" fmla="*/ 725680 w 815348"/>
                <a:gd name="connsiteY33" fmla="*/ 1768043 h 1880444"/>
                <a:gd name="connsiteX34" fmla="*/ 734794 w 815348"/>
                <a:gd name="connsiteY34" fmla="*/ 1749815 h 1880444"/>
                <a:gd name="connsiteX35" fmla="*/ 734794 w 815348"/>
                <a:gd name="connsiteY35" fmla="*/ 1588808 h 1880444"/>
                <a:gd name="connsiteX36" fmla="*/ 740869 w 815348"/>
                <a:gd name="connsiteY36" fmla="*/ 1570581 h 1880444"/>
                <a:gd name="connsiteX37" fmla="*/ 749983 w 815348"/>
                <a:gd name="connsiteY37" fmla="*/ 1549316 h 1880444"/>
                <a:gd name="connsiteX38" fmla="*/ 768210 w 815348"/>
                <a:gd name="connsiteY38" fmla="*/ 1537164 h 1880444"/>
                <a:gd name="connsiteX39" fmla="*/ 777324 w 815348"/>
                <a:gd name="connsiteY39" fmla="*/ 1531089 h 1880444"/>
                <a:gd name="connsiteX40" fmla="*/ 789475 w 815348"/>
                <a:gd name="connsiteY40" fmla="*/ 1512861 h 1880444"/>
                <a:gd name="connsiteX41" fmla="*/ 795551 w 815348"/>
                <a:gd name="connsiteY41" fmla="*/ 1494634 h 1880444"/>
                <a:gd name="connsiteX42" fmla="*/ 798589 w 815348"/>
                <a:gd name="connsiteY42" fmla="*/ 1485520 h 1880444"/>
                <a:gd name="connsiteX43" fmla="*/ 801627 w 815348"/>
                <a:gd name="connsiteY43" fmla="*/ 1467293 h 1880444"/>
                <a:gd name="connsiteX44" fmla="*/ 800979 w 815348"/>
                <a:gd name="connsiteY44" fmla="*/ 1311244 h 1880444"/>
                <a:gd name="connsiteX45" fmla="*/ 800979 w 815348"/>
                <a:gd name="connsiteY45" fmla="*/ 1311244 h 1880444"/>
                <a:gd name="connsiteX46" fmla="*/ 792513 w 815348"/>
                <a:gd name="connsiteY46" fmla="*/ 1108824 h 1880444"/>
                <a:gd name="connsiteX47" fmla="*/ 798589 w 815348"/>
                <a:gd name="connsiteY47" fmla="*/ 1090597 h 1880444"/>
                <a:gd name="connsiteX48" fmla="*/ 801627 w 815348"/>
                <a:gd name="connsiteY48" fmla="*/ 1060218 h 1880444"/>
                <a:gd name="connsiteX49" fmla="*/ 795551 w 815348"/>
                <a:gd name="connsiteY49" fmla="*/ 1005536 h 1880444"/>
                <a:gd name="connsiteX50" fmla="*/ 792513 w 815348"/>
                <a:gd name="connsiteY50" fmla="*/ 929590 h 1880444"/>
                <a:gd name="connsiteX51" fmla="*/ 743907 w 815348"/>
                <a:gd name="connsiteY51" fmla="*/ 94174 h 1880444"/>
                <a:gd name="connsiteX52" fmla="*/ 734794 w 815348"/>
                <a:gd name="connsiteY52" fmla="*/ 75947 h 1880444"/>
                <a:gd name="connsiteX53" fmla="*/ 722642 w 815348"/>
                <a:gd name="connsiteY53" fmla="*/ 66833 h 1880444"/>
                <a:gd name="connsiteX54" fmla="*/ 704415 w 815348"/>
                <a:gd name="connsiteY54" fmla="*/ 51644 h 1880444"/>
                <a:gd name="connsiteX55" fmla="*/ 698339 w 815348"/>
                <a:gd name="connsiteY55" fmla="*/ 42530 h 1880444"/>
                <a:gd name="connsiteX56" fmla="*/ 689225 w 815348"/>
                <a:gd name="connsiteY56" fmla="*/ 36455 h 1880444"/>
                <a:gd name="connsiteX57" fmla="*/ 677074 w 815348"/>
                <a:gd name="connsiteY57" fmla="*/ 18227 h 1880444"/>
                <a:gd name="connsiteX58" fmla="*/ 670998 w 815348"/>
                <a:gd name="connsiteY58" fmla="*/ 9114 h 1880444"/>
                <a:gd name="connsiteX59" fmla="*/ 637582 w 815348"/>
                <a:gd name="connsiteY59" fmla="*/ 0 h 1880444"/>
                <a:gd name="connsiteX60" fmla="*/ 595051 w 815348"/>
                <a:gd name="connsiteY60" fmla="*/ 3038 h 1880444"/>
                <a:gd name="connsiteX61" fmla="*/ 582900 w 815348"/>
                <a:gd name="connsiteY61" fmla="*/ 6076 h 1880444"/>
                <a:gd name="connsiteX62" fmla="*/ 497839 w 815348"/>
                <a:gd name="connsiteY62" fmla="*/ 3038 h 1880444"/>
                <a:gd name="connsiteX63" fmla="*/ 421893 w 815348"/>
                <a:gd name="connsiteY63" fmla="*/ 6076 h 1880444"/>
                <a:gd name="connsiteX64" fmla="*/ 385438 w 815348"/>
                <a:gd name="connsiteY64" fmla="*/ 12152 h 1880444"/>
                <a:gd name="connsiteX65" fmla="*/ 276075 w 815348"/>
                <a:gd name="connsiteY65" fmla="*/ 18227 h 1880444"/>
                <a:gd name="connsiteX66" fmla="*/ 263923 w 815348"/>
                <a:gd name="connsiteY66" fmla="*/ 21265 h 1880444"/>
                <a:gd name="connsiteX67" fmla="*/ 218355 w 815348"/>
                <a:gd name="connsiteY67" fmla="*/ 27341 h 1880444"/>
                <a:gd name="connsiteX68" fmla="*/ 166711 w 815348"/>
                <a:gd name="connsiteY68" fmla="*/ 24303 h 1880444"/>
                <a:gd name="connsiteX69" fmla="*/ 145446 w 815348"/>
                <a:gd name="connsiteY69" fmla="*/ 21265 h 1880444"/>
                <a:gd name="connsiteX70" fmla="*/ 72537 w 815348"/>
                <a:gd name="connsiteY70" fmla="*/ 24303 h 1880444"/>
                <a:gd name="connsiteX71" fmla="*/ 60386 w 815348"/>
                <a:gd name="connsiteY71" fmla="*/ 27341 h 1880444"/>
                <a:gd name="connsiteX72" fmla="*/ 66461 w 815348"/>
                <a:gd name="connsiteY72" fmla="*/ 33417 h 1880444"/>
                <a:gd name="connsiteX73" fmla="*/ 66461 w 815348"/>
                <a:gd name="connsiteY73" fmla="*/ 33417 h 1880444"/>
                <a:gd name="connsiteX74" fmla="*/ 54310 w 815348"/>
                <a:gd name="connsiteY74" fmla="*/ 57720 h 1880444"/>
                <a:gd name="connsiteX75" fmla="*/ 48234 w 815348"/>
                <a:gd name="connsiteY75" fmla="*/ 66833 h 1880444"/>
                <a:gd name="connsiteX76" fmla="*/ 39120 w 815348"/>
                <a:gd name="connsiteY76" fmla="*/ 97212 h 1880444"/>
                <a:gd name="connsiteX77" fmla="*/ 33045 w 815348"/>
                <a:gd name="connsiteY77" fmla="*/ 115439 h 1880444"/>
                <a:gd name="connsiteX78" fmla="*/ 30007 w 815348"/>
                <a:gd name="connsiteY78" fmla="*/ 124553 h 1880444"/>
                <a:gd name="connsiteX79" fmla="*/ 26969 w 815348"/>
                <a:gd name="connsiteY79" fmla="*/ 133667 h 1880444"/>
                <a:gd name="connsiteX80" fmla="*/ 14817 w 815348"/>
                <a:gd name="connsiteY80" fmla="*/ 151894 h 1880444"/>
                <a:gd name="connsiteX81" fmla="*/ 11780 w 815348"/>
                <a:gd name="connsiteY81" fmla="*/ 161007 h 1880444"/>
                <a:gd name="connsiteX82" fmla="*/ 2666 w 815348"/>
                <a:gd name="connsiteY82" fmla="*/ 179235 h 1880444"/>
                <a:gd name="connsiteX83" fmla="*/ 5704 w 815348"/>
                <a:gd name="connsiteY83" fmla="*/ 212651 h 1880444"/>
                <a:gd name="connsiteX84" fmla="*/ 8742 w 815348"/>
                <a:gd name="connsiteY84" fmla="*/ 261257 h 1880444"/>
                <a:gd name="connsiteX85" fmla="*/ 8891 w 815348"/>
                <a:gd name="connsiteY85" fmla="*/ 375140 h 1880444"/>
                <a:gd name="connsiteX86" fmla="*/ 30007 w 815348"/>
                <a:gd name="connsiteY86" fmla="*/ 1078445 h 1880444"/>
                <a:gd name="connsiteX87" fmla="*/ 36083 w 815348"/>
                <a:gd name="connsiteY87" fmla="*/ 1306286 h 1880444"/>
                <a:gd name="connsiteX88" fmla="*/ 39120 w 815348"/>
                <a:gd name="connsiteY88" fmla="*/ 1360968 h 1880444"/>
                <a:gd name="connsiteX89" fmla="*/ 45196 w 815348"/>
                <a:gd name="connsiteY89" fmla="*/ 1403498 h 1880444"/>
                <a:gd name="connsiteX90" fmla="*/ 51272 w 815348"/>
                <a:gd name="connsiteY90" fmla="*/ 1455142 h 1880444"/>
                <a:gd name="connsiteX0" fmla="*/ 80899 w 815348"/>
                <a:gd name="connsiteY0" fmla="*/ 1455260 h 1880444"/>
                <a:gd name="connsiteX1" fmla="*/ 152907 w 815348"/>
                <a:gd name="connsiteY1" fmla="*/ 1599276 h 1880444"/>
                <a:gd name="connsiteX2" fmla="*/ 172787 w 815348"/>
                <a:gd name="connsiteY2" fmla="*/ 1610073 h 1880444"/>
                <a:gd name="connsiteX3" fmla="*/ 184938 w 815348"/>
                <a:gd name="connsiteY3" fmla="*/ 1628301 h 1880444"/>
                <a:gd name="connsiteX4" fmla="*/ 187976 w 815348"/>
                <a:gd name="connsiteY4" fmla="*/ 1637414 h 1880444"/>
                <a:gd name="connsiteX5" fmla="*/ 197090 w 815348"/>
                <a:gd name="connsiteY5" fmla="*/ 1655641 h 1880444"/>
                <a:gd name="connsiteX6" fmla="*/ 203166 w 815348"/>
                <a:gd name="connsiteY6" fmla="*/ 1698172 h 1880444"/>
                <a:gd name="connsiteX7" fmla="*/ 206203 w 815348"/>
                <a:gd name="connsiteY7" fmla="*/ 1734626 h 1880444"/>
                <a:gd name="connsiteX8" fmla="*/ 209241 w 815348"/>
                <a:gd name="connsiteY8" fmla="*/ 1743740 h 1880444"/>
                <a:gd name="connsiteX9" fmla="*/ 212279 w 815348"/>
                <a:gd name="connsiteY9" fmla="*/ 1758929 h 1880444"/>
                <a:gd name="connsiteX10" fmla="*/ 218355 w 815348"/>
                <a:gd name="connsiteY10" fmla="*/ 1777156 h 1880444"/>
                <a:gd name="connsiteX11" fmla="*/ 221393 w 815348"/>
                <a:gd name="connsiteY11" fmla="*/ 1786270 h 1880444"/>
                <a:gd name="connsiteX12" fmla="*/ 239620 w 815348"/>
                <a:gd name="connsiteY12" fmla="*/ 1813611 h 1880444"/>
                <a:gd name="connsiteX13" fmla="*/ 266961 w 815348"/>
                <a:gd name="connsiteY13" fmla="*/ 1828800 h 1880444"/>
                <a:gd name="connsiteX14" fmla="*/ 294302 w 815348"/>
                <a:gd name="connsiteY14" fmla="*/ 1840952 h 1880444"/>
                <a:gd name="connsiteX15" fmla="*/ 303415 w 815348"/>
                <a:gd name="connsiteY15" fmla="*/ 1843990 h 1880444"/>
                <a:gd name="connsiteX16" fmla="*/ 312529 w 815348"/>
                <a:gd name="connsiteY16" fmla="*/ 1850065 h 1880444"/>
                <a:gd name="connsiteX17" fmla="*/ 330756 w 815348"/>
                <a:gd name="connsiteY17" fmla="*/ 1856141 h 1880444"/>
                <a:gd name="connsiteX18" fmla="*/ 348984 w 815348"/>
                <a:gd name="connsiteY18" fmla="*/ 1862217 h 1880444"/>
                <a:gd name="connsiteX19" fmla="*/ 373287 w 815348"/>
                <a:gd name="connsiteY19" fmla="*/ 1865255 h 1880444"/>
                <a:gd name="connsiteX20" fmla="*/ 427968 w 815348"/>
                <a:gd name="connsiteY20" fmla="*/ 1874368 h 1880444"/>
                <a:gd name="connsiteX21" fmla="*/ 473536 w 815348"/>
                <a:gd name="connsiteY21" fmla="*/ 1880444 h 1880444"/>
                <a:gd name="connsiteX22" fmla="*/ 513029 w 815348"/>
                <a:gd name="connsiteY22" fmla="*/ 1877406 h 1880444"/>
                <a:gd name="connsiteX23" fmla="*/ 531256 w 815348"/>
                <a:gd name="connsiteY23" fmla="*/ 1868293 h 1880444"/>
                <a:gd name="connsiteX24" fmla="*/ 558597 w 815348"/>
                <a:gd name="connsiteY24" fmla="*/ 1859179 h 1880444"/>
                <a:gd name="connsiteX25" fmla="*/ 595051 w 815348"/>
                <a:gd name="connsiteY25" fmla="*/ 1847027 h 1880444"/>
                <a:gd name="connsiteX26" fmla="*/ 604165 w 815348"/>
                <a:gd name="connsiteY26" fmla="*/ 1840952 h 1880444"/>
                <a:gd name="connsiteX27" fmla="*/ 610241 w 815348"/>
                <a:gd name="connsiteY27" fmla="*/ 1831838 h 1880444"/>
                <a:gd name="connsiteX28" fmla="*/ 628468 w 815348"/>
                <a:gd name="connsiteY28" fmla="*/ 1825762 h 1880444"/>
                <a:gd name="connsiteX29" fmla="*/ 664922 w 815348"/>
                <a:gd name="connsiteY29" fmla="*/ 1813611 h 1880444"/>
                <a:gd name="connsiteX30" fmla="*/ 674036 w 815348"/>
                <a:gd name="connsiteY30" fmla="*/ 1807535 h 1880444"/>
                <a:gd name="connsiteX31" fmla="*/ 695301 w 815348"/>
                <a:gd name="connsiteY31" fmla="*/ 1801459 h 1880444"/>
                <a:gd name="connsiteX32" fmla="*/ 713528 w 815348"/>
                <a:gd name="connsiteY32" fmla="*/ 1786270 h 1880444"/>
                <a:gd name="connsiteX33" fmla="*/ 725680 w 815348"/>
                <a:gd name="connsiteY33" fmla="*/ 1768043 h 1880444"/>
                <a:gd name="connsiteX34" fmla="*/ 734794 w 815348"/>
                <a:gd name="connsiteY34" fmla="*/ 1749815 h 1880444"/>
                <a:gd name="connsiteX35" fmla="*/ 734794 w 815348"/>
                <a:gd name="connsiteY35" fmla="*/ 1588808 h 1880444"/>
                <a:gd name="connsiteX36" fmla="*/ 740869 w 815348"/>
                <a:gd name="connsiteY36" fmla="*/ 1570581 h 1880444"/>
                <a:gd name="connsiteX37" fmla="*/ 749983 w 815348"/>
                <a:gd name="connsiteY37" fmla="*/ 1549316 h 1880444"/>
                <a:gd name="connsiteX38" fmla="*/ 768210 w 815348"/>
                <a:gd name="connsiteY38" fmla="*/ 1537164 h 1880444"/>
                <a:gd name="connsiteX39" fmla="*/ 777324 w 815348"/>
                <a:gd name="connsiteY39" fmla="*/ 1531089 h 1880444"/>
                <a:gd name="connsiteX40" fmla="*/ 789475 w 815348"/>
                <a:gd name="connsiteY40" fmla="*/ 1512861 h 1880444"/>
                <a:gd name="connsiteX41" fmla="*/ 795551 w 815348"/>
                <a:gd name="connsiteY41" fmla="*/ 1494634 h 1880444"/>
                <a:gd name="connsiteX42" fmla="*/ 798589 w 815348"/>
                <a:gd name="connsiteY42" fmla="*/ 1485520 h 1880444"/>
                <a:gd name="connsiteX43" fmla="*/ 801627 w 815348"/>
                <a:gd name="connsiteY43" fmla="*/ 1467293 h 1880444"/>
                <a:gd name="connsiteX44" fmla="*/ 800979 w 815348"/>
                <a:gd name="connsiteY44" fmla="*/ 1311244 h 1880444"/>
                <a:gd name="connsiteX45" fmla="*/ 800979 w 815348"/>
                <a:gd name="connsiteY45" fmla="*/ 1311244 h 1880444"/>
                <a:gd name="connsiteX46" fmla="*/ 792513 w 815348"/>
                <a:gd name="connsiteY46" fmla="*/ 1108824 h 1880444"/>
                <a:gd name="connsiteX47" fmla="*/ 798589 w 815348"/>
                <a:gd name="connsiteY47" fmla="*/ 1090597 h 1880444"/>
                <a:gd name="connsiteX48" fmla="*/ 795551 w 815348"/>
                <a:gd name="connsiteY48" fmla="*/ 1005536 h 1880444"/>
                <a:gd name="connsiteX49" fmla="*/ 792513 w 815348"/>
                <a:gd name="connsiteY49" fmla="*/ 929590 h 1880444"/>
                <a:gd name="connsiteX50" fmla="*/ 743907 w 815348"/>
                <a:gd name="connsiteY50" fmla="*/ 94174 h 1880444"/>
                <a:gd name="connsiteX51" fmla="*/ 734794 w 815348"/>
                <a:gd name="connsiteY51" fmla="*/ 75947 h 1880444"/>
                <a:gd name="connsiteX52" fmla="*/ 722642 w 815348"/>
                <a:gd name="connsiteY52" fmla="*/ 66833 h 1880444"/>
                <a:gd name="connsiteX53" fmla="*/ 704415 w 815348"/>
                <a:gd name="connsiteY53" fmla="*/ 51644 h 1880444"/>
                <a:gd name="connsiteX54" fmla="*/ 698339 w 815348"/>
                <a:gd name="connsiteY54" fmla="*/ 42530 h 1880444"/>
                <a:gd name="connsiteX55" fmla="*/ 689225 w 815348"/>
                <a:gd name="connsiteY55" fmla="*/ 36455 h 1880444"/>
                <a:gd name="connsiteX56" fmla="*/ 677074 w 815348"/>
                <a:gd name="connsiteY56" fmla="*/ 18227 h 1880444"/>
                <a:gd name="connsiteX57" fmla="*/ 670998 w 815348"/>
                <a:gd name="connsiteY57" fmla="*/ 9114 h 1880444"/>
                <a:gd name="connsiteX58" fmla="*/ 637582 w 815348"/>
                <a:gd name="connsiteY58" fmla="*/ 0 h 1880444"/>
                <a:gd name="connsiteX59" fmla="*/ 595051 w 815348"/>
                <a:gd name="connsiteY59" fmla="*/ 3038 h 1880444"/>
                <a:gd name="connsiteX60" fmla="*/ 582900 w 815348"/>
                <a:gd name="connsiteY60" fmla="*/ 6076 h 1880444"/>
                <a:gd name="connsiteX61" fmla="*/ 497839 w 815348"/>
                <a:gd name="connsiteY61" fmla="*/ 3038 h 1880444"/>
                <a:gd name="connsiteX62" fmla="*/ 421893 w 815348"/>
                <a:gd name="connsiteY62" fmla="*/ 6076 h 1880444"/>
                <a:gd name="connsiteX63" fmla="*/ 385438 w 815348"/>
                <a:gd name="connsiteY63" fmla="*/ 12152 h 1880444"/>
                <a:gd name="connsiteX64" fmla="*/ 276075 w 815348"/>
                <a:gd name="connsiteY64" fmla="*/ 18227 h 1880444"/>
                <a:gd name="connsiteX65" fmla="*/ 263923 w 815348"/>
                <a:gd name="connsiteY65" fmla="*/ 21265 h 1880444"/>
                <a:gd name="connsiteX66" fmla="*/ 218355 w 815348"/>
                <a:gd name="connsiteY66" fmla="*/ 27341 h 1880444"/>
                <a:gd name="connsiteX67" fmla="*/ 166711 w 815348"/>
                <a:gd name="connsiteY67" fmla="*/ 24303 h 1880444"/>
                <a:gd name="connsiteX68" fmla="*/ 145446 w 815348"/>
                <a:gd name="connsiteY68" fmla="*/ 21265 h 1880444"/>
                <a:gd name="connsiteX69" fmla="*/ 72537 w 815348"/>
                <a:gd name="connsiteY69" fmla="*/ 24303 h 1880444"/>
                <a:gd name="connsiteX70" fmla="*/ 60386 w 815348"/>
                <a:gd name="connsiteY70" fmla="*/ 27341 h 1880444"/>
                <a:gd name="connsiteX71" fmla="*/ 66461 w 815348"/>
                <a:gd name="connsiteY71" fmla="*/ 33417 h 1880444"/>
                <a:gd name="connsiteX72" fmla="*/ 66461 w 815348"/>
                <a:gd name="connsiteY72" fmla="*/ 33417 h 1880444"/>
                <a:gd name="connsiteX73" fmla="*/ 54310 w 815348"/>
                <a:gd name="connsiteY73" fmla="*/ 57720 h 1880444"/>
                <a:gd name="connsiteX74" fmla="*/ 48234 w 815348"/>
                <a:gd name="connsiteY74" fmla="*/ 66833 h 1880444"/>
                <a:gd name="connsiteX75" fmla="*/ 39120 w 815348"/>
                <a:gd name="connsiteY75" fmla="*/ 97212 h 1880444"/>
                <a:gd name="connsiteX76" fmla="*/ 33045 w 815348"/>
                <a:gd name="connsiteY76" fmla="*/ 115439 h 1880444"/>
                <a:gd name="connsiteX77" fmla="*/ 30007 w 815348"/>
                <a:gd name="connsiteY77" fmla="*/ 124553 h 1880444"/>
                <a:gd name="connsiteX78" fmla="*/ 26969 w 815348"/>
                <a:gd name="connsiteY78" fmla="*/ 133667 h 1880444"/>
                <a:gd name="connsiteX79" fmla="*/ 14817 w 815348"/>
                <a:gd name="connsiteY79" fmla="*/ 151894 h 1880444"/>
                <a:gd name="connsiteX80" fmla="*/ 11780 w 815348"/>
                <a:gd name="connsiteY80" fmla="*/ 161007 h 1880444"/>
                <a:gd name="connsiteX81" fmla="*/ 2666 w 815348"/>
                <a:gd name="connsiteY81" fmla="*/ 179235 h 1880444"/>
                <a:gd name="connsiteX82" fmla="*/ 5704 w 815348"/>
                <a:gd name="connsiteY82" fmla="*/ 212651 h 1880444"/>
                <a:gd name="connsiteX83" fmla="*/ 8742 w 815348"/>
                <a:gd name="connsiteY83" fmla="*/ 261257 h 1880444"/>
                <a:gd name="connsiteX84" fmla="*/ 8891 w 815348"/>
                <a:gd name="connsiteY84" fmla="*/ 375140 h 1880444"/>
                <a:gd name="connsiteX85" fmla="*/ 30007 w 815348"/>
                <a:gd name="connsiteY85" fmla="*/ 1078445 h 1880444"/>
                <a:gd name="connsiteX86" fmla="*/ 36083 w 815348"/>
                <a:gd name="connsiteY86" fmla="*/ 1306286 h 1880444"/>
                <a:gd name="connsiteX87" fmla="*/ 39120 w 815348"/>
                <a:gd name="connsiteY87" fmla="*/ 1360968 h 1880444"/>
                <a:gd name="connsiteX88" fmla="*/ 45196 w 815348"/>
                <a:gd name="connsiteY88" fmla="*/ 1403498 h 1880444"/>
                <a:gd name="connsiteX89" fmla="*/ 51272 w 815348"/>
                <a:gd name="connsiteY89" fmla="*/ 1455142 h 1880444"/>
                <a:gd name="connsiteX0" fmla="*/ 80899 w 815348"/>
                <a:gd name="connsiteY0" fmla="*/ 1455260 h 1880444"/>
                <a:gd name="connsiteX1" fmla="*/ 152907 w 815348"/>
                <a:gd name="connsiteY1" fmla="*/ 1599276 h 1880444"/>
                <a:gd name="connsiteX2" fmla="*/ 172787 w 815348"/>
                <a:gd name="connsiteY2" fmla="*/ 1610073 h 1880444"/>
                <a:gd name="connsiteX3" fmla="*/ 184938 w 815348"/>
                <a:gd name="connsiteY3" fmla="*/ 1628301 h 1880444"/>
                <a:gd name="connsiteX4" fmla="*/ 187976 w 815348"/>
                <a:gd name="connsiteY4" fmla="*/ 1637414 h 1880444"/>
                <a:gd name="connsiteX5" fmla="*/ 197090 w 815348"/>
                <a:gd name="connsiteY5" fmla="*/ 1655641 h 1880444"/>
                <a:gd name="connsiteX6" fmla="*/ 203166 w 815348"/>
                <a:gd name="connsiteY6" fmla="*/ 1698172 h 1880444"/>
                <a:gd name="connsiteX7" fmla="*/ 206203 w 815348"/>
                <a:gd name="connsiteY7" fmla="*/ 1734626 h 1880444"/>
                <a:gd name="connsiteX8" fmla="*/ 209241 w 815348"/>
                <a:gd name="connsiteY8" fmla="*/ 1743740 h 1880444"/>
                <a:gd name="connsiteX9" fmla="*/ 212279 w 815348"/>
                <a:gd name="connsiteY9" fmla="*/ 1758929 h 1880444"/>
                <a:gd name="connsiteX10" fmla="*/ 218355 w 815348"/>
                <a:gd name="connsiteY10" fmla="*/ 1777156 h 1880444"/>
                <a:gd name="connsiteX11" fmla="*/ 221393 w 815348"/>
                <a:gd name="connsiteY11" fmla="*/ 1786270 h 1880444"/>
                <a:gd name="connsiteX12" fmla="*/ 239620 w 815348"/>
                <a:gd name="connsiteY12" fmla="*/ 1813611 h 1880444"/>
                <a:gd name="connsiteX13" fmla="*/ 266961 w 815348"/>
                <a:gd name="connsiteY13" fmla="*/ 1828800 h 1880444"/>
                <a:gd name="connsiteX14" fmla="*/ 294302 w 815348"/>
                <a:gd name="connsiteY14" fmla="*/ 1840952 h 1880444"/>
                <a:gd name="connsiteX15" fmla="*/ 303415 w 815348"/>
                <a:gd name="connsiteY15" fmla="*/ 1843990 h 1880444"/>
                <a:gd name="connsiteX16" fmla="*/ 312529 w 815348"/>
                <a:gd name="connsiteY16" fmla="*/ 1850065 h 1880444"/>
                <a:gd name="connsiteX17" fmla="*/ 330756 w 815348"/>
                <a:gd name="connsiteY17" fmla="*/ 1856141 h 1880444"/>
                <a:gd name="connsiteX18" fmla="*/ 348984 w 815348"/>
                <a:gd name="connsiteY18" fmla="*/ 1862217 h 1880444"/>
                <a:gd name="connsiteX19" fmla="*/ 373287 w 815348"/>
                <a:gd name="connsiteY19" fmla="*/ 1865255 h 1880444"/>
                <a:gd name="connsiteX20" fmla="*/ 427968 w 815348"/>
                <a:gd name="connsiteY20" fmla="*/ 1874368 h 1880444"/>
                <a:gd name="connsiteX21" fmla="*/ 473536 w 815348"/>
                <a:gd name="connsiteY21" fmla="*/ 1880444 h 1880444"/>
                <a:gd name="connsiteX22" fmla="*/ 513029 w 815348"/>
                <a:gd name="connsiteY22" fmla="*/ 1877406 h 1880444"/>
                <a:gd name="connsiteX23" fmla="*/ 531256 w 815348"/>
                <a:gd name="connsiteY23" fmla="*/ 1868293 h 1880444"/>
                <a:gd name="connsiteX24" fmla="*/ 558597 w 815348"/>
                <a:gd name="connsiteY24" fmla="*/ 1859179 h 1880444"/>
                <a:gd name="connsiteX25" fmla="*/ 595051 w 815348"/>
                <a:gd name="connsiteY25" fmla="*/ 1847027 h 1880444"/>
                <a:gd name="connsiteX26" fmla="*/ 604165 w 815348"/>
                <a:gd name="connsiteY26" fmla="*/ 1840952 h 1880444"/>
                <a:gd name="connsiteX27" fmla="*/ 610241 w 815348"/>
                <a:gd name="connsiteY27" fmla="*/ 1831838 h 1880444"/>
                <a:gd name="connsiteX28" fmla="*/ 628468 w 815348"/>
                <a:gd name="connsiteY28" fmla="*/ 1825762 h 1880444"/>
                <a:gd name="connsiteX29" fmla="*/ 664922 w 815348"/>
                <a:gd name="connsiteY29" fmla="*/ 1813611 h 1880444"/>
                <a:gd name="connsiteX30" fmla="*/ 674036 w 815348"/>
                <a:gd name="connsiteY30" fmla="*/ 1807535 h 1880444"/>
                <a:gd name="connsiteX31" fmla="*/ 695301 w 815348"/>
                <a:gd name="connsiteY31" fmla="*/ 1801459 h 1880444"/>
                <a:gd name="connsiteX32" fmla="*/ 713528 w 815348"/>
                <a:gd name="connsiteY32" fmla="*/ 1786270 h 1880444"/>
                <a:gd name="connsiteX33" fmla="*/ 725680 w 815348"/>
                <a:gd name="connsiteY33" fmla="*/ 1768043 h 1880444"/>
                <a:gd name="connsiteX34" fmla="*/ 734794 w 815348"/>
                <a:gd name="connsiteY34" fmla="*/ 1749815 h 1880444"/>
                <a:gd name="connsiteX35" fmla="*/ 734794 w 815348"/>
                <a:gd name="connsiteY35" fmla="*/ 1588808 h 1880444"/>
                <a:gd name="connsiteX36" fmla="*/ 740869 w 815348"/>
                <a:gd name="connsiteY36" fmla="*/ 1570581 h 1880444"/>
                <a:gd name="connsiteX37" fmla="*/ 749983 w 815348"/>
                <a:gd name="connsiteY37" fmla="*/ 1549316 h 1880444"/>
                <a:gd name="connsiteX38" fmla="*/ 768210 w 815348"/>
                <a:gd name="connsiteY38" fmla="*/ 1537164 h 1880444"/>
                <a:gd name="connsiteX39" fmla="*/ 777324 w 815348"/>
                <a:gd name="connsiteY39" fmla="*/ 1531089 h 1880444"/>
                <a:gd name="connsiteX40" fmla="*/ 789475 w 815348"/>
                <a:gd name="connsiteY40" fmla="*/ 1512861 h 1880444"/>
                <a:gd name="connsiteX41" fmla="*/ 795551 w 815348"/>
                <a:gd name="connsiteY41" fmla="*/ 1494634 h 1880444"/>
                <a:gd name="connsiteX42" fmla="*/ 798589 w 815348"/>
                <a:gd name="connsiteY42" fmla="*/ 1485520 h 1880444"/>
                <a:gd name="connsiteX43" fmla="*/ 801627 w 815348"/>
                <a:gd name="connsiteY43" fmla="*/ 1467293 h 1880444"/>
                <a:gd name="connsiteX44" fmla="*/ 800979 w 815348"/>
                <a:gd name="connsiteY44" fmla="*/ 1311244 h 1880444"/>
                <a:gd name="connsiteX45" fmla="*/ 800979 w 815348"/>
                <a:gd name="connsiteY45" fmla="*/ 1311244 h 1880444"/>
                <a:gd name="connsiteX46" fmla="*/ 792513 w 815348"/>
                <a:gd name="connsiteY46" fmla="*/ 1108824 h 1880444"/>
                <a:gd name="connsiteX47" fmla="*/ 795551 w 815348"/>
                <a:gd name="connsiteY47" fmla="*/ 1005536 h 1880444"/>
                <a:gd name="connsiteX48" fmla="*/ 792513 w 815348"/>
                <a:gd name="connsiteY48" fmla="*/ 929590 h 1880444"/>
                <a:gd name="connsiteX49" fmla="*/ 743907 w 815348"/>
                <a:gd name="connsiteY49" fmla="*/ 94174 h 1880444"/>
                <a:gd name="connsiteX50" fmla="*/ 734794 w 815348"/>
                <a:gd name="connsiteY50" fmla="*/ 75947 h 1880444"/>
                <a:gd name="connsiteX51" fmla="*/ 722642 w 815348"/>
                <a:gd name="connsiteY51" fmla="*/ 66833 h 1880444"/>
                <a:gd name="connsiteX52" fmla="*/ 704415 w 815348"/>
                <a:gd name="connsiteY52" fmla="*/ 51644 h 1880444"/>
                <a:gd name="connsiteX53" fmla="*/ 698339 w 815348"/>
                <a:gd name="connsiteY53" fmla="*/ 42530 h 1880444"/>
                <a:gd name="connsiteX54" fmla="*/ 689225 w 815348"/>
                <a:gd name="connsiteY54" fmla="*/ 36455 h 1880444"/>
                <a:gd name="connsiteX55" fmla="*/ 677074 w 815348"/>
                <a:gd name="connsiteY55" fmla="*/ 18227 h 1880444"/>
                <a:gd name="connsiteX56" fmla="*/ 670998 w 815348"/>
                <a:gd name="connsiteY56" fmla="*/ 9114 h 1880444"/>
                <a:gd name="connsiteX57" fmla="*/ 637582 w 815348"/>
                <a:gd name="connsiteY57" fmla="*/ 0 h 1880444"/>
                <a:gd name="connsiteX58" fmla="*/ 595051 w 815348"/>
                <a:gd name="connsiteY58" fmla="*/ 3038 h 1880444"/>
                <a:gd name="connsiteX59" fmla="*/ 582900 w 815348"/>
                <a:gd name="connsiteY59" fmla="*/ 6076 h 1880444"/>
                <a:gd name="connsiteX60" fmla="*/ 497839 w 815348"/>
                <a:gd name="connsiteY60" fmla="*/ 3038 h 1880444"/>
                <a:gd name="connsiteX61" fmla="*/ 421893 w 815348"/>
                <a:gd name="connsiteY61" fmla="*/ 6076 h 1880444"/>
                <a:gd name="connsiteX62" fmla="*/ 385438 w 815348"/>
                <a:gd name="connsiteY62" fmla="*/ 12152 h 1880444"/>
                <a:gd name="connsiteX63" fmla="*/ 276075 w 815348"/>
                <a:gd name="connsiteY63" fmla="*/ 18227 h 1880444"/>
                <a:gd name="connsiteX64" fmla="*/ 263923 w 815348"/>
                <a:gd name="connsiteY64" fmla="*/ 21265 h 1880444"/>
                <a:gd name="connsiteX65" fmla="*/ 218355 w 815348"/>
                <a:gd name="connsiteY65" fmla="*/ 27341 h 1880444"/>
                <a:gd name="connsiteX66" fmla="*/ 166711 w 815348"/>
                <a:gd name="connsiteY66" fmla="*/ 24303 h 1880444"/>
                <a:gd name="connsiteX67" fmla="*/ 145446 w 815348"/>
                <a:gd name="connsiteY67" fmla="*/ 21265 h 1880444"/>
                <a:gd name="connsiteX68" fmla="*/ 72537 w 815348"/>
                <a:gd name="connsiteY68" fmla="*/ 24303 h 1880444"/>
                <a:gd name="connsiteX69" fmla="*/ 60386 w 815348"/>
                <a:gd name="connsiteY69" fmla="*/ 27341 h 1880444"/>
                <a:gd name="connsiteX70" fmla="*/ 66461 w 815348"/>
                <a:gd name="connsiteY70" fmla="*/ 33417 h 1880444"/>
                <a:gd name="connsiteX71" fmla="*/ 66461 w 815348"/>
                <a:gd name="connsiteY71" fmla="*/ 33417 h 1880444"/>
                <a:gd name="connsiteX72" fmla="*/ 54310 w 815348"/>
                <a:gd name="connsiteY72" fmla="*/ 57720 h 1880444"/>
                <a:gd name="connsiteX73" fmla="*/ 48234 w 815348"/>
                <a:gd name="connsiteY73" fmla="*/ 66833 h 1880444"/>
                <a:gd name="connsiteX74" fmla="*/ 39120 w 815348"/>
                <a:gd name="connsiteY74" fmla="*/ 97212 h 1880444"/>
                <a:gd name="connsiteX75" fmla="*/ 33045 w 815348"/>
                <a:gd name="connsiteY75" fmla="*/ 115439 h 1880444"/>
                <a:gd name="connsiteX76" fmla="*/ 30007 w 815348"/>
                <a:gd name="connsiteY76" fmla="*/ 124553 h 1880444"/>
                <a:gd name="connsiteX77" fmla="*/ 26969 w 815348"/>
                <a:gd name="connsiteY77" fmla="*/ 133667 h 1880444"/>
                <a:gd name="connsiteX78" fmla="*/ 14817 w 815348"/>
                <a:gd name="connsiteY78" fmla="*/ 151894 h 1880444"/>
                <a:gd name="connsiteX79" fmla="*/ 11780 w 815348"/>
                <a:gd name="connsiteY79" fmla="*/ 161007 h 1880444"/>
                <a:gd name="connsiteX80" fmla="*/ 2666 w 815348"/>
                <a:gd name="connsiteY80" fmla="*/ 179235 h 1880444"/>
                <a:gd name="connsiteX81" fmla="*/ 5704 w 815348"/>
                <a:gd name="connsiteY81" fmla="*/ 212651 h 1880444"/>
                <a:gd name="connsiteX82" fmla="*/ 8742 w 815348"/>
                <a:gd name="connsiteY82" fmla="*/ 261257 h 1880444"/>
                <a:gd name="connsiteX83" fmla="*/ 8891 w 815348"/>
                <a:gd name="connsiteY83" fmla="*/ 375140 h 1880444"/>
                <a:gd name="connsiteX84" fmla="*/ 30007 w 815348"/>
                <a:gd name="connsiteY84" fmla="*/ 1078445 h 1880444"/>
                <a:gd name="connsiteX85" fmla="*/ 36083 w 815348"/>
                <a:gd name="connsiteY85" fmla="*/ 1306286 h 1880444"/>
                <a:gd name="connsiteX86" fmla="*/ 39120 w 815348"/>
                <a:gd name="connsiteY86" fmla="*/ 1360968 h 1880444"/>
                <a:gd name="connsiteX87" fmla="*/ 45196 w 815348"/>
                <a:gd name="connsiteY87" fmla="*/ 1403498 h 1880444"/>
                <a:gd name="connsiteX88" fmla="*/ 51272 w 815348"/>
                <a:gd name="connsiteY88" fmla="*/ 1455142 h 1880444"/>
                <a:gd name="connsiteX0" fmla="*/ 80899 w 815348"/>
                <a:gd name="connsiteY0" fmla="*/ 1455260 h 1880444"/>
                <a:gd name="connsiteX1" fmla="*/ 152907 w 815348"/>
                <a:gd name="connsiteY1" fmla="*/ 1599276 h 1880444"/>
                <a:gd name="connsiteX2" fmla="*/ 172787 w 815348"/>
                <a:gd name="connsiteY2" fmla="*/ 1610073 h 1880444"/>
                <a:gd name="connsiteX3" fmla="*/ 184938 w 815348"/>
                <a:gd name="connsiteY3" fmla="*/ 1628301 h 1880444"/>
                <a:gd name="connsiteX4" fmla="*/ 187976 w 815348"/>
                <a:gd name="connsiteY4" fmla="*/ 1637414 h 1880444"/>
                <a:gd name="connsiteX5" fmla="*/ 197090 w 815348"/>
                <a:gd name="connsiteY5" fmla="*/ 1655641 h 1880444"/>
                <a:gd name="connsiteX6" fmla="*/ 203166 w 815348"/>
                <a:gd name="connsiteY6" fmla="*/ 1698172 h 1880444"/>
                <a:gd name="connsiteX7" fmla="*/ 206203 w 815348"/>
                <a:gd name="connsiteY7" fmla="*/ 1734626 h 1880444"/>
                <a:gd name="connsiteX8" fmla="*/ 209241 w 815348"/>
                <a:gd name="connsiteY8" fmla="*/ 1743740 h 1880444"/>
                <a:gd name="connsiteX9" fmla="*/ 212279 w 815348"/>
                <a:gd name="connsiteY9" fmla="*/ 1758929 h 1880444"/>
                <a:gd name="connsiteX10" fmla="*/ 218355 w 815348"/>
                <a:gd name="connsiteY10" fmla="*/ 1777156 h 1880444"/>
                <a:gd name="connsiteX11" fmla="*/ 221393 w 815348"/>
                <a:gd name="connsiteY11" fmla="*/ 1786270 h 1880444"/>
                <a:gd name="connsiteX12" fmla="*/ 239620 w 815348"/>
                <a:gd name="connsiteY12" fmla="*/ 1813611 h 1880444"/>
                <a:gd name="connsiteX13" fmla="*/ 266961 w 815348"/>
                <a:gd name="connsiteY13" fmla="*/ 1828800 h 1880444"/>
                <a:gd name="connsiteX14" fmla="*/ 294302 w 815348"/>
                <a:gd name="connsiteY14" fmla="*/ 1840952 h 1880444"/>
                <a:gd name="connsiteX15" fmla="*/ 303415 w 815348"/>
                <a:gd name="connsiteY15" fmla="*/ 1843990 h 1880444"/>
                <a:gd name="connsiteX16" fmla="*/ 312529 w 815348"/>
                <a:gd name="connsiteY16" fmla="*/ 1850065 h 1880444"/>
                <a:gd name="connsiteX17" fmla="*/ 330756 w 815348"/>
                <a:gd name="connsiteY17" fmla="*/ 1856141 h 1880444"/>
                <a:gd name="connsiteX18" fmla="*/ 348984 w 815348"/>
                <a:gd name="connsiteY18" fmla="*/ 1862217 h 1880444"/>
                <a:gd name="connsiteX19" fmla="*/ 373287 w 815348"/>
                <a:gd name="connsiteY19" fmla="*/ 1865255 h 1880444"/>
                <a:gd name="connsiteX20" fmla="*/ 427968 w 815348"/>
                <a:gd name="connsiteY20" fmla="*/ 1874368 h 1880444"/>
                <a:gd name="connsiteX21" fmla="*/ 473536 w 815348"/>
                <a:gd name="connsiteY21" fmla="*/ 1880444 h 1880444"/>
                <a:gd name="connsiteX22" fmla="*/ 513029 w 815348"/>
                <a:gd name="connsiteY22" fmla="*/ 1877406 h 1880444"/>
                <a:gd name="connsiteX23" fmla="*/ 531256 w 815348"/>
                <a:gd name="connsiteY23" fmla="*/ 1868293 h 1880444"/>
                <a:gd name="connsiteX24" fmla="*/ 558597 w 815348"/>
                <a:gd name="connsiteY24" fmla="*/ 1859179 h 1880444"/>
                <a:gd name="connsiteX25" fmla="*/ 595051 w 815348"/>
                <a:gd name="connsiteY25" fmla="*/ 1847027 h 1880444"/>
                <a:gd name="connsiteX26" fmla="*/ 604165 w 815348"/>
                <a:gd name="connsiteY26" fmla="*/ 1840952 h 1880444"/>
                <a:gd name="connsiteX27" fmla="*/ 610241 w 815348"/>
                <a:gd name="connsiteY27" fmla="*/ 1831838 h 1880444"/>
                <a:gd name="connsiteX28" fmla="*/ 628468 w 815348"/>
                <a:gd name="connsiteY28" fmla="*/ 1825762 h 1880444"/>
                <a:gd name="connsiteX29" fmla="*/ 664922 w 815348"/>
                <a:gd name="connsiteY29" fmla="*/ 1813611 h 1880444"/>
                <a:gd name="connsiteX30" fmla="*/ 674036 w 815348"/>
                <a:gd name="connsiteY30" fmla="*/ 1807535 h 1880444"/>
                <a:gd name="connsiteX31" fmla="*/ 695301 w 815348"/>
                <a:gd name="connsiteY31" fmla="*/ 1801459 h 1880444"/>
                <a:gd name="connsiteX32" fmla="*/ 713528 w 815348"/>
                <a:gd name="connsiteY32" fmla="*/ 1786270 h 1880444"/>
                <a:gd name="connsiteX33" fmla="*/ 725680 w 815348"/>
                <a:gd name="connsiteY33" fmla="*/ 1768043 h 1880444"/>
                <a:gd name="connsiteX34" fmla="*/ 734794 w 815348"/>
                <a:gd name="connsiteY34" fmla="*/ 1749815 h 1880444"/>
                <a:gd name="connsiteX35" fmla="*/ 734794 w 815348"/>
                <a:gd name="connsiteY35" fmla="*/ 1588808 h 1880444"/>
                <a:gd name="connsiteX36" fmla="*/ 740869 w 815348"/>
                <a:gd name="connsiteY36" fmla="*/ 1570581 h 1880444"/>
                <a:gd name="connsiteX37" fmla="*/ 749983 w 815348"/>
                <a:gd name="connsiteY37" fmla="*/ 1549316 h 1880444"/>
                <a:gd name="connsiteX38" fmla="*/ 768210 w 815348"/>
                <a:gd name="connsiteY38" fmla="*/ 1537164 h 1880444"/>
                <a:gd name="connsiteX39" fmla="*/ 777324 w 815348"/>
                <a:gd name="connsiteY39" fmla="*/ 1531089 h 1880444"/>
                <a:gd name="connsiteX40" fmla="*/ 789475 w 815348"/>
                <a:gd name="connsiteY40" fmla="*/ 1512861 h 1880444"/>
                <a:gd name="connsiteX41" fmla="*/ 795551 w 815348"/>
                <a:gd name="connsiteY41" fmla="*/ 1494634 h 1880444"/>
                <a:gd name="connsiteX42" fmla="*/ 798589 w 815348"/>
                <a:gd name="connsiteY42" fmla="*/ 1485520 h 1880444"/>
                <a:gd name="connsiteX43" fmla="*/ 801627 w 815348"/>
                <a:gd name="connsiteY43" fmla="*/ 1467293 h 1880444"/>
                <a:gd name="connsiteX44" fmla="*/ 800979 w 815348"/>
                <a:gd name="connsiteY44" fmla="*/ 1311244 h 1880444"/>
                <a:gd name="connsiteX45" fmla="*/ 800979 w 815348"/>
                <a:gd name="connsiteY45" fmla="*/ 1311244 h 1880444"/>
                <a:gd name="connsiteX46" fmla="*/ 795551 w 815348"/>
                <a:gd name="connsiteY46" fmla="*/ 1005536 h 1880444"/>
                <a:gd name="connsiteX47" fmla="*/ 792513 w 815348"/>
                <a:gd name="connsiteY47" fmla="*/ 929590 h 1880444"/>
                <a:gd name="connsiteX48" fmla="*/ 743907 w 815348"/>
                <a:gd name="connsiteY48" fmla="*/ 94174 h 1880444"/>
                <a:gd name="connsiteX49" fmla="*/ 734794 w 815348"/>
                <a:gd name="connsiteY49" fmla="*/ 75947 h 1880444"/>
                <a:gd name="connsiteX50" fmla="*/ 722642 w 815348"/>
                <a:gd name="connsiteY50" fmla="*/ 66833 h 1880444"/>
                <a:gd name="connsiteX51" fmla="*/ 704415 w 815348"/>
                <a:gd name="connsiteY51" fmla="*/ 51644 h 1880444"/>
                <a:gd name="connsiteX52" fmla="*/ 698339 w 815348"/>
                <a:gd name="connsiteY52" fmla="*/ 42530 h 1880444"/>
                <a:gd name="connsiteX53" fmla="*/ 689225 w 815348"/>
                <a:gd name="connsiteY53" fmla="*/ 36455 h 1880444"/>
                <a:gd name="connsiteX54" fmla="*/ 677074 w 815348"/>
                <a:gd name="connsiteY54" fmla="*/ 18227 h 1880444"/>
                <a:gd name="connsiteX55" fmla="*/ 670998 w 815348"/>
                <a:gd name="connsiteY55" fmla="*/ 9114 h 1880444"/>
                <a:gd name="connsiteX56" fmla="*/ 637582 w 815348"/>
                <a:gd name="connsiteY56" fmla="*/ 0 h 1880444"/>
                <a:gd name="connsiteX57" fmla="*/ 595051 w 815348"/>
                <a:gd name="connsiteY57" fmla="*/ 3038 h 1880444"/>
                <a:gd name="connsiteX58" fmla="*/ 582900 w 815348"/>
                <a:gd name="connsiteY58" fmla="*/ 6076 h 1880444"/>
                <a:gd name="connsiteX59" fmla="*/ 497839 w 815348"/>
                <a:gd name="connsiteY59" fmla="*/ 3038 h 1880444"/>
                <a:gd name="connsiteX60" fmla="*/ 421893 w 815348"/>
                <a:gd name="connsiteY60" fmla="*/ 6076 h 1880444"/>
                <a:gd name="connsiteX61" fmla="*/ 385438 w 815348"/>
                <a:gd name="connsiteY61" fmla="*/ 12152 h 1880444"/>
                <a:gd name="connsiteX62" fmla="*/ 276075 w 815348"/>
                <a:gd name="connsiteY62" fmla="*/ 18227 h 1880444"/>
                <a:gd name="connsiteX63" fmla="*/ 263923 w 815348"/>
                <a:gd name="connsiteY63" fmla="*/ 21265 h 1880444"/>
                <a:gd name="connsiteX64" fmla="*/ 218355 w 815348"/>
                <a:gd name="connsiteY64" fmla="*/ 27341 h 1880444"/>
                <a:gd name="connsiteX65" fmla="*/ 166711 w 815348"/>
                <a:gd name="connsiteY65" fmla="*/ 24303 h 1880444"/>
                <a:gd name="connsiteX66" fmla="*/ 145446 w 815348"/>
                <a:gd name="connsiteY66" fmla="*/ 21265 h 1880444"/>
                <a:gd name="connsiteX67" fmla="*/ 72537 w 815348"/>
                <a:gd name="connsiteY67" fmla="*/ 24303 h 1880444"/>
                <a:gd name="connsiteX68" fmla="*/ 60386 w 815348"/>
                <a:gd name="connsiteY68" fmla="*/ 27341 h 1880444"/>
                <a:gd name="connsiteX69" fmla="*/ 66461 w 815348"/>
                <a:gd name="connsiteY69" fmla="*/ 33417 h 1880444"/>
                <a:gd name="connsiteX70" fmla="*/ 66461 w 815348"/>
                <a:gd name="connsiteY70" fmla="*/ 33417 h 1880444"/>
                <a:gd name="connsiteX71" fmla="*/ 54310 w 815348"/>
                <a:gd name="connsiteY71" fmla="*/ 57720 h 1880444"/>
                <a:gd name="connsiteX72" fmla="*/ 48234 w 815348"/>
                <a:gd name="connsiteY72" fmla="*/ 66833 h 1880444"/>
                <a:gd name="connsiteX73" fmla="*/ 39120 w 815348"/>
                <a:gd name="connsiteY73" fmla="*/ 97212 h 1880444"/>
                <a:gd name="connsiteX74" fmla="*/ 33045 w 815348"/>
                <a:gd name="connsiteY74" fmla="*/ 115439 h 1880444"/>
                <a:gd name="connsiteX75" fmla="*/ 30007 w 815348"/>
                <a:gd name="connsiteY75" fmla="*/ 124553 h 1880444"/>
                <a:gd name="connsiteX76" fmla="*/ 26969 w 815348"/>
                <a:gd name="connsiteY76" fmla="*/ 133667 h 1880444"/>
                <a:gd name="connsiteX77" fmla="*/ 14817 w 815348"/>
                <a:gd name="connsiteY77" fmla="*/ 151894 h 1880444"/>
                <a:gd name="connsiteX78" fmla="*/ 11780 w 815348"/>
                <a:gd name="connsiteY78" fmla="*/ 161007 h 1880444"/>
                <a:gd name="connsiteX79" fmla="*/ 2666 w 815348"/>
                <a:gd name="connsiteY79" fmla="*/ 179235 h 1880444"/>
                <a:gd name="connsiteX80" fmla="*/ 5704 w 815348"/>
                <a:gd name="connsiteY80" fmla="*/ 212651 h 1880444"/>
                <a:gd name="connsiteX81" fmla="*/ 8742 w 815348"/>
                <a:gd name="connsiteY81" fmla="*/ 261257 h 1880444"/>
                <a:gd name="connsiteX82" fmla="*/ 8891 w 815348"/>
                <a:gd name="connsiteY82" fmla="*/ 375140 h 1880444"/>
                <a:gd name="connsiteX83" fmla="*/ 30007 w 815348"/>
                <a:gd name="connsiteY83" fmla="*/ 1078445 h 1880444"/>
                <a:gd name="connsiteX84" fmla="*/ 36083 w 815348"/>
                <a:gd name="connsiteY84" fmla="*/ 1306286 h 1880444"/>
                <a:gd name="connsiteX85" fmla="*/ 39120 w 815348"/>
                <a:gd name="connsiteY85" fmla="*/ 1360968 h 1880444"/>
                <a:gd name="connsiteX86" fmla="*/ 45196 w 815348"/>
                <a:gd name="connsiteY86" fmla="*/ 1403498 h 1880444"/>
                <a:gd name="connsiteX87" fmla="*/ 51272 w 815348"/>
                <a:gd name="connsiteY87" fmla="*/ 1455142 h 1880444"/>
                <a:gd name="connsiteX0" fmla="*/ 80899 w 815348"/>
                <a:gd name="connsiteY0" fmla="*/ 1455260 h 1880444"/>
                <a:gd name="connsiteX1" fmla="*/ 152907 w 815348"/>
                <a:gd name="connsiteY1" fmla="*/ 1599276 h 1880444"/>
                <a:gd name="connsiteX2" fmla="*/ 172787 w 815348"/>
                <a:gd name="connsiteY2" fmla="*/ 1610073 h 1880444"/>
                <a:gd name="connsiteX3" fmla="*/ 184938 w 815348"/>
                <a:gd name="connsiteY3" fmla="*/ 1628301 h 1880444"/>
                <a:gd name="connsiteX4" fmla="*/ 187976 w 815348"/>
                <a:gd name="connsiteY4" fmla="*/ 1637414 h 1880444"/>
                <a:gd name="connsiteX5" fmla="*/ 197090 w 815348"/>
                <a:gd name="connsiteY5" fmla="*/ 1655641 h 1880444"/>
                <a:gd name="connsiteX6" fmla="*/ 203166 w 815348"/>
                <a:gd name="connsiteY6" fmla="*/ 1698172 h 1880444"/>
                <a:gd name="connsiteX7" fmla="*/ 206203 w 815348"/>
                <a:gd name="connsiteY7" fmla="*/ 1734626 h 1880444"/>
                <a:gd name="connsiteX8" fmla="*/ 209241 w 815348"/>
                <a:gd name="connsiteY8" fmla="*/ 1743740 h 1880444"/>
                <a:gd name="connsiteX9" fmla="*/ 212279 w 815348"/>
                <a:gd name="connsiteY9" fmla="*/ 1758929 h 1880444"/>
                <a:gd name="connsiteX10" fmla="*/ 218355 w 815348"/>
                <a:gd name="connsiteY10" fmla="*/ 1777156 h 1880444"/>
                <a:gd name="connsiteX11" fmla="*/ 221393 w 815348"/>
                <a:gd name="connsiteY11" fmla="*/ 1786270 h 1880444"/>
                <a:gd name="connsiteX12" fmla="*/ 239620 w 815348"/>
                <a:gd name="connsiteY12" fmla="*/ 1813611 h 1880444"/>
                <a:gd name="connsiteX13" fmla="*/ 266961 w 815348"/>
                <a:gd name="connsiteY13" fmla="*/ 1828800 h 1880444"/>
                <a:gd name="connsiteX14" fmla="*/ 294302 w 815348"/>
                <a:gd name="connsiteY14" fmla="*/ 1840952 h 1880444"/>
                <a:gd name="connsiteX15" fmla="*/ 303415 w 815348"/>
                <a:gd name="connsiteY15" fmla="*/ 1843990 h 1880444"/>
                <a:gd name="connsiteX16" fmla="*/ 312529 w 815348"/>
                <a:gd name="connsiteY16" fmla="*/ 1850065 h 1880444"/>
                <a:gd name="connsiteX17" fmla="*/ 330756 w 815348"/>
                <a:gd name="connsiteY17" fmla="*/ 1856141 h 1880444"/>
                <a:gd name="connsiteX18" fmla="*/ 348984 w 815348"/>
                <a:gd name="connsiteY18" fmla="*/ 1862217 h 1880444"/>
                <a:gd name="connsiteX19" fmla="*/ 373287 w 815348"/>
                <a:gd name="connsiteY19" fmla="*/ 1865255 h 1880444"/>
                <a:gd name="connsiteX20" fmla="*/ 427968 w 815348"/>
                <a:gd name="connsiteY20" fmla="*/ 1874368 h 1880444"/>
                <a:gd name="connsiteX21" fmla="*/ 473536 w 815348"/>
                <a:gd name="connsiteY21" fmla="*/ 1880444 h 1880444"/>
                <a:gd name="connsiteX22" fmla="*/ 513029 w 815348"/>
                <a:gd name="connsiteY22" fmla="*/ 1877406 h 1880444"/>
                <a:gd name="connsiteX23" fmla="*/ 531256 w 815348"/>
                <a:gd name="connsiteY23" fmla="*/ 1868293 h 1880444"/>
                <a:gd name="connsiteX24" fmla="*/ 558597 w 815348"/>
                <a:gd name="connsiteY24" fmla="*/ 1859179 h 1880444"/>
                <a:gd name="connsiteX25" fmla="*/ 595051 w 815348"/>
                <a:gd name="connsiteY25" fmla="*/ 1847027 h 1880444"/>
                <a:gd name="connsiteX26" fmla="*/ 604165 w 815348"/>
                <a:gd name="connsiteY26" fmla="*/ 1840952 h 1880444"/>
                <a:gd name="connsiteX27" fmla="*/ 610241 w 815348"/>
                <a:gd name="connsiteY27" fmla="*/ 1831838 h 1880444"/>
                <a:gd name="connsiteX28" fmla="*/ 628468 w 815348"/>
                <a:gd name="connsiteY28" fmla="*/ 1825762 h 1880444"/>
                <a:gd name="connsiteX29" fmla="*/ 664922 w 815348"/>
                <a:gd name="connsiteY29" fmla="*/ 1813611 h 1880444"/>
                <a:gd name="connsiteX30" fmla="*/ 674036 w 815348"/>
                <a:gd name="connsiteY30" fmla="*/ 1807535 h 1880444"/>
                <a:gd name="connsiteX31" fmla="*/ 695301 w 815348"/>
                <a:gd name="connsiteY31" fmla="*/ 1801459 h 1880444"/>
                <a:gd name="connsiteX32" fmla="*/ 713528 w 815348"/>
                <a:gd name="connsiteY32" fmla="*/ 1786270 h 1880444"/>
                <a:gd name="connsiteX33" fmla="*/ 725680 w 815348"/>
                <a:gd name="connsiteY33" fmla="*/ 1768043 h 1880444"/>
                <a:gd name="connsiteX34" fmla="*/ 734794 w 815348"/>
                <a:gd name="connsiteY34" fmla="*/ 1749815 h 1880444"/>
                <a:gd name="connsiteX35" fmla="*/ 734794 w 815348"/>
                <a:gd name="connsiteY35" fmla="*/ 1588808 h 1880444"/>
                <a:gd name="connsiteX36" fmla="*/ 740869 w 815348"/>
                <a:gd name="connsiteY36" fmla="*/ 1570581 h 1880444"/>
                <a:gd name="connsiteX37" fmla="*/ 749983 w 815348"/>
                <a:gd name="connsiteY37" fmla="*/ 1549316 h 1880444"/>
                <a:gd name="connsiteX38" fmla="*/ 768210 w 815348"/>
                <a:gd name="connsiteY38" fmla="*/ 1537164 h 1880444"/>
                <a:gd name="connsiteX39" fmla="*/ 777324 w 815348"/>
                <a:gd name="connsiteY39" fmla="*/ 1531089 h 1880444"/>
                <a:gd name="connsiteX40" fmla="*/ 789475 w 815348"/>
                <a:gd name="connsiteY40" fmla="*/ 1512861 h 1880444"/>
                <a:gd name="connsiteX41" fmla="*/ 795551 w 815348"/>
                <a:gd name="connsiteY41" fmla="*/ 1494634 h 1880444"/>
                <a:gd name="connsiteX42" fmla="*/ 798589 w 815348"/>
                <a:gd name="connsiteY42" fmla="*/ 1485520 h 1880444"/>
                <a:gd name="connsiteX43" fmla="*/ 801627 w 815348"/>
                <a:gd name="connsiteY43" fmla="*/ 1467293 h 1880444"/>
                <a:gd name="connsiteX44" fmla="*/ 800979 w 815348"/>
                <a:gd name="connsiteY44" fmla="*/ 1311244 h 1880444"/>
                <a:gd name="connsiteX45" fmla="*/ 800979 w 815348"/>
                <a:gd name="connsiteY45" fmla="*/ 1311244 h 1880444"/>
                <a:gd name="connsiteX46" fmla="*/ 792513 w 815348"/>
                <a:gd name="connsiteY46" fmla="*/ 929590 h 1880444"/>
                <a:gd name="connsiteX47" fmla="*/ 743907 w 815348"/>
                <a:gd name="connsiteY47" fmla="*/ 94174 h 1880444"/>
                <a:gd name="connsiteX48" fmla="*/ 734794 w 815348"/>
                <a:gd name="connsiteY48" fmla="*/ 75947 h 1880444"/>
                <a:gd name="connsiteX49" fmla="*/ 722642 w 815348"/>
                <a:gd name="connsiteY49" fmla="*/ 66833 h 1880444"/>
                <a:gd name="connsiteX50" fmla="*/ 704415 w 815348"/>
                <a:gd name="connsiteY50" fmla="*/ 51644 h 1880444"/>
                <a:gd name="connsiteX51" fmla="*/ 698339 w 815348"/>
                <a:gd name="connsiteY51" fmla="*/ 42530 h 1880444"/>
                <a:gd name="connsiteX52" fmla="*/ 689225 w 815348"/>
                <a:gd name="connsiteY52" fmla="*/ 36455 h 1880444"/>
                <a:gd name="connsiteX53" fmla="*/ 677074 w 815348"/>
                <a:gd name="connsiteY53" fmla="*/ 18227 h 1880444"/>
                <a:gd name="connsiteX54" fmla="*/ 670998 w 815348"/>
                <a:gd name="connsiteY54" fmla="*/ 9114 h 1880444"/>
                <a:gd name="connsiteX55" fmla="*/ 637582 w 815348"/>
                <a:gd name="connsiteY55" fmla="*/ 0 h 1880444"/>
                <a:gd name="connsiteX56" fmla="*/ 595051 w 815348"/>
                <a:gd name="connsiteY56" fmla="*/ 3038 h 1880444"/>
                <a:gd name="connsiteX57" fmla="*/ 582900 w 815348"/>
                <a:gd name="connsiteY57" fmla="*/ 6076 h 1880444"/>
                <a:gd name="connsiteX58" fmla="*/ 497839 w 815348"/>
                <a:gd name="connsiteY58" fmla="*/ 3038 h 1880444"/>
                <a:gd name="connsiteX59" fmla="*/ 421893 w 815348"/>
                <a:gd name="connsiteY59" fmla="*/ 6076 h 1880444"/>
                <a:gd name="connsiteX60" fmla="*/ 385438 w 815348"/>
                <a:gd name="connsiteY60" fmla="*/ 12152 h 1880444"/>
                <a:gd name="connsiteX61" fmla="*/ 276075 w 815348"/>
                <a:gd name="connsiteY61" fmla="*/ 18227 h 1880444"/>
                <a:gd name="connsiteX62" fmla="*/ 263923 w 815348"/>
                <a:gd name="connsiteY62" fmla="*/ 21265 h 1880444"/>
                <a:gd name="connsiteX63" fmla="*/ 218355 w 815348"/>
                <a:gd name="connsiteY63" fmla="*/ 27341 h 1880444"/>
                <a:gd name="connsiteX64" fmla="*/ 166711 w 815348"/>
                <a:gd name="connsiteY64" fmla="*/ 24303 h 1880444"/>
                <a:gd name="connsiteX65" fmla="*/ 145446 w 815348"/>
                <a:gd name="connsiteY65" fmla="*/ 21265 h 1880444"/>
                <a:gd name="connsiteX66" fmla="*/ 72537 w 815348"/>
                <a:gd name="connsiteY66" fmla="*/ 24303 h 1880444"/>
                <a:gd name="connsiteX67" fmla="*/ 60386 w 815348"/>
                <a:gd name="connsiteY67" fmla="*/ 27341 h 1880444"/>
                <a:gd name="connsiteX68" fmla="*/ 66461 w 815348"/>
                <a:gd name="connsiteY68" fmla="*/ 33417 h 1880444"/>
                <a:gd name="connsiteX69" fmla="*/ 66461 w 815348"/>
                <a:gd name="connsiteY69" fmla="*/ 33417 h 1880444"/>
                <a:gd name="connsiteX70" fmla="*/ 54310 w 815348"/>
                <a:gd name="connsiteY70" fmla="*/ 57720 h 1880444"/>
                <a:gd name="connsiteX71" fmla="*/ 48234 w 815348"/>
                <a:gd name="connsiteY71" fmla="*/ 66833 h 1880444"/>
                <a:gd name="connsiteX72" fmla="*/ 39120 w 815348"/>
                <a:gd name="connsiteY72" fmla="*/ 97212 h 1880444"/>
                <a:gd name="connsiteX73" fmla="*/ 33045 w 815348"/>
                <a:gd name="connsiteY73" fmla="*/ 115439 h 1880444"/>
                <a:gd name="connsiteX74" fmla="*/ 30007 w 815348"/>
                <a:gd name="connsiteY74" fmla="*/ 124553 h 1880444"/>
                <a:gd name="connsiteX75" fmla="*/ 26969 w 815348"/>
                <a:gd name="connsiteY75" fmla="*/ 133667 h 1880444"/>
                <a:gd name="connsiteX76" fmla="*/ 14817 w 815348"/>
                <a:gd name="connsiteY76" fmla="*/ 151894 h 1880444"/>
                <a:gd name="connsiteX77" fmla="*/ 11780 w 815348"/>
                <a:gd name="connsiteY77" fmla="*/ 161007 h 1880444"/>
                <a:gd name="connsiteX78" fmla="*/ 2666 w 815348"/>
                <a:gd name="connsiteY78" fmla="*/ 179235 h 1880444"/>
                <a:gd name="connsiteX79" fmla="*/ 5704 w 815348"/>
                <a:gd name="connsiteY79" fmla="*/ 212651 h 1880444"/>
                <a:gd name="connsiteX80" fmla="*/ 8742 w 815348"/>
                <a:gd name="connsiteY80" fmla="*/ 261257 h 1880444"/>
                <a:gd name="connsiteX81" fmla="*/ 8891 w 815348"/>
                <a:gd name="connsiteY81" fmla="*/ 375140 h 1880444"/>
                <a:gd name="connsiteX82" fmla="*/ 30007 w 815348"/>
                <a:gd name="connsiteY82" fmla="*/ 1078445 h 1880444"/>
                <a:gd name="connsiteX83" fmla="*/ 36083 w 815348"/>
                <a:gd name="connsiteY83" fmla="*/ 1306286 h 1880444"/>
                <a:gd name="connsiteX84" fmla="*/ 39120 w 815348"/>
                <a:gd name="connsiteY84" fmla="*/ 1360968 h 1880444"/>
                <a:gd name="connsiteX85" fmla="*/ 45196 w 815348"/>
                <a:gd name="connsiteY85" fmla="*/ 1403498 h 1880444"/>
                <a:gd name="connsiteX86" fmla="*/ 51272 w 815348"/>
                <a:gd name="connsiteY86" fmla="*/ 1455142 h 1880444"/>
                <a:gd name="connsiteX0" fmla="*/ 80899 w 815348"/>
                <a:gd name="connsiteY0" fmla="*/ 1455260 h 1880444"/>
                <a:gd name="connsiteX1" fmla="*/ 152907 w 815348"/>
                <a:gd name="connsiteY1" fmla="*/ 1599276 h 1880444"/>
                <a:gd name="connsiteX2" fmla="*/ 172787 w 815348"/>
                <a:gd name="connsiteY2" fmla="*/ 1610073 h 1880444"/>
                <a:gd name="connsiteX3" fmla="*/ 184938 w 815348"/>
                <a:gd name="connsiteY3" fmla="*/ 1628301 h 1880444"/>
                <a:gd name="connsiteX4" fmla="*/ 187976 w 815348"/>
                <a:gd name="connsiteY4" fmla="*/ 1637414 h 1880444"/>
                <a:gd name="connsiteX5" fmla="*/ 197090 w 815348"/>
                <a:gd name="connsiteY5" fmla="*/ 1655641 h 1880444"/>
                <a:gd name="connsiteX6" fmla="*/ 203166 w 815348"/>
                <a:gd name="connsiteY6" fmla="*/ 1698172 h 1880444"/>
                <a:gd name="connsiteX7" fmla="*/ 206203 w 815348"/>
                <a:gd name="connsiteY7" fmla="*/ 1734626 h 1880444"/>
                <a:gd name="connsiteX8" fmla="*/ 209241 w 815348"/>
                <a:gd name="connsiteY8" fmla="*/ 1743740 h 1880444"/>
                <a:gd name="connsiteX9" fmla="*/ 212279 w 815348"/>
                <a:gd name="connsiteY9" fmla="*/ 1758929 h 1880444"/>
                <a:gd name="connsiteX10" fmla="*/ 218355 w 815348"/>
                <a:gd name="connsiteY10" fmla="*/ 1777156 h 1880444"/>
                <a:gd name="connsiteX11" fmla="*/ 221393 w 815348"/>
                <a:gd name="connsiteY11" fmla="*/ 1786270 h 1880444"/>
                <a:gd name="connsiteX12" fmla="*/ 239620 w 815348"/>
                <a:gd name="connsiteY12" fmla="*/ 1813611 h 1880444"/>
                <a:gd name="connsiteX13" fmla="*/ 266961 w 815348"/>
                <a:gd name="connsiteY13" fmla="*/ 1828800 h 1880444"/>
                <a:gd name="connsiteX14" fmla="*/ 294302 w 815348"/>
                <a:gd name="connsiteY14" fmla="*/ 1840952 h 1880444"/>
                <a:gd name="connsiteX15" fmla="*/ 303415 w 815348"/>
                <a:gd name="connsiteY15" fmla="*/ 1843990 h 1880444"/>
                <a:gd name="connsiteX16" fmla="*/ 312529 w 815348"/>
                <a:gd name="connsiteY16" fmla="*/ 1850065 h 1880444"/>
                <a:gd name="connsiteX17" fmla="*/ 330756 w 815348"/>
                <a:gd name="connsiteY17" fmla="*/ 1856141 h 1880444"/>
                <a:gd name="connsiteX18" fmla="*/ 348984 w 815348"/>
                <a:gd name="connsiteY18" fmla="*/ 1862217 h 1880444"/>
                <a:gd name="connsiteX19" fmla="*/ 373287 w 815348"/>
                <a:gd name="connsiteY19" fmla="*/ 1865255 h 1880444"/>
                <a:gd name="connsiteX20" fmla="*/ 427968 w 815348"/>
                <a:gd name="connsiteY20" fmla="*/ 1874368 h 1880444"/>
                <a:gd name="connsiteX21" fmla="*/ 473536 w 815348"/>
                <a:gd name="connsiteY21" fmla="*/ 1880444 h 1880444"/>
                <a:gd name="connsiteX22" fmla="*/ 513029 w 815348"/>
                <a:gd name="connsiteY22" fmla="*/ 1877406 h 1880444"/>
                <a:gd name="connsiteX23" fmla="*/ 531256 w 815348"/>
                <a:gd name="connsiteY23" fmla="*/ 1868293 h 1880444"/>
                <a:gd name="connsiteX24" fmla="*/ 558597 w 815348"/>
                <a:gd name="connsiteY24" fmla="*/ 1859179 h 1880444"/>
                <a:gd name="connsiteX25" fmla="*/ 595051 w 815348"/>
                <a:gd name="connsiteY25" fmla="*/ 1847027 h 1880444"/>
                <a:gd name="connsiteX26" fmla="*/ 604165 w 815348"/>
                <a:gd name="connsiteY26" fmla="*/ 1840952 h 1880444"/>
                <a:gd name="connsiteX27" fmla="*/ 610241 w 815348"/>
                <a:gd name="connsiteY27" fmla="*/ 1831838 h 1880444"/>
                <a:gd name="connsiteX28" fmla="*/ 628468 w 815348"/>
                <a:gd name="connsiteY28" fmla="*/ 1825762 h 1880444"/>
                <a:gd name="connsiteX29" fmla="*/ 664922 w 815348"/>
                <a:gd name="connsiteY29" fmla="*/ 1813611 h 1880444"/>
                <a:gd name="connsiteX30" fmla="*/ 674036 w 815348"/>
                <a:gd name="connsiteY30" fmla="*/ 1807535 h 1880444"/>
                <a:gd name="connsiteX31" fmla="*/ 695301 w 815348"/>
                <a:gd name="connsiteY31" fmla="*/ 1801459 h 1880444"/>
                <a:gd name="connsiteX32" fmla="*/ 713528 w 815348"/>
                <a:gd name="connsiteY32" fmla="*/ 1786270 h 1880444"/>
                <a:gd name="connsiteX33" fmla="*/ 725680 w 815348"/>
                <a:gd name="connsiteY33" fmla="*/ 1768043 h 1880444"/>
                <a:gd name="connsiteX34" fmla="*/ 734794 w 815348"/>
                <a:gd name="connsiteY34" fmla="*/ 1749815 h 1880444"/>
                <a:gd name="connsiteX35" fmla="*/ 734794 w 815348"/>
                <a:gd name="connsiteY35" fmla="*/ 1588808 h 1880444"/>
                <a:gd name="connsiteX36" fmla="*/ 740869 w 815348"/>
                <a:gd name="connsiteY36" fmla="*/ 1570581 h 1880444"/>
                <a:gd name="connsiteX37" fmla="*/ 749983 w 815348"/>
                <a:gd name="connsiteY37" fmla="*/ 1549316 h 1880444"/>
                <a:gd name="connsiteX38" fmla="*/ 768210 w 815348"/>
                <a:gd name="connsiteY38" fmla="*/ 1537164 h 1880444"/>
                <a:gd name="connsiteX39" fmla="*/ 777324 w 815348"/>
                <a:gd name="connsiteY39" fmla="*/ 1531089 h 1880444"/>
                <a:gd name="connsiteX40" fmla="*/ 789475 w 815348"/>
                <a:gd name="connsiteY40" fmla="*/ 1512861 h 1880444"/>
                <a:gd name="connsiteX41" fmla="*/ 795551 w 815348"/>
                <a:gd name="connsiteY41" fmla="*/ 1494634 h 1880444"/>
                <a:gd name="connsiteX42" fmla="*/ 798589 w 815348"/>
                <a:gd name="connsiteY42" fmla="*/ 1485520 h 1880444"/>
                <a:gd name="connsiteX43" fmla="*/ 801627 w 815348"/>
                <a:gd name="connsiteY43" fmla="*/ 1467293 h 1880444"/>
                <a:gd name="connsiteX44" fmla="*/ 800979 w 815348"/>
                <a:gd name="connsiteY44" fmla="*/ 1311244 h 1880444"/>
                <a:gd name="connsiteX45" fmla="*/ 800979 w 815348"/>
                <a:gd name="connsiteY45" fmla="*/ 1311244 h 1880444"/>
                <a:gd name="connsiteX46" fmla="*/ 792513 w 815348"/>
                <a:gd name="connsiteY46" fmla="*/ 929590 h 1880444"/>
                <a:gd name="connsiteX47" fmla="*/ 743907 w 815348"/>
                <a:gd name="connsiteY47" fmla="*/ 94174 h 1880444"/>
                <a:gd name="connsiteX48" fmla="*/ 734794 w 815348"/>
                <a:gd name="connsiteY48" fmla="*/ 75947 h 1880444"/>
                <a:gd name="connsiteX49" fmla="*/ 722642 w 815348"/>
                <a:gd name="connsiteY49" fmla="*/ 66833 h 1880444"/>
                <a:gd name="connsiteX50" fmla="*/ 704415 w 815348"/>
                <a:gd name="connsiteY50" fmla="*/ 51644 h 1880444"/>
                <a:gd name="connsiteX51" fmla="*/ 698339 w 815348"/>
                <a:gd name="connsiteY51" fmla="*/ 42530 h 1880444"/>
                <a:gd name="connsiteX52" fmla="*/ 689225 w 815348"/>
                <a:gd name="connsiteY52" fmla="*/ 36455 h 1880444"/>
                <a:gd name="connsiteX53" fmla="*/ 677074 w 815348"/>
                <a:gd name="connsiteY53" fmla="*/ 18227 h 1880444"/>
                <a:gd name="connsiteX54" fmla="*/ 670998 w 815348"/>
                <a:gd name="connsiteY54" fmla="*/ 9114 h 1880444"/>
                <a:gd name="connsiteX55" fmla="*/ 637582 w 815348"/>
                <a:gd name="connsiteY55" fmla="*/ 0 h 1880444"/>
                <a:gd name="connsiteX56" fmla="*/ 595051 w 815348"/>
                <a:gd name="connsiteY56" fmla="*/ 3038 h 1880444"/>
                <a:gd name="connsiteX57" fmla="*/ 582900 w 815348"/>
                <a:gd name="connsiteY57" fmla="*/ 6076 h 1880444"/>
                <a:gd name="connsiteX58" fmla="*/ 497839 w 815348"/>
                <a:gd name="connsiteY58" fmla="*/ 3038 h 1880444"/>
                <a:gd name="connsiteX59" fmla="*/ 421893 w 815348"/>
                <a:gd name="connsiteY59" fmla="*/ 6076 h 1880444"/>
                <a:gd name="connsiteX60" fmla="*/ 385438 w 815348"/>
                <a:gd name="connsiteY60" fmla="*/ 12152 h 1880444"/>
                <a:gd name="connsiteX61" fmla="*/ 276075 w 815348"/>
                <a:gd name="connsiteY61" fmla="*/ 18227 h 1880444"/>
                <a:gd name="connsiteX62" fmla="*/ 263923 w 815348"/>
                <a:gd name="connsiteY62" fmla="*/ 21265 h 1880444"/>
                <a:gd name="connsiteX63" fmla="*/ 218355 w 815348"/>
                <a:gd name="connsiteY63" fmla="*/ 27341 h 1880444"/>
                <a:gd name="connsiteX64" fmla="*/ 166711 w 815348"/>
                <a:gd name="connsiteY64" fmla="*/ 24303 h 1880444"/>
                <a:gd name="connsiteX65" fmla="*/ 145446 w 815348"/>
                <a:gd name="connsiteY65" fmla="*/ 21265 h 1880444"/>
                <a:gd name="connsiteX66" fmla="*/ 72537 w 815348"/>
                <a:gd name="connsiteY66" fmla="*/ 24303 h 1880444"/>
                <a:gd name="connsiteX67" fmla="*/ 60386 w 815348"/>
                <a:gd name="connsiteY67" fmla="*/ 27341 h 1880444"/>
                <a:gd name="connsiteX68" fmla="*/ 66461 w 815348"/>
                <a:gd name="connsiteY68" fmla="*/ 33417 h 1880444"/>
                <a:gd name="connsiteX69" fmla="*/ 66461 w 815348"/>
                <a:gd name="connsiteY69" fmla="*/ 33417 h 1880444"/>
                <a:gd name="connsiteX70" fmla="*/ 54310 w 815348"/>
                <a:gd name="connsiteY70" fmla="*/ 57720 h 1880444"/>
                <a:gd name="connsiteX71" fmla="*/ 48234 w 815348"/>
                <a:gd name="connsiteY71" fmla="*/ 66833 h 1880444"/>
                <a:gd name="connsiteX72" fmla="*/ 39120 w 815348"/>
                <a:gd name="connsiteY72" fmla="*/ 97212 h 1880444"/>
                <a:gd name="connsiteX73" fmla="*/ 33045 w 815348"/>
                <a:gd name="connsiteY73" fmla="*/ 115439 h 1880444"/>
                <a:gd name="connsiteX74" fmla="*/ 30007 w 815348"/>
                <a:gd name="connsiteY74" fmla="*/ 124553 h 1880444"/>
                <a:gd name="connsiteX75" fmla="*/ 26969 w 815348"/>
                <a:gd name="connsiteY75" fmla="*/ 133667 h 1880444"/>
                <a:gd name="connsiteX76" fmla="*/ 14817 w 815348"/>
                <a:gd name="connsiteY76" fmla="*/ 151894 h 1880444"/>
                <a:gd name="connsiteX77" fmla="*/ 11780 w 815348"/>
                <a:gd name="connsiteY77" fmla="*/ 161007 h 1880444"/>
                <a:gd name="connsiteX78" fmla="*/ 2666 w 815348"/>
                <a:gd name="connsiteY78" fmla="*/ 179235 h 1880444"/>
                <a:gd name="connsiteX79" fmla="*/ 5704 w 815348"/>
                <a:gd name="connsiteY79" fmla="*/ 212651 h 1880444"/>
                <a:gd name="connsiteX80" fmla="*/ 8891 w 815348"/>
                <a:gd name="connsiteY80" fmla="*/ 375140 h 1880444"/>
                <a:gd name="connsiteX81" fmla="*/ 30007 w 815348"/>
                <a:gd name="connsiteY81" fmla="*/ 1078445 h 1880444"/>
                <a:gd name="connsiteX82" fmla="*/ 36083 w 815348"/>
                <a:gd name="connsiteY82" fmla="*/ 1306286 h 1880444"/>
                <a:gd name="connsiteX83" fmla="*/ 39120 w 815348"/>
                <a:gd name="connsiteY83" fmla="*/ 1360968 h 1880444"/>
                <a:gd name="connsiteX84" fmla="*/ 45196 w 815348"/>
                <a:gd name="connsiteY84" fmla="*/ 1403498 h 1880444"/>
                <a:gd name="connsiteX85" fmla="*/ 51272 w 815348"/>
                <a:gd name="connsiteY85" fmla="*/ 1455142 h 1880444"/>
                <a:gd name="connsiteX0" fmla="*/ 80899 w 815348"/>
                <a:gd name="connsiteY0" fmla="*/ 1455260 h 1880444"/>
                <a:gd name="connsiteX1" fmla="*/ 152907 w 815348"/>
                <a:gd name="connsiteY1" fmla="*/ 1599276 h 1880444"/>
                <a:gd name="connsiteX2" fmla="*/ 172787 w 815348"/>
                <a:gd name="connsiteY2" fmla="*/ 1610073 h 1880444"/>
                <a:gd name="connsiteX3" fmla="*/ 184938 w 815348"/>
                <a:gd name="connsiteY3" fmla="*/ 1628301 h 1880444"/>
                <a:gd name="connsiteX4" fmla="*/ 187976 w 815348"/>
                <a:gd name="connsiteY4" fmla="*/ 1637414 h 1880444"/>
                <a:gd name="connsiteX5" fmla="*/ 197090 w 815348"/>
                <a:gd name="connsiteY5" fmla="*/ 1655641 h 1880444"/>
                <a:gd name="connsiteX6" fmla="*/ 203166 w 815348"/>
                <a:gd name="connsiteY6" fmla="*/ 1698172 h 1880444"/>
                <a:gd name="connsiteX7" fmla="*/ 206203 w 815348"/>
                <a:gd name="connsiteY7" fmla="*/ 1734626 h 1880444"/>
                <a:gd name="connsiteX8" fmla="*/ 209241 w 815348"/>
                <a:gd name="connsiteY8" fmla="*/ 1743740 h 1880444"/>
                <a:gd name="connsiteX9" fmla="*/ 212279 w 815348"/>
                <a:gd name="connsiteY9" fmla="*/ 1758929 h 1880444"/>
                <a:gd name="connsiteX10" fmla="*/ 218355 w 815348"/>
                <a:gd name="connsiteY10" fmla="*/ 1777156 h 1880444"/>
                <a:gd name="connsiteX11" fmla="*/ 221393 w 815348"/>
                <a:gd name="connsiteY11" fmla="*/ 1786270 h 1880444"/>
                <a:gd name="connsiteX12" fmla="*/ 239620 w 815348"/>
                <a:gd name="connsiteY12" fmla="*/ 1813611 h 1880444"/>
                <a:gd name="connsiteX13" fmla="*/ 266961 w 815348"/>
                <a:gd name="connsiteY13" fmla="*/ 1828800 h 1880444"/>
                <a:gd name="connsiteX14" fmla="*/ 294302 w 815348"/>
                <a:gd name="connsiteY14" fmla="*/ 1840952 h 1880444"/>
                <a:gd name="connsiteX15" fmla="*/ 303415 w 815348"/>
                <a:gd name="connsiteY15" fmla="*/ 1843990 h 1880444"/>
                <a:gd name="connsiteX16" fmla="*/ 312529 w 815348"/>
                <a:gd name="connsiteY16" fmla="*/ 1850065 h 1880444"/>
                <a:gd name="connsiteX17" fmla="*/ 330756 w 815348"/>
                <a:gd name="connsiteY17" fmla="*/ 1856141 h 1880444"/>
                <a:gd name="connsiteX18" fmla="*/ 348984 w 815348"/>
                <a:gd name="connsiteY18" fmla="*/ 1862217 h 1880444"/>
                <a:gd name="connsiteX19" fmla="*/ 373287 w 815348"/>
                <a:gd name="connsiteY19" fmla="*/ 1865255 h 1880444"/>
                <a:gd name="connsiteX20" fmla="*/ 427968 w 815348"/>
                <a:gd name="connsiteY20" fmla="*/ 1874368 h 1880444"/>
                <a:gd name="connsiteX21" fmla="*/ 473536 w 815348"/>
                <a:gd name="connsiteY21" fmla="*/ 1880444 h 1880444"/>
                <a:gd name="connsiteX22" fmla="*/ 513029 w 815348"/>
                <a:gd name="connsiteY22" fmla="*/ 1877406 h 1880444"/>
                <a:gd name="connsiteX23" fmla="*/ 531256 w 815348"/>
                <a:gd name="connsiteY23" fmla="*/ 1868293 h 1880444"/>
                <a:gd name="connsiteX24" fmla="*/ 558597 w 815348"/>
                <a:gd name="connsiteY24" fmla="*/ 1859179 h 1880444"/>
                <a:gd name="connsiteX25" fmla="*/ 595051 w 815348"/>
                <a:gd name="connsiteY25" fmla="*/ 1847027 h 1880444"/>
                <a:gd name="connsiteX26" fmla="*/ 604165 w 815348"/>
                <a:gd name="connsiteY26" fmla="*/ 1840952 h 1880444"/>
                <a:gd name="connsiteX27" fmla="*/ 610241 w 815348"/>
                <a:gd name="connsiteY27" fmla="*/ 1831838 h 1880444"/>
                <a:gd name="connsiteX28" fmla="*/ 628468 w 815348"/>
                <a:gd name="connsiteY28" fmla="*/ 1825762 h 1880444"/>
                <a:gd name="connsiteX29" fmla="*/ 664922 w 815348"/>
                <a:gd name="connsiteY29" fmla="*/ 1813611 h 1880444"/>
                <a:gd name="connsiteX30" fmla="*/ 674036 w 815348"/>
                <a:gd name="connsiteY30" fmla="*/ 1807535 h 1880444"/>
                <a:gd name="connsiteX31" fmla="*/ 695301 w 815348"/>
                <a:gd name="connsiteY31" fmla="*/ 1801459 h 1880444"/>
                <a:gd name="connsiteX32" fmla="*/ 713528 w 815348"/>
                <a:gd name="connsiteY32" fmla="*/ 1786270 h 1880444"/>
                <a:gd name="connsiteX33" fmla="*/ 725680 w 815348"/>
                <a:gd name="connsiteY33" fmla="*/ 1768043 h 1880444"/>
                <a:gd name="connsiteX34" fmla="*/ 734794 w 815348"/>
                <a:gd name="connsiteY34" fmla="*/ 1749815 h 1880444"/>
                <a:gd name="connsiteX35" fmla="*/ 734794 w 815348"/>
                <a:gd name="connsiteY35" fmla="*/ 1588808 h 1880444"/>
                <a:gd name="connsiteX36" fmla="*/ 740869 w 815348"/>
                <a:gd name="connsiteY36" fmla="*/ 1570581 h 1880444"/>
                <a:gd name="connsiteX37" fmla="*/ 749983 w 815348"/>
                <a:gd name="connsiteY37" fmla="*/ 1549316 h 1880444"/>
                <a:gd name="connsiteX38" fmla="*/ 768210 w 815348"/>
                <a:gd name="connsiteY38" fmla="*/ 1537164 h 1880444"/>
                <a:gd name="connsiteX39" fmla="*/ 777324 w 815348"/>
                <a:gd name="connsiteY39" fmla="*/ 1531089 h 1880444"/>
                <a:gd name="connsiteX40" fmla="*/ 789475 w 815348"/>
                <a:gd name="connsiteY40" fmla="*/ 1512861 h 1880444"/>
                <a:gd name="connsiteX41" fmla="*/ 795551 w 815348"/>
                <a:gd name="connsiteY41" fmla="*/ 1494634 h 1880444"/>
                <a:gd name="connsiteX42" fmla="*/ 798589 w 815348"/>
                <a:gd name="connsiteY42" fmla="*/ 1485520 h 1880444"/>
                <a:gd name="connsiteX43" fmla="*/ 801627 w 815348"/>
                <a:gd name="connsiteY43" fmla="*/ 1467293 h 1880444"/>
                <a:gd name="connsiteX44" fmla="*/ 800979 w 815348"/>
                <a:gd name="connsiteY44" fmla="*/ 1311244 h 1880444"/>
                <a:gd name="connsiteX45" fmla="*/ 800979 w 815348"/>
                <a:gd name="connsiteY45" fmla="*/ 1311244 h 1880444"/>
                <a:gd name="connsiteX46" fmla="*/ 792513 w 815348"/>
                <a:gd name="connsiteY46" fmla="*/ 929590 h 1880444"/>
                <a:gd name="connsiteX47" fmla="*/ 743907 w 815348"/>
                <a:gd name="connsiteY47" fmla="*/ 94174 h 1880444"/>
                <a:gd name="connsiteX48" fmla="*/ 734794 w 815348"/>
                <a:gd name="connsiteY48" fmla="*/ 75947 h 1880444"/>
                <a:gd name="connsiteX49" fmla="*/ 722642 w 815348"/>
                <a:gd name="connsiteY49" fmla="*/ 66833 h 1880444"/>
                <a:gd name="connsiteX50" fmla="*/ 704415 w 815348"/>
                <a:gd name="connsiteY50" fmla="*/ 51644 h 1880444"/>
                <a:gd name="connsiteX51" fmla="*/ 698339 w 815348"/>
                <a:gd name="connsiteY51" fmla="*/ 42530 h 1880444"/>
                <a:gd name="connsiteX52" fmla="*/ 689225 w 815348"/>
                <a:gd name="connsiteY52" fmla="*/ 36455 h 1880444"/>
                <a:gd name="connsiteX53" fmla="*/ 677074 w 815348"/>
                <a:gd name="connsiteY53" fmla="*/ 18227 h 1880444"/>
                <a:gd name="connsiteX54" fmla="*/ 670998 w 815348"/>
                <a:gd name="connsiteY54" fmla="*/ 9114 h 1880444"/>
                <a:gd name="connsiteX55" fmla="*/ 637582 w 815348"/>
                <a:gd name="connsiteY55" fmla="*/ 0 h 1880444"/>
                <a:gd name="connsiteX56" fmla="*/ 595051 w 815348"/>
                <a:gd name="connsiteY56" fmla="*/ 3038 h 1880444"/>
                <a:gd name="connsiteX57" fmla="*/ 582900 w 815348"/>
                <a:gd name="connsiteY57" fmla="*/ 6076 h 1880444"/>
                <a:gd name="connsiteX58" fmla="*/ 497839 w 815348"/>
                <a:gd name="connsiteY58" fmla="*/ 3038 h 1880444"/>
                <a:gd name="connsiteX59" fmla="*/ 421893 w 815348"/>
                <a:gd name="connsiteY59" fmla="*/ 6076 h 1880444"/>
                <a:gd name="connsiteX60" fmla="*/ 385438 w 815348"/>
                <a:gd name="connsiteY60" fmla="*/ 12152 h 1880444"/>
                <a:gd name="connsiteX61" fmla="*/ 276075 w 815348"/>
                <a:gd name="connsiteY61" fmla="*/ 18227 h 1880444"/>
                <a:gd name="connsiteX62" fmla="*/ 263923 w 815348"/>
                <a:gd name="connsiteY62" fmla="*/ 21265 h 1880444"/>
                <a:gd name="connsiteX63" fmla="*/ 218355 w 815348"/>
                <a:gd name="connsiteY63" fmla="*/ 27341 h 1880444"/>
                <a:gd name="connsiteX64" fmla="*/ 166711 w 815348"/>
                <a:gd name="connsiteY64" fmla="*/ 24303 h 1880444"/>
                <a:gd name="connsiteX65" fmla="*/ 145446 w 815348"/>
                <a:gd name="connsiteY65" fmla="*/ 21265 h 1880444"/>
                <a:gd name="connsiteX66" fmla="*/ 72537 w 815348"/>
                <a:gd name="connsiteY66" fmla="*/ 24303 h 1880444"/>
                <a:gd name="connsiteX67" fmla="*/ 60386 w 815348"/>
                <a:gd name="connsiteY67" fmla="*/ 27341 h 1880444"/>
                <a:gd name="connsiteX68" fmla="*/ 66461 w 815348"/>
                <a:gd name="connsiteY68" fmla="*/ 33417 h 1880444"/>
                <a:gd name="connsiteX69" fmla="*/ 66461 w 815348"/>
                <a:gd name="connsiteY69" fmla="*/ 33417 h 1880444"/>
                <a:gd name="connsiteX70" fmla="*/ 54310 w 815348"/>
                <a:gd name="connsiteY70" fmla="*/ 57720 h 1880444"/>
                <a:gd name="connsiteX71" fmla="*/ 48234 w 815348"/>
                <a:gd name="connsiteY71" fmla="*/ 66833 h 1880444"/>
                <a:gd name="connsiteX72" fmla="*/ 39120 w 815348"/>
                <a:gd name="connsiteY72" fmla="*/ 97212 h 1880444"/>
                <a:gd name="connsiteX73" fmla="*/ 33045 w 815348"/>
                <a:gd name="connsiteY73" fmla="*/ 115439 h 1880444"/>
                <a:gd name="connsiteX74" fmla="*/ 30007 w 815348"/>
                <a:gd name="connsiteY74" fmla="*/ 124553 h 1880444"/>
                <a:gd name="connsiteX75" fmla="*/ 26969 w 815348"/>
                <a:gd name="connsiteY75" fmla="*/ 133667 h 1880444"/>
                <a:gd name="connsiteX76" fmla="*/ 14817 w 815348"/>
                <a:gd name="connsiteY76" fmla="*/ 151894 h 1880444"/>
                <a:gd name="connsiteX77" fmla="*/ 11780 w 815348"/>
                <a:gd name="connsiteY77" fmla="*/ 161007 h 1880444"/>
                <a:gd name="connsiteX78" fmla="*/ 2666 w 815348"/>
                <a:gd name="connsiteY78" fmla="*/ 179235 h 1880444"/>
                <a:gd name="connsiteX79" fmla="*/ 5704 w 815348"/>
                <a:gd name="connsiteY79" fmla="*/ 212651 h 1880444"/>
                <a:gd name="connsiteX80" fmla="*/ 8891 w 815348"/>
                <a:gd name="connsiteY80" fmla="*/ 375140 h 1880444"/>
                <a:gd name="connsiteX81" fmla="*/ 30007 w 815348"/>
                <a:gd name="connsiteY81" fmla="*/ 1078445 h 1880444"/>
                <a:gd name="connsiteX82" fmla="*/ 36083 w 815348"/>
                <a:gd name="connsiteY82" fmla="*/ 1306286 h 1880444"/>
                <a:gd name="connsiteX83" fmla="*/ 39120 w 815348"/>
                <a:gd name="connsiteY83" fmla="*/ 1360968 h 1880444"/>
                <a:gd name="connsiteX84" fmla="*/ 45196 w 815348"/>
                <a:gd name="connsiteY84" fmla="*/ 1403498 h 1880444"/>
                <a:gd name="connsiteX85" fmla="*/ 80899 w 815348"/>
                <a:gd name="connsiteY85" fmla="*/ 1455260 h 1880444"/>
                <a:gd name="connsiteX0" fmla="*/ 244752 w 979201"/>
                <a:gd name="connsiteY0" fmla="*/ 1455260 h 1880444"/>
                <a:gd name="connsiteX1" fmla="*/ 316760 w 979201"/>
                <a:gd name="connsiteY1" fmla="*/ 1599276 h 1880444"/>
                <a:gd name="connsiteX2" fmla="*/ 336640 w 979201"/>
                <a:gd name="connsiteY2" fmla="*/ 1610073 h 1880444"/>
                <a:gd name="connsiteX3" fmla="*/ 348791 w 979201"/>
                <a:gd name="connsiteY3" fmla="*/ 1628301 h 1880444"/>
                <a:gd name="connsiteX4" fmla="*/ 351829 w 979201"/>
                <a:gd name="connsiteY4" fmla="*/ 1637414 h 1880444"/>
                <a:gd name="connsiteX5" fmla="*/ 360943 w 979201"/>
                <a:gd name="connsiteY5" fmla="*/ 1655641 h 1880444"/>
                <a:gd name="connsiteX6" fmla="*/ 367019 w 979201"/>
                <a:gd name="connsiteY6" fmla="*/ 1698172 h 1880444"/>
                <a:gd name="connsiteX7" fmla="*/ 370056 w 979201"/>
                <a:gd name="connsiteY7" fmla="*/ 1734626 h 1880444"/>
                <a:gd name="connsiteX8" fmla="*/ 373094 w 979201"/>
                <a:gd name="connsiteY8" fmla="*/ 1743740 h 1880444"/>
                <a:gd name="connsiteX9" fmla="*/ 376132 w 979201"/>
                <a:gd name="connsiteY9" fmla="*/ 1758929 h 1880444"/>
                <a:gd name="connsiteX10" fmla="*/ 382208 w 979201"/>
                <a:gd name="connsiteY10" fmla="*/ 1777156 h 1880444"/>
                <a:gd name="connsiteX11" fmla="*/ 385246 w 979201"/>
                <a:gd name="connsiteY11" fmla="*/ 1786270 h 1880444"/>
                <a:gd name="connsiteX12" fmla="*/ 403473 w 979201"/>
                <a:gd name="connsiteY12" fmla="*/ 1813611 h 1880444"/>
                <a:gd name="connsiteX13" fmla="*/ 430814 w 979201"/>
                <a:gd name="connsiteY13" fmla="*/ 1828800 h 1880444"/>
                <a:gd name="connsiteX14" fmla="*/ 458155 w 979201"/>
                <a:gd name="connsiteY14" fmla="*/ 1840952 h 1880444"/>
                <a:gd name="connsiteX15" fmla="*/ 467268 w 979201"/>
                <a:gd name="connsiteY15" fmla="*/ 1843990 h 1880444"/>
                <a:gd name="connsiteX16" fmla="*/ 476382 w 979201"/>
                <a:gd name="connsiteY16" fmla="*/ 1850065 h 1880444"/>
                <a:gd name="connsiteX17" fmla="*/ 494609 w 979201"/>
                <a:gd name="connsiteY17" fmla="*/ 1856141 h 1880444"/>
                <a:gd name="connsiteX18" fmla="*/ 512837 w 979201"/>
                <a:gd name="connsiteY18" fmla="*/ 1862217 h 1880444"/>
                <a:gd name="connsiteX19" fmla="*/ 537140 w 979201"/>
                <a:gd name="connsiteY19" fmla="*/ 1865255 h 1880444"/>
                <a:gd name="connsiteX20" fmla="*/ 591821 w 979201"/>
                <a:gd name="connsiteY20" fmla="*/ 1874368 h 1880444"/>
                <a:gd name="connsiteX21" fmla="*/ 637389 w 979201"/>
                <a:gd name="connsiteY21" fmla="*/ 1880444 h 1880444"/>
                <a:gd name="connsiteX22" fmla="*/ 676882 w 979201"/>
                <a:gd name="connsiteY22" fmla="*/ 1877406 h 1880444"/>
                <a:gd name="connsiteX23" fmla="*/ 695109 w 979201"/>
                <a:gd name="connsiteY23" fmla="*/ 1868293 h 1880444"/>
                <a:gd name="connsiteX24" fmla="*/ 722450 w 979201"/>
                <a:gd name="connsiteY24" fmla="*/ 1859179 h 1880444"/>
                <a:gd name="connsiteX25" fmla="*/ 758904 w 979201"/>
                <a:gd name="connsiteY25" fmla="*/ 1847027 h 1880444"/>
                <a:gd name="connsiteX26" fmla="*/ 768018 w 979201"/>
                <a:gd name="connsiteY26" fmla="*/ 1840952 h 1880444"/>
                <a:gd name="connsiteX27" fmla="*/ 774094 w 979201"/>
                <a:gd name="connsiteY27" fmla="*/ 1831838 h 1880444"/>
                <a:gd name="connsiteX28" fmla="*/ 792321 w 979201"/>
                <a:gd name="connsiteY28" fmla="*/ 1825762 h 1880444"/>
                <a:gd name="connsiteX29" fmla="*/ 828775 w 979201"/>
                <a:gd name="connsiteY29" fmla="*/ 1813611 h 1880444"/>
                <a:gd name="connsiteX30" fmla="*/ 837889 w 979201"/>
                <a:gd name="connsiteY30" fmla="*/ 1807535 h 1880444"/>
                <a:gd name="connsiteX31" fmla="*/ 859154 w 979201"/>
                <a:gd name="connsiteY31" fmla="*/ 1801459 h 1880444"/>
                <a:gd name="connsiteX32" fmla="*/ 877381 w 979201"/>
                <a:gd name="connsiteY32" fmla="*/ 1786270 h 1880444"/>
                <a:gd name="connsiteX33" fmla="*/ 889533 w 979201"/>
                <a:gd name="connsiteY33" fmla="*/ 1768043 h 1880444"/>
                <a:gd name="connsiteX34" fmla="*/ 898647 w 979201"/>
                <a:gd name="connsiteY34" fmla="*/ 1749815 h 1880444"/>
                <a:gd name="connsiteX35" fmla="*/ 898647 w 979201"/>
                <a:gd name="connsiteY35" fmla="*/ 1588808 h 1880444"/>
                <a:gd name="connsiteX36" fmla="*/ 904722 w 979201"/>
                <a:gd name="connsiteY36" fmla="*/ 1570581 h 1880444"/>
                <a:gd name="connsiteX37" fmla="*/ 913836 w 979201"/>
                <a:gd name="connsiteY37" fmla="*/ 1549316 h 1880444"/>
                <a:gd name="connsiteX38" fmla="*/ 932063 w 979201"/>
                <a:gd name="connsiteY38" fmla="*/ 1537164 h 1880444"/>
                <a:gd name="connsiteX39" fmla="*/ 941177 w 979201"/>
                <a:gd name="connsiteY39" fmla="*/ 1531089 h 1880444"/>
                <a:gd name="connsiteX40" fmla="*/ 953328 w 979201"/>
                <a:gd name="connsiteY40" fmla="*/ 1512861 h 1880444"/>
                <a:gd name="connsiteX41" fmla="*/ 959404 w 979201"/>
                <a:gd name="connsiteY41" fmla="*/ 1494634 h 1880444"/>
                <a:gd name="connsiteX42" fmla="*/ 962442 w 979201"/>
                <a:gd name="connsiteY42" fmla="*/ 1485520 h 1880444"/>
                <a:gd name="connsiteX43" fmla="*/ 965480 w 979201"/>
                <a:gd name="connsiteY43" fmla="*/ 1467293 h 1880444"/>
                <a:gd name="connsiteX44" fmla="*/ 964832 w 979201"/>
                <a:gd name="connsiteY44" fmla="*/ 1311244 h 1880444"/>
                <a:gd name="connsiteX45" fmla="*/ 964832 w 979201"/>
                <a:gd name="connsiteY45" fmla="*/ 1311244 h 1880444"/>
                <a:gd name="connsiteX46" fmla="*/ 956366 w 979201"/>
                <a:gd name="connsiteY46" fmla="*/ 929590 h 1880444"/>
                <a:gd name="connsiteX47" fmla="*/ 907760 w 979201"/>
                <a:gd name="connsiteY47" fmla="*/ 94174 h 1880444"/>
                <a:gd name="connsiteX48" fmla="*/ 898647 w 979201"/>
                <a:gd name="connsiteY48" fmla="*/ 75947 h 1880444"/>
                <a:gd name="connsiteX49" fmla="*/ 886495 w 979201"/>
                <a:gd name="connsiteY49" fmla="*/ 66833 h 1880444"/>
                <a:gd name="connsiteX50" fmla="*/ 868268 w 979201"/>
                <a:gd name="connsiteY50" fmla="*/ 51644 h 1880444"/>
                <a:gd name="connsiteX51" fmla="*/ 862192 w 979201"/>
                <a:gd name="connsiteY51" fmla="*/ 42530 h 1880444"/>
                <a:gd name="connsiteX52" fmla="*/ 853078 w 979201"/>
                <a:gd name="connsiteY52" fmla="*/ 36455 h 1880444"/>
                <a:gd name="connsiteX53" fmla="*/ 840927 w 979201"/>
                <a:gd name="connsiteY53" fmla="*/ 18227 h 1880444"/>
                <a:gd name="connsiteX54" fmla="*/ 834851 w 979201"/>
                <a:gd name="connsiteY54" fmla="*/ 9114 h 1880444"/>
                <a:gd name="connsiteX55" fmla="*/ 801435 w 979201"/>
                <a:gd name="connsiteY55" fmla="*/ 0 h 1880444"/>
                <a:gd name="connsiteX56" fmla="*/ 758904 w 979201"/>
                <a:gd name="connsiteY56" fmla="*/ 3038 h 1880444"/>
                <a:gd name="connsiteX57" fmla="*/ 746753 w 979201"/>
                <a:gd name="connsiteY57" fmla="*/ 6076 h 1880444"/>
                <a:gd name="connsiteX58" fmla="*/ 661692 w 979201"/>
                <a:gd name="connsiteY58" fmla="*/ 3038 h 1880444"/>
                <a:gd name="connsiteX59" fmla="*/ 585746 w 979201"/>
                <a:gd name="connsiteY59" fmla="*/ 6076 h 1880444"/>
                <a:gd name="connsiteX60" fmla="*/ 549291 w 979201"/>
                <a:gd name="connsiteY60" fmla="*/ 12152 h 1880444"/>
                <a:gd name="connsiteX61" fmla="*/ 439928 w 979201"/>
                <a:gd name="connsiteY61" fmla="*/ 18227 h 1880444"/>
                <a:gd name="connsiteX62" fmla="*/ 427776 w 979201"/>
                <a:gd name="connsiteY62" fmla="*/ 21265 h 1880444"/>
                <a:gd name="connsiteX63" fmla="*/ 382208 w 979201"/>
                <a:gd name="connsiteY63" fmla="*/ 27341 h 1880444"/>
                <a:gd name="connsiteX64" fmla="*/ 330564 w 979201"/>
                <a:gd name="connsiteY64" fmla="*/ 24303 h 1880444"/>
                <a:gd name="connsiteX65" fmla="*/ 309299 w 979201"/>
                <a:gd name="connsiteY65" fmla="*/ 21265 h 1880444"/>
                <a:gd name="connsiteX66" fmla="*/ 236390 w 979201"/>
                <a:gd name="connsiteY66" fmla="*/ 24303 h 1880444"/>
                <a:gd name="connsiteX67" fmla="*/ 224239 w 979201"/>
                <a:gd name="connsiteY67" fmla="*/ 27341 h 1880444"/>
                <a:gd name="connsiteX68" fmla="*/ 230314 w 979201"/>
                <a:gd name="connsiteY68" fmla="*/ 33417 h 1880444"/>
                <a:gd name="connsiteX69" fmla="*/ 230314 w 979201"/>
                <a:gd name="connsiteY69" fmla="*/ 33417 h 1880444"/>
                <a:gd name="connsiteX70" fmla="*/ 218163 w 979201"/>
                <a:gd name="connsiteY70" fmla="*/ 57720 h 1880444"/>
                <a:gd name="connsiteX71" fmla="*/ 212087 w 979201"/>
                <a:gd name="connsiteY71" fmla="*/ 66833 h 1880444"/>
                <a:gd name="connsiteX72" fmla="*/ 202973 w 979201"/>
                <a:gd name="connsiteY72" fmla="*/ 97212 h 1880444"/>
                <a:gd name="connsiteX73" fmla="*/ 196898 w 979201"/>
                <a:gd name="connsiteY73" fmla="*/ 115439 h 1880444"/>
                <a:gd name="connsiteX74" fmla="*/ 193860 w 979201"/>
                <a:gd name="connsiteY74" fmla="*/ 124553 h 1880444"/>
                <a:gd name="connsiteX75" fmla="*/ 190822 w 979201"/>
                <a:gd name="connsiteY75" fmla="*/ 133667 h 1880444"/>
                <a:gd name="connsiteX76" fmla="*/ 178670 w 979201"/>
                <a:gd name="connsiteY76" fmla="*/ 151894 h 1880444"/>
                <a:gd name="connsiteX77" fmla="*/ 175633 w 979201"/>
                <a:gd name="connsiteY77" fmla="*/ 161007 h 1880444"/>
                <a:gd name="connsiteX78" fmla="*/ 166519 w 979201"/>
                <a:gd name="connsiteY78" fmla="*/ 179235 h 1880444"/>
                <a:gd name="connsiteX79" fmla="*/ 169557 w 979201"/>
                <a:gd name="connsiteY79" fmla="*/ 212651 h 1880444"/>
                <a:gd name="connsiteX80" fmla="*/ 172744 w 979201"/>
                <a:gd name="connsiteY80" fmla="*/ 375140 h 1880444"/>
                <a:gd name="connsiteX81" fmla="*/ 193860 w 979201"/>
                <a:gd name="connsiteY81" fmla="*/ 1078445 h 1880444"/>
                <a:gd name="connsiteX82" fmla="*/ 199936 w 979201"/>
                <a:gd name="connsiteY82" fmla="*/ 1306286 h 1880444"/>
                <a:gd name="connsiteX83" fmla="*/ 202973 w 979201"/>
                <a:gd name="connsiteY83" fmla="*/ 1360968 h 1880444"/>
                <a:gd name="connsiteX84" fmla="*/ 209049 w 979201"/>
                <a:gd name="connsiteY84" fmla="*/ 1403498 h 1880444"/>
                <a:gd name="connsiteX85" fmla="*/ 244752 w 979201"/>
                <a:gd name="connsiteY85" fmla="*/ 1455260 h 1880444"/>
                <a:gd name="connsiteX0" fmla="*/ 80899 w 815348"/>
                <a:gd name="connsiteY0" fmla="*/ 1455260 h 1880444"/>
                <a:gd name="connsiteX1" fmla="*/ 152907 w 815348"/>
                <a:gd name="connsiteY1" fmla="*/ 1599276 h 1880444"/>
                <a:gd name="connsiteX2" fmla="*/ 172787 w 815348"/>
                <a:gd name="connsiteY2" fmla="*/ 1610073 h 1880444"/>
                <a:gd name="connsiteX3" fmla="*/ 184938 w 815348"/>
                <a:gd name="connsiteY3" fmla="*/ 1628301 h 1880444"/>
                <a:gd name="connsiteX4" fmla="*/ 187976 w 815348"/>
                <a:gd name="connsiteY4" fmla="*/ 1637414 h 1880444"/>
                <a:gd name="connsiteX5" fmla="*/ 197090 w 815348"/>
                <a:gd name="connsiteY5" fmla="*/ 1655641 h 1880444"/>
                <a:gd name="connsiteX6" fmla="*/ 203166 w 815348"/>
                <a:gd name="connsiteY6" fmla="*/ 1698172 h 1880444"/>
                <a:gd name="connsiteX7" fmla="*/ 206203 w 815348"/>
                <a:gd name="connsiteY7" fmla="*/ 1734626 h 1880444"/>
                <a:gd name="connsiteX8" fmla="*/ 209241 w 815348"/>
                <a:gd name="connsiteY8" fmla="*/ 1743740 h 1880444"/>
                <a:gd name="connsiteX9" fmla="*/ 212279 w 815348"/>
                <a:gd name="connsiteY9" fmla="*/ 1758929 h 1880444"/>
                <a:gd name="connsiteX10" fmla="*/ 218355 w 815348"/>
                <a:gd name="connsiteY10" fmla="*/ 1777156 h 1880444"/>
                <a:gd name="connsiteX11" fmla="*/ 221393 w 815348"/>
                <a:gd name="connsiteY11" fmla="*/ 1786270 h 1880444"/>
                <a:gd name="connsiteX12" fmla="*/ 239620 w 815348"/>
                <a:gd name="connsiteY12" fmla="*/ 1813611 h 1880444"/>
                <a:gd name="connsiteX13" fmla="*/ 266961 w 815348"/>
                <a:gd name="connsiteY13" fmla="*/ 1828800 h 1880444"/>
                <a:gd name="connsiteX14" fmla="*/ 294302 w 815348"/>
                <a:gd name="connsiteY14" fmla="*/ 1840952 h 1880444"/>
                <a:gd name="connsiteX15" fmla="*/ 303415 w 815348"/>
                <a:gd name="connsiteY15" fmla="*/ 1843990 h 1880444"/>
                <a:gd name="connsiteX16" fmla="*/ 312529 w 815348"/>
                <a:gd name="connsiteY16" fmla="*/ 1850065 h 1880444"/>
                <a:gd name="connsiteX17" fmla="*/ 330756 w 815348"/>
                <a:gd name="connsiteY17" fmla="*/ 1856141 h 1880444"/>
                <a:gd name="connsiteX18" fmla="*/ 348984 w 815348"/>
                <a:gd name="connsiteY18" fmla="*/ 1862217 h 1880444"/>
                <a:gd name="connsiteX19" fmla="*/ 373287 w 815348"/>
                <a:gd name="connsiteY19" fmla="*/ 1865255 h 1880444"/>
                <a:gd name="connsiteX20" fmla="*/ 427968 w 815348"/>
                <a:gd name="connsiteY20" fmla="*/ 1874368 h 1880444"/>
                <a:gd name="connsiteX21" fmla="*/ 473536 w 815348"/>
                <a:gd name="connsiteY21" fmla="*/ 1880444 h 1880444"/>
                <a:gd name="connsiteX22" fmla="*/ 513029 w 815348"/>
                <a:gd name="connsiteY22" fmla="*/ 1877406 h 1880444"/>
                <a:gd name="connsiteX23" fmla="*/ 531256 w 815348"/>
                <a:gd name="connsiteY23" fmla="*/ 1868293 h 1880444"/>
                <a:gd name="connsiteX24" fmla="*/ 558597 w 815348"/>
                <a:gd name="connsiteY24" fmla="*/ 1859179 h 1880444"/>
                <a:gd name="connsiteX25" fmla="*/ 595051 w 815348"/>
                <a:gd name="connsiteY25" fmla="*/ 1847027 h 1880444"/>
                <a:gd name="connsiteX26" fmla="*/ 604165 w 815348"/>
                <a:gd name="connsiteY26" fmla="*/ 1840952 h 1880444"/>
                <a:gd name="connsiteX27" fmla="*/ 610241 w 815348"/>
                <a:gd name="connsiteY27" fmla="*/ 1831838 h 1880444"/>
                <a:gd name="connsiteX28" fmla="*/ 628468 w 815348"/>
                <a:gd name="connsiteY28" fmla="*/ 1825762 h 1880444"/>
                <a:gd name="connsiteX29" fmla="*/ 664922 w 815348"/>
                <a:gd name="connsiteY29" fmla="*/ 1813611 h 1880444"/>
                <a:gd name="connsiteX30" fmla="*/ 674036 w 815348"/>
                <a:gd name="connsiteY30" fmla="*/ 1807535 h 1880444"/>
                <a:gd name="connsiteX31" fmla="*/ 695301 w 815348"/>
                <a:gd name="connsiteY31" fmla="*/ 1801459 h 1880444"/>
                <a:gd name="connsiteX32" fmla="*/ 713528 w 815348"/>
                <a:gd name="connsiteY32" fmla="*/ 1786270 h 1880444"/>
                <a:gd name="connsiteX33" fmla="*/ 725680 w 815348"/>
                <a:gd name="connsiteY33" fmla="*/ 1768043 h 1880444"/>
                <a:gd name="connsiteX34" fmla="*/ 734794 w 815348"/>
                <a:gd name="connsiteY34" fmla="*/ 1749815 h 1880444"/>
                <a:gd name="connsiteX35" fmla="*/ 734794 w 815348"/>
                <a:gd name="connsiteY35" fmla="*/ 1588808 h 1880444"/>
                <a:gd name="connsiteX36" fmla="*/ 740869 w 815348"/>
                <a:gd name="connsiteY36" fmla="*/ 1570581 h 1880444"/>
                <a:gd name="connsiteX37" fmla="*/ 749983 w 815348"/>
                <a:gd name="connsiteY37" fmla="*/ 1549316 h 1880444"/>
                <a:gd name="connsiteX38" fmla="*/ 768210 w 815348"/>
                <a:gd name="connsiteY38" fmla="*/ 1537164 h 1880444"/>
                <a:gd name="connsiteX39" fmla="*/ 777324 w 815348"/>
                <a:gd name="connsiteY39" fmla="*/ 1531089 h 1880444"/>
                <a:gd name="connsiteX40" fmla="*/ 789475 w 815348"/>
                <a:gd name="connsiteY40" fmla="*/ 1512861 h 1880444"/>
                <a:gd name="connsiteX41" fmla="*/ 795551 w 815348"/>
                <a:gd name="connsiteY41" fmla="*/ 1494634 h 1880444"/>
                <a:gd name="connsiteX42" fmla="*/ 798589 w 815348"/>
                <a:gd name="connsiteY42" fmla="*/ 1485520 h 1880444"/>
                <a:gd name="connsiteX43" fmla="*/ 801627 w 815348"/>
                <a:gd name="connsiteY43" fmla="*/ 1467293 h 1880444"/>
                <a:gd name="connsiteX44" fmla="*/ 800979 w 815348"/>
                <a:gd name="connsiteY44" fmla="*/ 1311244 h 1880444"/>
                <a:gd name="connsiteX45" fmla="*/ 800979 w 815348"/>
                <a:gd name="connsiteY45" fmla="*/ 1311244 h 1880444"/>
                <a:gd name="connsiteX46" fmla="*/ 792513 w 815348"/>
                <a:gd name="connsiteY46" fmla="*/ 929590 h 1880444"/>
                <a:gd name="connsiteX47" fmla="*/ 743907 w 815348"/>
                <a:gd name="connsiteY47" fmla="*/ 94174 h 1880444"/>
                <a:gd name="connsiteX48" fmla="*/ 734794 w 815348"/>
                <a:gd name="connsiteY48" fmla="*/ 75947 h 1880444"/>
                <a:gd name="connsiteX49" fmla="*/ 722642 w 815348"/>
                <a:gd name="connsiteY49" fmla="*/ 66833 h 1880444"/>
                <a:gd name="connsiteX50" fmla="*/ 704415 w 815348"/>
                <a:gd name="connsiteY50" fmla="*/ 51644 h 1880444"/>
                <a:gd name="connsiteX51" fmla="*/ 698339 w 815348"/>
                <a:gd name="connsiteY51" fmla="*/ 42530 h 1880444"/>
                <a:gd name="connsiteX52" fmla="*/ 689225 w 815348"/>
                <a:gd name="connsiteY52" fmla="*/ 36455 h 1880444"/>
                <a:gd name="connsiteX53" fmla="*/ 677074 w 815348"/>
                <a:gd name="connsiteY53" fmla="*/ 18227 h 1880444"/>
                <a:gd name="connsiteX54" fmla="*/ 670998 w 815348"/>
                <a:gd name="connsiteY54" fmla="*/ 9114 h 1880444"/>
                <a:gd name="connsiteX55" fmla="*/ 637582 w 815348"/>
                <a:gd name="connsiteY55" fmla="*/ 0 h 1880444"/>
                <a:gd name="connsiteX56" fmla="*/ 595051 w 815348"/>
                <a:gd name="connsiteY56" fmla="*/ 3038 h 1880444"/>
                <a:gd name="connsiteX57" fmla="*/ 582900 w 815348"/>
                <a:gd name="connsiteY57" fmla="*/ 6076 h 1880444"/>
                <a:gd name="connsiteX58" fmla="*/ 497839 w 815348"/>
                <a:gd name="connsiteY58" fmla="*/ 3038 h 1880444"/>
                <a:gd name="connsiteX59" fmla="*/ 421893 w 815348"/>
                <a:gd name="connsiteY59" fmla="*/ 6076 h 1880444"/>
                <a:gd name="connsiteX60" fmla="*/ 385438 w 815348"/>
                <a:gd name="connsiteY60" fmla="*/ 12152 h 1880444"/>
                <a:gd name="connsiteX61" fmla="*/ 276075 w 815348"/>
                <a:gd name="connsiteY61" fmla="*/ 18227 h 1880444"/>
                <a:gd name="connsiteX62" fmla="*/ 263923 w 815348"/>
                <a:gd name="connsiteY62" fmla="*/ 21265 h 1880444"/>
                <a:gd name="connsiteX63" fmla="*/ 218355 w 815348"/>
                <a:gd name="connsiteY63" fmla="*/ 27341 h 1880444"/>
                <a:gd name="connsiteX64" fmla="*/ 166711 w 815348"/>
                <a:gd name="connsiteY64" fmla="*/ 24303 h 1880444"/>
                <a:gd name="connsiteX65" fmla="*/ 145446 w 815348"/>
                <a:gd name="connsiteY65" fmla="*/ 21265 h 1880444"/>
                <a:gd name="connsiteX66" fmla="*/ 72537 w 815348"/>
                <a:gd name="connsiteY66" fmla="*/ 24303 h 1880444"/>
                <a:gd name="connsiteX67" fmla="*/ 60386 w 815348"/>
                <a:gd name="connsiteY67" fmla="*/ 27341 h 1880444"/>
                <a:gd name="connsiteX68" fmla="*/ 66461 w 815348"/>
                <a:gd name="connsiteY68" fmla="*/ 33417 h 1880444"/>
                <a:gd name="connsiteX69" fmla="*/ 66461 w 815348"/>
                <a:gd name="connsiteY69" fmla="*/ 33417 h 1880444"/>
                <a:gd name="connsiteX70" fmla="*/ 54310 w 815348"/>
                <a:gd name="connsiteY70" fmla="*/ 57720 h 1880444"/>
                <a:gd name="connsiteX71" fmla="*/ 48234 w 815348"/>
                <a:gd name="connsiteY71" fmla="*/ 66833 h 1880444"/>
                <a:gd name="connsiteX72" fmla="*/ 39120 w 815348"/>
                <a:gd name="connsiteY72" fmla="*/ 97212 h 1880444"/>
                <a:gd name="connsiteX73" fmla="*/ 33045 w 815348"/>
                <a:gd name="connsiteY73" fmla="*/ 115439 h 1880444"/>
                <a:gd name="connsiteX74" fmla="*/ 30007 w 815348"/>
                <a:gd name="connsiteY74" fmla="*/ 124553 h 1880444"/>
                <a:gd name="connsiteX75" fmla="*/ 26969 w 815348"/>
                <a:gd name="connsiteY75" fmla="*/ 133667 h 1880444"/>
                <a:gd name="connsiteX76" fmla="*/ 14817 w 815348"/>
                <a:gd name="connsiteY76" fmla="*/ 151894 h 1880444"/>
                <a:gd name="connsiteX77" fmla="*/ 11780 w 815348"/>
                <a:gd name="connsiteY77" fmla="*/ 161007 h 1880444"/>
                <a:gd name="connsiteX78" fmla="*/ 2666 w 815348"/>
                <a:gd name="connsiteY78" fmla="*/ 179235 h 1880444"/>
                <a:gd name="connsiteX79" fmla="*/ 5704 w 815348"/>
                <a:gd name="connsiteY79" fmla="*/ 212651 h 1880444"/>
                <a:gd name="connsiteX80" fmla="*/ 8891 w 815348"/>
                <a:gd name="connsiteY80" fmla="*/ 375140 h 1880444"/>
                <a:gd name="connsiteX81" fmla="*/ 30007 w 815348"/>
                <a:gd name="connsiteY81" fmla="*/ 1078445 h 1880444"/>
                <a:gd name="connsiteX82" fmla="*/ 36083 w 815348"/>
                <a:gd name="connsiteY82" fmla="*/ 1306286 h 1880444"/>
                <a:gd name="connsiteX83" fmla="*/ 39120 w 815348"/>
                <a:gd name="connsiteY83" fmla="*/ 1360968 h 1880444"/>
                <a:gd name="connsiteX84" fmla="*/ 45196 w 815348"/>
                <a:gd name="connsiteY84" fmla="*/ 1403498 h 1880444"/>
                <a:gd name="connsiteX85" fmla="*/ 80899 w 815348"/>
                <a:gd name="connsiteY85" fmla="*/ 1455260 h 1880444"/>
                <a:gd name="connsiteX0" fmla="*/ 80899 w 815348"/>
                <a:gd name="connsiteY0" fmla="*/ 1455260 h 1880444"/>
                <a:gd name="connsiteX1" fmla="*/ 152907 w 815348"/>
                <a:gd name="connsiteY1" fmla="*/ 1599276 h 1880444"/>
                <a:gd name="connsiteX2" fmla="*/ 172787 w 815348"/>
                <a:gd name="connsiteY2" fmla="*/ 1610073 h 1880444"/>
                <a:gd name="connsiteX3" fmla="*/ 184938 w 815348"/>
                <a:gd name="connsiteY3" fmla="*/ 1628301 h 1880444"/>
                <a:gd name="connsiteX4" fmla="*/ 187976 w 815348"/>
                <a:gd name="connsiteY4" fmla="*/ 1637414 h 1880444"/>
                <a:gd name="connsiteX5" fmla="*/ 197090 w 815348"/>
                <a:gd name="connsiteY5" fmla="*/ 1655641 h 1880444"/>
                <a:gd name="connsiteX6" fmla="*/ 203166 w 815348"/>
                <a:gd name="connsiteY6" fmla="*/ 1698172 h 1880444"/>
                <a:gd name="connsiteX7" fmla="*/ 206203 w 815348"/>
                <a:gd name="connsiteY7" fmla="*/ 1734626 h 1880444"/>
                <a:gd name="connsiteX8" fmla="*/ 209241 w 815348"/>
                <a:gd name="connsiteY8" fmla="*/ 1743740 h 1880444"/>
                <a:gd name="connsiteX9" fmla="*/ 212279 w 815348"/>
                <a:gd name="connsiteY9" fmla="*/ 1758929 h 1880444"/>
                <a:gd name="connsiteX10" fmla="*/ 218355 w 815348"/>
                <a:gd name="connsiteY10" fmla="*/ 1777156 h 1880444"/>
                <a:gd name="connsiteX11" fmla="*/ 221393 w 815348"/>
                <a:gd name="connsiteY11" fmla="*/ 1786270 h 1880444"/>
                <a:gd name="connsiteX12" fmla="*/ 239620 w 815348"/>
                <a:gd name="connsiteY12" fmla="*/ 1813611 h 1880444"/>
                <a:gd name="connsiteX13" fmla="*/ 266961 w 815348"/>
                <a:gd name="connsiteY13" fmla="*/ 1828800 h 1880444"/>
                <a:gd name="connsiteX14" fmla="*/ 294302 w 815348"/>
                <a:gd name="connsiteY14" fmla="*/ 1840952 h 1880444"/>
                <a:gd name="connsiteX15" fmla="*/ 303415 w 815348"/>
                <a:gd name="connsiteY15" fmla="*/ 1843990 h 1880444"/>
                <a:gd name="connsiteX16" fmla="*/ 312529 w 815348"/>
                <a:gd name="connsiteY16" fmla="*/ 1850065 h 1880444"/>
                <a:gd name="connsiteX17" fmla="*/ 330756 w 815348"/>
                <a:gd name="connsiteY17" fmla="*/ 1856141 h 1880444"/>
                <a:gd name="connsiteX18" fmla="*/ 348984 w 815348"/>
                <a:gd name="connsiteY18" fmla="*/ 1862217 h 1880444"/>
                <a:gd name="connsiteX19" fmla="*/ 373287 w 815348"/>
                <a:gd name="connsiteY19" fmla="*/ 1865255 h 1880444"/>
                <a:gd name="connsiteX20" fmla="*/ 427968 w 815348"/>
                <a:gd name="connsiteY20" fmla="*/ 1874368 h 1880444"/>
                <a:gd name="connsiteX21" fmla="*/ 473536 w 815348"/>
                <a:gd name="connsiteY21" fmla="*/ 1880444 h 1880444"/>
                <a:gd name="connsiteX22" fmla="*/ 513029 w 815348"/>
                <a:gd name="connsiteY22" fmla="*/ 1877406 h 1880444"/>
                <a:gd name="connsiteX23" fmla="*/ 531256 w 815348"/>
                <a:gd name="connsiteY23" fmla="*/ 1868293 h 1880444"/>
                <a:gd name="connsiteX24" fmla="*/ 558597 w 815348"/>
                <a:gd name="connsiteY24" fmla="*/ 1859179 h 1880444"/>
                <a:gd name="connsiteX25" fmla="*/ 595051 w 815348"/>
                <a:gd name="connsiteY25" fmla="*/ 1847027 h 1880444"/>
                <a:gd name="connsiteX26" fmla="*/ 604165 w 815348"/>
                <a:gd name="connsiteY26" fmla="*/ 1840952 h 1880444"/>
                <a:gd name="connsiteX27" fmla="*/ 610241 w 815348"/>
                <a:gd name="connsiteY27" fmla="*/ 1831838 h 1880444"/>
                <a:gd name="connsiteX28" fmla="*/ 628468 w 815348"/>
                <a:gd name="connsiteY28" fmla="*/ 1825762 h 1880444"/>
                <a:gd name="connsiteX29" fmla="*/ 664922 w 815348"/>
                <a:gd name="connsiteY29" fmla="*/ 1813611 h 1880444"/>
                <a:gd name="connsiteX30" fmla="*/ 674036 w 815348"/>
                <a:gd name="connsiteY30" fmla="*/ 1807535 h 1880444"/>
                <a:gd name="connsiteX31" fmla="*/ 695301 w 815348"/>
                <a:gd name="connsiteY31" fmla="*/ 1801459 h 1880444"/>
                <a:gd name="connsiteX32" fmla="*/ 713528 w 815348"/>
                <a:gd name="connsiteY32" fmla="*/ 1786270 h 1880444"/>
                <a:gd name="connsiteX33" fmla="*/ 725680 w 815348"/>
                <a:gd name="connsiteY33" fmla="*/ 1768043 h 1880444"/>
                <a:gd name="connsiteX34" fmla="*/ 734794 w 815348"/>
                <a:gd name="connsiteY34" fmla="*/ 1749815 h 1880444"/>
                <a:gd name="connsiteX35" fmla="*/ 734794 w 815348"/>
                <a:gd name="connsiteY35" fmla="*/ 1588808 h 1880444"/>
                <a:gd name="connsiteX36" fmla="*/ 740869 w 815348"/>
                <a:gd name="connsiteY36" fmla="*/ 1570581 h 1880444"/>
                <a:gd name="connsiteX37" fmla="*/ 749983 w 815348"/>
                <a:gd name="connsiteY37" fmla="*/ 1549316 h 1880444"/>
                <a:gd name="connsiteX38" fmla="*/ 768210 w 815348"/>
                <a:gd name="connsiteY38" fmla="*/ 1537164 h 1880444"/>
                <a:gd name="connsiteX39" fmla="*/ 777324 w 815348"/>
                <a:gd name="connsiteY39" fmla="*/ 1531089 h 1880444"/>
                <a:gd name="connsiteX40" fmla="*/ 789475 w 815348"/>
                <a:gd name="connsiteY40" fmla="*/ 1512861 h 1880444"/>
                <a:gd name="connsiteX41" fmla="*/ 795551 w 815348"/>
                <a:gd name="connsiteY41" fmla="*/ 1494634 h 1880444"/>
                <a:gd name="connsiteX42" fmla="*/ 798589 w 815348"/>
                <a:gd name="connsiteY42" fmla="*/ 1485520 h 1880444"/>
                <a:gd name="connsiteX43" fmla="*/ 801627 w 815348"/>
                <a:gd name="connsiteY43" fmla="*/ 1467293 h 1880444"/>
                <a:gd name="connsiteX44" fmla="*/ 800979 w 815348"/>
                <a:gd name="connsiteY44" fmla="*/ 1311244 h 1880444"/>
                <a:gd name="connsiteX45" fmla="*/ 800979 w 815348"/>
                <a:gd name="connsiteY45" fmla="*/ 1311244 h 1880444"/>
                <a:gd name="connsiteX46" fmla="*/ 792513 w 815348"/>
                <a:gd name="connsiteY46" fmla="*/ 929590 h 1880444"/>
                <a:gd name="connsiteX47" fmla="*/ 743907 w 815348"/>
                <a:gd name="connsiteY47" fmla="*/ 94174 h 1880444"/>
                <a:gd name="connsiteX48" fmla="*/ 734794 w 815348"/>
                <a:gd name="connsiteY48" fmla="*/ 75947 h 1880444"/>
                <a:gd name="connsiteX49" fmla="*/ 722642 w 815348"/>
                <a:gd name="connsiteY49" fmla="*/ 66833 h 1880444"/>
                <a:gd name="connsiteX50" fmla="*/ 704415 w 815348"/>
                <a:gd name="connsiteY50" fmla="*/ 51644 h 1880444"/>
                <a:gd name="connsiteX51" fmla="*/ 698339 w 815348"/>
                <a:gd name="connsiteY51" fmla="*/ 42530 h 1880444"/>
                <a:gd name="connsiteX52" fmla="*/ 689225 w 815348"/>
                <a:gd name="connsiteY52" fmla="*/ 36455 h 1880444"/>
                <a:gd name="connsiteX53" fmla="*/ 677074 w 815348"/>
                <a:gd name="connsiteY53" fmla="*/ 18227 h 1880444"/>
                <a:gd name="connsiteX54" fmla="*/ 670998 w 815348"/>
                <a:gd name="connsiteY54" fmla="*/ 9114 h 1880444"/>
                <a:gd name="connsiteX55" fmla="*/ 637582 w 815348"/>
                <a:gd name="connsiteY55" fmla="*/ 0 h 1880444"/>
                <a:gd name="connsiteX56" fmla="*/ 595051 w 815348"/>
                <a:gd name="connsiteY56" fmla="*/ 3038 h 1880444"/>
                <a:gd name="connsiteX57" fmla="*/ 582900 w 815348"/>
                <a:gd name="connsiteY57" fmla="*/ 6076 h 1880444"/>
                <a:gd name="connsiteX58" fmla="*/ 497839 w 815348"/>
                <a:gd name="connsiteY58" fmla="*/ 3038 h 1880444"/>
                <a:gd name="connsiteX59" fmla="*/ 421893 w 815348"/>
                <a:gd name="connsiteY59" fmla="*/ 6076 h 1880444"/>
                <a:gd name="connsiteX60" fmla="*/ 385438 w 815348"/>
                <a:gd name="connsiteY60" fmla="*/ 12152 h 1880444"/>
                <a:gd name="connsiteX61" fmla="*/ 276075 w 815348"/>
                <a:gd name="connsiteY61" fmla="*/ 18227 h 1880444"/>
                <a:gd name="connsiteX62" fmla="*/ 263923 w 815348"/>
                <a:gd name="connsiteY62" fmla="*/ 21265 h 1880444"/>
                <a:gd name="connsiteX63" fmla="*/ 218355 w 815348"/>
                <a:gd name="connsiteY63" fmla="*/ 27341 h 1880444"/>
                <a:gd name="connsiteX64" fmla="*/ 166711 w 815348"/>
                <a:gd name="connsiteY64" fmla="*/ 24303 h 1880444"/>
                <a:gd name="connsiteX65" fmla="*/ 145446 w 815348"/>
                <a:gd name="connsiteY65" fmla="*/ 21265 h 1880444"/>
                <a:gd name="connsiteX66" fmla="*/ 72537 w 815348"/>
                <a:gd name="connsiteY66" fmla="*/ 24303 h 1880444"/>
                <a:gd name="connsiteX67" fmla="*/ 60386 w 815348"/>
                <a:gd name="connsiteY67" fmla="*/ 27341 h 1880444"/>
                <a:gd name="connsiteX68" fmla="*/ 66461 w 815348"/>
                <a:gd name="connsiteY68" fmla="*/ 33417 h 1880444"/>
                <a:gd name="connsiteX69" fmla="*/ 66461 w 815348"/>
                <a:gd name="connsiteY69" fmla="*/ 33417 h 1880444"/>
                <a:gd name="connsiteX70" fmla="*/ 54310 w 815348"/>
                <a:gd name="connsiteY70" fmla="*/ 57720 h 1880444"/>
                <a:gd name="connsiteX71" fmla="*/ 48234 w 815348"/>
                <a:gd name="connsiteY71" fmla="*/ 66833 h 1880444"/>
                <a:gd name="connsiteX72" fmla="*/ 39120 w 815348"/>
                <a:gd name="connsiteY72" fmla="*/ 97212 h 1880444"/>
                <a:gd name="connsiteX73" fmla="*/ 33045 w 815348"/>
                <a:gd name="connsiteY73" fmla="*/ 115439 h 1880444"/>
                <a:gd name="connsiteX74" fmla="*/ 30007 w 815348"/>
                <a:gd name="connsiteY74" fmla="*/ 124553 h 1880444"/>
                <a:gd name="connsiteX75" fmla="*/ 26969 w 815348"/>
                <a:gd name="connsiteY75" fmla="*/ 133667 h 1880444"/>
                <a:gd name="connsiteX76" fmla="*/ 14817 w 815348"/>
                <a:gd name="connsiteY76" fmla="*/ 151894 h 1880444"/>
                <a:gd name="connsiteX77" fmla="*/ 11780 w 815348"/>
                <a:gd name="connsiteY77" fmla="*/ 161007 h 1880444"/>
                <a:gd name="connsiteX78" fmla="*/ 2666 w 815348"/>
                <a:gd name="connsiteY78" fmla="*/ 179235 h 1880444"/>
                <a:gd name="connsiteX79" fmla="*/ 5704 w 815348"/>
                <a:gd name="connsiteY79" fmla="*/ 212651 h 1880444"/>
                <a:gd name="connsiteX80" fmla="*/ 8891 w 815348"/>
                <a:gd name="connsiteY80" fmla="*/ 375140 h 1880444"/>
                <a:gd name="connsiteX81" fmla="*/ 30007 w 815348"/>
                <a:gd name="connsiteY81" fmla="*/ 1078445 h 1880444"/>
                <a:gd name="connsiteX82" fmla="*/ 36083 w 815348"/>
                <a:gd name="connsiteY82" fmla="*/ 1306286 h 1880444"/>
                <a:gd name="connsiteX83" fmla="*/ 39120 w 815348"/>
                <a:gd name="connsiteY83" fmla="*/ 1360968 h 1880444"/>
                <a:gd name="connsiteX84" fmla="*/ 45196 w 815348"/>
                <a:gd name="connsiteY84" fmla="*/ 1403498 h 1880444"/>
                <a:gd name="connsiteX85" fmla="*/ 63626 w 815348"/>
                <a:gd name="connsiteY85" fmla="*/ 1428785 h 1880444"/>
                <a:gd name="connsiteX86" fmla="*/ 80899 w 815348"/>
                <a:gd name="connsiteY86" fmla="*/ 1455260 h 1880444"/>
                <a:gd name="connsiteX0" fmla="*/ 80899 w 815348"/>
                <a:gd name="connsiteY0" fmla="*/ 1455260 h 1880444"/>
                <a:gd name="connsiteX1" fmla="*/ 152907 w 815348"/>
                <a:gd name="connsiteY1" fmla="*/ 1599276 h 1880444"/>
                <a:gd name="connsiteX2" fmla="*/ 172787 w 815348"/>
                <a:gd name="connsiteY2" fmla="*/ 1610073 h 1880444"/>
                <a:gd name="connsiteX3" fmla="*/ 184938 w 815348"/>
                <a:gd name="connsiteY3" fmla="*/ 1628301 h 1880444"/>
                <a:gd name="connsiteX4" fmla="*/ 187976 w 815348"/>
                <a:gd name="connsiteY4" fmla="*/ 1637414 h 1880444"/>
                <a:gd name="connsiteX5" fmla="*/ 197090 w 815348"/>
                <a:gd name="connsiteY5" fmla="*/ 1655641 h 1880444"/>
                <a:gd name="connsiteX6" fmla="*/ 203166 w 815348"/>
                <a:gd name="connsiteY6" fmla="*/ 1698172 h 1880444"/>
                <a:gd name="connsiteX7" fmla="*/ 206203 w 815348"/>
                <a:gd name="connsiteY7" fmla="*/ 1734626 h 1880444"/>
                <a:gd name="connsiteX8" fmla="*/ 209241 w 815348"/>
                <a:gd name="connsiteY8" fmla="*/ 1743740 h 1880444"/>
                <a:gd name="connsiteX9" fmla="*/ 212279 w 815348"/>
                <a:gd name="connsiteY9" fmla="*/ 1758929 h 1880444"/>
                <a:gd name="connsiteX10" fmla="*/ 218355 w 815348"/>
                <a:gd name="connsiteY10" fmla="*/ 1777156 h 1880444"/>
                <a:gd name="connsiteX11" fmla="*/ 221393 w 815348"/>
                <a:gd name="connsiteY11" fmla="*/ 1786270 h 1880444"/>
                <a:gd name="connsiteX12" fmla="*/ 239620 w 815348"/>
                <a:gd name="connsiteY12" fmla="*/ 1813611 h 1880444"/>
                <a:gd name="connsiteX13" fmla="*/ 266961 w 815348"/>
                <a:gd name="connsiteY13" fmla="*/ 1828800 h 1880444"/>
                <a:gd name="connsiteX14" fmla="*/ 294302 w 815348"/>
                <a:gd name="connsiteY14" fmla="*/ 1840952 h 1880444"/>
                <a:gd name="connsiteX15" fmla="*/ 303415 w 815348"/>
                <a:gd name="connsiteY15" fmla="*/ 1843990 h 1880444"/>
                <a:gd name="connsiteX16" fmla="*/ 312529 w 815348"/>
                <a:gd name="connsiteY16" fmla="*/ 1850065 h 1880444"/>
                <a:gd name="connsiteX17" fmla="*/ 330756 w 815348"/>
                <a:gd name="connsiteY17" fmla="*/ 1856141 h 1880444"/>
                <a:gd name="connsiteX18" fmla="*/ 348984 w 815348"/>
                <a:gd name="connsiteY18" fmla="*/ 1862217 h 1880444"/>
                <a:gd name="connsiteX19" fmla="*/ 373287 w 815348"/>
                <a:gd name="connsiteY19" fmla="*/ 1865255 h 1880444"/>
                <a:gd name="connsiteX20" fmla="*/ 427968 w 815348"/>
                <a:gd name="connsiteY20" fmla="*/ 1874368 h 1880444"/>
                <a:gd name="connsiteX21" fmla="*/ 473536 w 815348"/>
                <a:gd name="connsiteY21" fmla="*/ 1880444 h 1880444"/>
                <a:gd name="connsiteX22" fmla="*/ 513029 w 815348"/>
                <a:gd name="connsiteY22" fmla="*/ 1877406 h 1880444"/>
                <a:gd name="connsiteX23" fmla="*/ 531256 w 815348"/>
                <a:gd name="connsiteY23" fmla="*/ 1868293 h 1880444"/>
                <a:gd name="connsiteX24" fmla="*/ 558597 w 815348"/>
                <a:gd name="connsiteY24" fmla="*/ 1859179 h 1880444"/>
                <a:gd name="connsiteX25" fmla="*/ 595051 w 815348"/>
                <a:gd name="connsiteY25" fmla="*/ 1847027 h 1880444"/>
                <a:gd name="connsiteX26" fmla="*/ 604165 w 815348"/>
                <a:gd name="connsiteY26" fmla="*/ 1840952 h 1880444"/>
                <a:gd name="connsiteX27" fmla="*/ 610241 w 815348"/>
                <a:gd name="connsiteY27" fmla="*/ 1831838 h 1880444"/>
                <a:gd name="connsiteX28" fmla="*/ 628468 w 815348"/>
                <a:gd name="connsiteY28" fmla="*/ 1825762 h 1880444"/>
                <a:gd name="connsiteX29" fmla="*/ 664922 w 815348"/>
                <a:gd name="connsiteY29" fmla="*/ 1813611 h 1880444"/>
                <a:gd name="connsiteX30" fmla="*/ 674036 w 815348"/>
                <a:gd name="connsiteY30" fmla="*/ 1807535 h 1880444"/>
                <a:gd name="connsiteX31" fmla="*/ 695301 w 815348"/>
                <a:gd name="connsiteY31" fmla="*/ 1801459 h 1880444"/>
                <a:gd name="connsiteX32" fmla="*/ 713528 w 815348"/>
                <a:gd name="connsiteY32" fmla="*/ 1786270 h 1880444"/>
                <a:gd name="connsiteX33" fmla="*/ 725680 w 815348"/>
                <a:gd name="connsiteY33" fmla="*/ 1768043 h 1880444"/>
                <a:gd name="connsiteX34" fmla="*/ 734794 w 815348"/>
                <a:gd name="connsiteY34" fmla="*/ 1749815 h 1880444"/>
                <a:gd name="connsiteX35" fmla="*/ 734794 w 815348"/>
                <a:gd name="connsiteY35" fmla="*/ 1588808 h 1880444"/>
                <a:gd name="connsiteX36" fmla="*/ 740869 w 815348"/>
                <a:gd name="connsiteY36" fmla="*/ 1570581 h 1880444"/>
                <a:gd name="connsiteX37" fmla="*/ 749983 w 815348"/>
                <a:gd name="connsiteY37" fmla="*/ 1549316 h 1880444"/>
                <a:gd name="connsiteX38" fmla="*/ 768210 w 815348"/>
                <a:gd name="connsiteY38" fmla="*/ 1537164 h 1880444"/>
                <a:gd name="connsiteX39" fmla="*/ 777324 w 815348"/>
                <a:gd name="connsiteY39" fmla="*/ 1531089 h 1880444"/>
                <a:gd name="connsiteX40" fmla="*/ 789475 w 815348"/>
                <a:gd name="connsiteY40" fmla="*/ 1512861 h 1880444"/>
                <a:gd name="connsiteX41" fmla="*/ 795551 w 815348"/>
                <a:gd name="connsiteY41" fmla="*/ 1494634 h 1880444"/>
                <a:gd name="connsiteX42" fmla="*/ 798589 w 815348"/>
                <a:gd name="connsiteY42" fmla="*/ 1485520 h 1880444"/>
                <a:gd name="connsiteX43" fmla="*/ 801627 w 815348"/>
                <a:gd name="connsiteY43" fmla="*/ 1467293 h 1880444"/>
                <a:gd name="connsiteX44" fmla="*/ 800979 w 815348"/>
                <a:gd name="connsiteY44" fmla="*/ 1311244 h 1880444"/>
                <a:gd name="connsiteX45" fmla="*/ 800979 w 815348"/>
                <a:gd name="connsiteY45" fmla="*/ 1311244 h 1880444"/>
                <a:gd name="connsiteX46" fmla="*/ 792513 w 815348"/>
                <a:gd name="connsiteY46" fmla="*/ 929590 h 1880444"/>
                <a:gd name="connsiteX47" fmla="*/ 743907 w 815348"/>
                <a:gd name="connsiteY47" fmla="*/ 94174 h 1880444"/>
                <a:gd name="connsiteX48" fmla="*/ 734794 w 815348"/>
                <a:gd name="connsiteY48" fmla="*/ 75947 h 1880444"/>
                <a:gd name="connsiteX49" fmla="*/ 722642 w 815348"/>
                <a:gd name="connsiteY49" fmla="*/ 66833 h 1880444"/>
                <a:gd name="connsiteX50" fmla="*/ 704415 w 815348"/>
                <a:gd name="connsiteY50" fmla="*/ 51644 h 1880444"/>
                <a:gd name="connsiteX51" fmla="*/ 698339 w 815348"/>
                <a:gd name="connsiteY51" fmla="*/ 42530 h 1880444"/>
                <a:gd name="connsiteX52" fmla="*/ 689225 w 815348"/>
                <a:gd name="connsiteY52" fmla="*/ 36455 h 1880444"/>
                <a:gd name="connsiteX53" fmla="*/ 677074 w 815348"/>
                <a:gd name="connsiteY53" fmla="*/ 18227 h 1880444"/>
                <a:gd name="connsiteX54" fmla="*/ 670998 w 815348"/>
                <a:gd name="connsiteY54" fmla="*/ 9114 h 1880444"/>
                <a:gd name="connsiteX55" fmla="*/ 637582 w 815348"/>
                <a:gd name="connsiteY55" fmla="*/ 0 h 1880444"/>
                <a:gd name="connsiteX56" fmla="*/ 595051 w 815348"/>
                <a:gd name="connsiteY56" fmla="*/ 3038 h 1880444"/>
                <a:gd name="connsiteX57" fmla="*/ 582900 w 815348"/>
                <a:gd name="connsiteY57" fmla="*/ 6076 h 1880444"/>
                <a:gd name="connsiteX58" fmla="*/ 497839 w 815348"/>
                <a:gd name="connsiteY58" fmla="*/ 3038 h 1880444"/>
                <a:gd name="connsiteX59" fmla="*/ 421893 w 815348"/>
                <a:gd name="connsiteY59" fmla="*/ 6076 h 1880444"/>
                <a:gd name="connsiteX60" fmla="*/ 385438 w 815348"/>
                <a:gd name="connsiteY60" fmla="*/ 12152 h 1880444"/>
                <a:gd name="connsiteX61" fmla="*/ 276075 w 815348"/>
                <a:gd name="connsiteY61" fmla="*/ 18227 h 1880444"/>
                <a:gd name="connsiteX62" fmla="*/ 263923 w 815348"/>
                <a:gd name="connsiteY62" fmla="*/ 21265 h 1880444"/>
                <a:gd name="connsiteX63" fmla="*/ 218355 w 815348"/>
                <a:gd name="connsiteY63" fmla="*/ 27341 h 1880444"/>
                <a:gd name="connsiteX64" fmla="*/ 166711 w 815348"/>
                <a:gd name="connsiteY64" fmla="*/ 24303 h 1880444"/>
                <a:gd name="connsiteX65" fmla="*/ 145446 w 815348"/>
                <a:gd name="connsiteY65" fmla="*/ 21265 h 1880444"/>
                <a:gd name="connsiteX66" fmla="*/ 72537 w 815348"/>
                <a:gd name="connsiteY66" fmla="*/ 24303 h 1880444"/>
                <a:gd name="connsiteX67" fmla="*/ 60386 w 815348"/>
                <a:gd name="connsiteY67" fmla="*/ 27341 h 1880444"/>
                <a:gd name="connsiteX68" fmla="*/ 66461 w 815348"/>
                <a:gd name="connsiteY68" fmla="*/ 33417 h 1880444"/>
                <a:gd name="connsiteX69" fmla="*/ 66461 w 815348"/>
                <a:gd name="connsiteY69" fmla="*/ 33417 h 1880444"/>
                <a:gd name="connsiteX70" fmla="*/ 54310 w 815348"/>
                <a:gd name="connsiteY70" fmla="*/ 57720 h 1880444"/>
                <a:gd name="connsiteX71" fmla="*/ 48234 w 815348"/>
                <a:gd name="connsiteY71" fmla="*/ 66833 h 1880444"/>
                <a:gd name="connsiteX72" fmla="*/ 39120 w 815348"/>
                <a:gd name="connsiteY72" fmla="*/ 97212 h 1880444"/>
                <a:gd name="connsiteX73" fmla="*/ 33045 w 815348"/>
                <a:gd name="connsiteY73" fmla="*/ 115439 h 1880444"/>
                <a:gd name="connsiteX74" fmla="*/ 30007 w 815348"/>
                <a:gd name="connsiteY74" fmla="*/ 124553 h 1880444"/>
                <a:gd name="connsiteX75" fmla="*/ 26969 w 815348"/>
                <a:gd name="connsiteY75" fmla="*/ 133667 h 1880444"/>
                <a:gd name="connsiteX76" fmla="*/ 14817 w 815348"/>
                <a:gd name="connsiteY76" fmla="*/ 151894 h 1880444"/>
                <a:gd name="connsiteX77" fmla="*/ 11780 w 815348"/>
                <a:gd name="connsiteY77" fmla="*/ 161007 h 1880444"/>
                <a:gd name="connsiteX78" fmla="*/ 2666 w 815348"/>
                <a:gd name="connsiteY78" fmla="*/ 179235 h 1880444"/>
                <a:gd name="connsiteX79" fmla="*/ 5704 w 815348"/>
                <a:gd name="connsiteY79" fmla="*/ 212651 h 1880444"/>
                <a:gd name="connsiteX80" fmla="*/ 8891 w 815348"/>
                <a:gd name="connsiteY80" fmla="*/ 375140 h 1880444"/>
                <a:gd name="connsiteX81" fmla="*/ 30007 w 815348"/>
                <a:gd name="connsiteY81" fmla="*/ 1078445 h 1880444"/>
                <a:gd name="connsiteX82" fmla="*/ 36083 w 815348"/>
                <a:gd name="connsiteY82" fmla="*/ 1306286 h 1880444"/>
                <a:gd name="connsiteX83" fmla="*/ 39120 w 815348"/>
                <a:gd name="connsiteY83" fmla="*/ 1360968 h 1880444"/>
                <a:gd name="connsiteX84" fmla="*/ 45196 w 815348"/>
                <a:gd name="connsiteY84" fmla="*/ 1403498 h 1880444"/>
                <a:gd name="connsiteX85" fmla="*/ 8891 w 815348"/>
                <a:gd name="connsiteY85" fmla="*/ 1455260 h 1880444"/>
                <a:gd name="connsiteX86" fmla="*/ 80899 w 815348"/>
                <a:gd name="connsiteY86" fmla="*/ 1455260 h 1880444"/>
                <a:gd name="connsiteX0" fmla="*/ 80899 w 815348"/>
                <a:gd name="connsiteY0" fmla="*/ 1455260 h 1880444"/>
                <a:gd name="connsiteX1" fmla="*/ 152907 w 815348"/>
                <a:gd name="connsiteY1" fmla="*/ 1599276 h 1880444"/>
                <a:gd name="connsiteX2" fmla="*/ 172787 w 815348"/>
                <a:gd name="connsiteY2" fmla="*/ 1610073 h 1880444"/>
                <a:gd name="connsiteX3" fmla="*/ 184938 w 815348"/>
                <a:gd name="connsiteY3" fmla="*/ 1628301 h 1880444"/>
                <a:gd name="connsiteX4" fmla="*/ 187976 w 815348"/>
                <a:gd name="connsiteY4" fmla="*/ 1637414 h 1880444"/>
                <a:gd name="connsiteX5" fmla="*/ 197090 w 815348"/>
                <a:gd name="connsiteY5" fmla="*/ 1655641 h 1880444"/>
                <a:gd name="connsiteX6" fmla="*/ 203166 w 815348"/>
                <a:gd name="connsiteY6" fmla="*/ 1698172 h 1880444"/>
                <a:gd name="connsiteX7" fmla="*/ 206203 w 815348"/>
                <a:gd name="connsiteY7" fmla="*/ 1734626 h 1880444"/>
                <a:gd name="connsiteX8" fmla="*/ 209241 w 815348"/>
                <a:gd name="connsiteY8" fmla="*/ 1743740 h 1880444"/>
                <a:gd name="connsiteX9" fmla="*/ 212279 w 815348"/>
                <a:gd name="connsiteY9" fmla="*/ 1758929 h 1880444"/>
                <a:gd name="connsiteX10" fmla="*/ 218355 w 815348"/>
                <a:gd name="connsiteY10" fmla="*/ 1777156 h 1880444"/>
                <a:gd name="connsiteX11" fmla="*/ 221393 w 815348"/>
                <a:gd name="connsiteY11" fmla="*/ 1786270 h 1880444"/>
                <a:gd name="connsiteX12" fmla="*/ 239620 w 815348"/>
                <a:gd name="connsiteY12" fmla="*/ 1813611 h 1880444"/>
                <a:gd name="connsiteX13" fmla="*/ 266961 w 815348"/>
                <a:gd name="connsiteY13" fmla="*/ 1828800 h 1880444"/>
                <a:gd name="connsiteX14" fmla="*/ 294302 w 815348"/>
                <a:gd name="connsiteY14" fmla="*/ 1840952 h 1880444"/>
                <a:gd name="connsiteX15" fmla="*/ 303415 w 815348"/>
                <a:gd name="connsiteY15" fmla="*/ 1843990 h 1880444"/>
                <a:gd name="connsiteX16" fmla="*/ 312529 w 815348"/>
                <a:gd name="connsiteY16" fmla="*/ 1850065 h 1880444"/>
                <a:gd name="connsiteX17" fmla="*/ 330756 w 815348"/>
                <a:gd name="connsiteY17" fmla="*/ 1856141 h 1880444"/>
                <a:gd name="connsiteX18" fmla="*/ 348984 w 815348"/>
                <a:gd name="connsiteY18" fmla="*/ 1862217 h 1880444"/>
                <a:gd name="connsiteX19" fmla="*/ 373287 w 815348"/>
                <a:gd name="connsiteY19" fmla="*/ 1865255 h 1880444"/>
                <a:gd name="connsiteX20" fmla="*/ 427968 w 815348"/>
                <a:gd name="connsiteY20" fmla="*/ 1874368 h 1880444"/>
                <a:gd name="connsiteX21" fmla="*/ 473536 w 815348"/>
                <a:gd name="connsiteY21" fmla="*/ 1880444 h 1880444"/>
                <a:gd name="connsiteX22" fmla="*/ 513029 w 815348"/>
                <a:gd name="connsiteY22" fmla="*/ 1877406 h 1880444"/>
                <a:gd name="connsiteX23" fmla="*/ 531256 w 815348"/>
                <a:gd name="connsiteY23" fmla="*/ 1868293 h 1880444"/>
                <a:gd name="connsiteX24" fmla="*/ 558597 w 815348"/>
                <a:gd name="connsiteY24" fmla="*/ 1859179 h 1880444"/>
                <a:gd name="connsiteX25" fmla="*/ 595051 w 815348"/>
                <a:gd name="connsiteY25" fmla="*/ 1847027 h 1880444"/>
                <a:gd name="connsiteX26" fmla="*/ 604165 w 815348"/>
                <a:gd name="connsiteY26" fmla="*/ 1840952 h 1880444"/>
                <a:gd name="connsiteX27" fmla="*/ 610241 w 815348"/>
                <a:gd name="connsiteY27" fmla="*/ 1831838 h 1880444"/>
                <a:gd name="connsiteX28" fmla="*/ 628468 w 815348"/>
                <a:gd name="connsiteY28" fmla="*/ 1825762 h 1880444"/>
                <a:gd name="connsiteX29" fmla="*/ 664922 w 815348"/>
                <a:gd name="connsiteY29" fmla="*/ 1813611 h 1880444"/>
                <a:gd name="connsiteX30" fmla="*/ 674036 w 815348"/>
                <a:gd name="connsiteY30" fmla="*/ 1807535 h 1880444"/>
                <a:gd name="connsiteX31" fmla="*/ 695301 w 815348"/>
                <a:gd name="connsiteY31" fmla="*/ 1801459 h 1880444"/>
                <a:gd name="connsiteX32" fmla="*/ 713528 w 815348"/>
                <a:gd name="connsiteY32" fmla="*/ 1786270 h 1880444"/>
                <a:gd name="connsiteX33" fmla="*/ 725680 w 815348"/>
                <a:gd name="connsiteY33" fmla="*/ 1768043 h 1880444"/>
                <a:gd name="connsiteX34" fmla="*/ 734794 w 815348"/>
                <a:gd name="connsiteY34" fmla="*/ 1749815 h 1880444"/>
                <a:gd name="connsiteX35" fmla="*/ 734794 w 815348"/>
                <a:gd name="connsiteY35" fmla="*/ 1588808 h 1880444"/>
                <a:gd name="connsiteX36" fmla="*/ 740869 w 815348"/>
                <a:gd name="connsiteY36" fmla="*/ 1570581 h 1880444"/>
                <a:gd name="connsiteX37" fmla="*/ 749983 w 815348"/>
                <a:gd name="connsiteY37" fmla="*/ 1549316 h 1880444"/>
                <a:gd name="connsiteX38" fmla="*/ 768210 w 815348"/>
                <a:gd name="connsiteY38" fmla="*/ 1537164 h 1880444"/>
                <a:gd name="connsiteX39" fmla="*/ 777324 w 815348"/>
                <a:gd name="connsiteY39" fmla="*/ 1531089 h 1880444"/>
                <a:gd name="connsiteX40" fmla="*/ 789475 w 815348"/>
                <a:gd name="connsiteY40" fmla="*/ 1512861 h 1880444"/>
                <a:gd name="connsiteX41" fmla="*/ 795551 w 815348"/>
                <a:gd name="connsiteY41" fmla="*/ 1494634 h 1880444"/>
                <a:gd name="connsiteX42" fmla="*/ 798589 w 815348"/>
                <a:gd name="connsiteY42" fmla="*/ 1485520 h 1880444"/>
                <a:gd name="connsiteX43" fmla="*/ 801627 w 815348"/>
                <a:gd name="connsiteY43" fmla="*/ 1467293 h 1880444"/>
                <a:gd name="connsiteX44" fmla="*/ 800979 w 815348"/>
                <a:gd name="connsiteY44" fmla="*/ 1311244 h 1880444"/>
                <a:gd name="connsiteX45" fmla="*/ 800979 w 815348"/>
                <a:gd name="connsiteY45" fmla="*/ 1311244 h 1880444"/>
                <a:gd name="connsiteX46" fmla="*/ 792513 w 815348"/>
                <a:gd name="connsiteY46" fmla="*/ 929590 h 1880444"/>
                <a:gd name="connsiteX47" fmla="*/ 743907 w 815348"/>
                <a:gd name="connsiteY47" fmla="*/ 94174 h 1880444"/>
                <a:gd name="connsiteX48" fmla="*/ 734794 w 815348"/>
                <a:gd name="connsiteY48" fmla="*/ 75947 h 1880444"/>
                <a:gd name="connsiteX49" fmla="*/ 722642 w 815348"/>
                <a:gd name="connsiteY49" fmla="*/ 66833 h 1880444"/>
                <a:gd name="connsiteX50" fmla="*/ 704415 w 815348"/>
                <a:gd name="connsiteY50" fmla="*/ 51644 h 1880444"/>
                <a:gd name="connsiteX51" fmla="*/ 698339 w 815348"/>
                <a:gd name="connsiteY51" fmla="*/ 42530 h 1880444"/>
                <a:gd name="connsiteX52" fmla="*/ 689225 w 815348"/>
                <a:gd name="connsiteY52" fmla="*/ 36455 h 1880444"/>
                <a:gd name="connsiteX53" fmla="*/ 677074 w 815348"/>
                <a:gd name="connsiteY53" fmla="*/ 18227 h 1880444"/>
                <a:gd name="connsiteX54" fmla="*/ 670998 w 815348"/>
                <a:gd name="connsiteY54" fmla="*/ 9114 h 1880444"/>
                <a:gd name="connsiteX55" fmla="*/ 637582 w 815348"/>
                <a:gd name="connsiteY55" fmla="*/ 0 h 1880444"/>
                <a:gd name="connsiteX56" fmla="*/ 595051 w 815348"/>
                <a:gd name="connsiteY56" fmla="*/ 3038 h 1880444"/>
                <a:gd name="connsiteX57" fmla="*/ 582900 w 815348"/>
                <a:gd name="connsiteY57" fmla="*/ 6076 h 1880444"/>
                <a:gd name="connsiteX58" fmla="*/ 497839 w 815348"/>
                <a:gd name="connsiteY58" fmla="*/ 3038 h 1880444"/>
                <a:gd name="connsiteX59" fmla="*/ 421893 w 815348"/>
                <a:gd name="connsiteY59" fmla="*/ 6076 h 1880444"/>
                <a:gd name="connsiteX60" fmla="*/ 385438 w 815348"/>
                <a:gd name="connsiteY60" fmla="*/ 12152 h 1880444"/>
                <a:gd name="connsiteX61" fmla="*/ 276075 w 815348"/>
                <a:gd name="connsiteY61" fmla="*/ 18227 h 1880444"/>
                <a:gd name="connsiteX62" fmla="*/ 263923 w 815348"/>
                <a:gd name="connsiteY62" fmla="*/ 21265 h 1880444"/>
                <a:gd name="connsiteX63" fmla="*/ 218355 w 815348"/>
                <a:gd name="connsiteY63" fmla="*/ 27341 h 1880444"/>
                <a:gd name="connsiteX64" fmla="*/ 166711 w 815348"/>
                <a:gd name="connsiteY64" fmla="*/ 24303 h 1880444"/>
                <a:gd name="connsiteX65" fmla="*/ 145446 w 815348"/>
                <a:gd name="connsiteY65" fmla="*/ 21265 h 1880444"/>
                <a:gd name="connsiteX66" fmla="*/ 72537 w 815348"/>
                <a:gd name="connsiteY66" fmla="*/ 24303 h 1880444"/>
                <a:gd name="connsiteX67" fmla="*/ 60386 w 815348"/>
                <a:gd name="connsiteY67" fmla="*/ 27341 h 1880444"/>
                <a:gd name="connsiteX68" fmla="*/ 66461 w 815348"/>
                <a:gd name="connsiteY68" fmla="*/ 33417 h 1880444"/>
                <a:gd name="connsiteX69" fmla="*/ 66461 w 815348"/>
                <a:gd name="connsiteY69" fmla="*/ 33417 h 1880444"/>
                <a:gd name="connsiteX70" fmla="*/ 54310 w 815348"/>
                <a:gd name="connsiteY70" fmla="*/ 57720 h 1880444"/>
                <a:gd name="connsiteX71" fmla="*/ 48234 w 815348"/>
                <a:gd name="connsiteY71" fmla="*/ 66833 h 1880444"/>
                <a:gd name="connsiteX72" fmla="*/ 39120 w 815348"/>
                <a:gd name="connsiteY72" fmla="*/ 97212 h 1880444"/>
                <a:gd name="connsiteX73" fmla="*/ 33045 w 815348"/>
                <a:gd name="connsiteY73" fmla="*/ 115439 h 1880444"/>
                <a:gd name="connsiteX74" fmla="*/ 30007 w 815348"/>
                <a:gd name="connsiteY74" fmla="*/ 124553 h 1880444"/>
                <a:gd name="connsiteX75" fmla="*/ 26969 w 815348"/>
                <a:gd name="connsiteY75" fmla="*/ 133667 h 1880444"/>
                <a:gd name="connsiteX76" fmla="*/ 14817 w 815348"/>
                <a:gd name="connsiteY76" fmla="*/ 151894 h 1880444"/>
                <a:gd name="connsiteX77" fmla="*/ 11780 w 815348"/>
                <a:gd name="connsiteY77" fmla="*/ 161007 h 1880444"/>
                <a:gd name="connsiteX78" fmla="*/ 2666 w 815348"/>
                <a:gd name="connsiteY78" fmla="*/ 179235 h 1880444"/>
                <a:gd name="connsiteX79" fmla="*/ 5704 w 815348"/>
                <a:gd name="connsiteY79" fmla="*/ 212651 h 1880444"/>
                <a:gd name="connsiteX80" fmla="*/ 8891 w 815348"/>
                <a:gd name="connsiteY80" fmla="*/ 375140 h 1880444"/>
                <a:gd name="connsiteX81" fmla="*/ 30007 w 815348"/>
                <a:gd name="connsiteY81" fmla="*/ 1078445 h 1880444"/>
                <a:gd name="connsiteX82" fmla="*/ 36083 w 815348"/>
                <a:gd name="connsiteY82" fmla="*/ 1306286 h 1880444"/>
                <a:gd name="connsiteX83" fmla="*/ 39120 w 815348"/>
                <a:gd name="connsiteY83" fmla="*/ 1360968 h 1880444"/>
                <a:gd name="connsiteX84" fmla="*/ 8891 w 815348"/>
                <a:gd name="connsiteY84" fmla="*/ 1455260 h 1880444"/>
                <a:gd name="connsiteX85" fmla="*/ 80899 w 815348"/>
                <a:gd name="connsiteY85" fmla="*/ 1455260 h 1880444"/>
                <a:gd name="connsiteX0" fmla="*/ 80899 w 815348"/>
                <a:gd name="connsiteY0" fmla="*/ 1455260 h 1880444"/>
                <a:gd name="connsiteX1" fmla="*/ 152907 w 815348"/>
                <a:gd name="connsiteY1" fmla="*/ 1599276 h 1880444"/>
                <a:gd name="connsiteX2" fmla="*/ 172787 w 815348"/>
                <a:gd name="connsiteY2" fmla="*/ 1610073 h 1880444"/>
                <a:gd name="connsiteX3" fmla="*/ 184938 w 815348"/>
                <a:gd name="connsiteY3" fmla="*/ 1628301 h 1880444"/>
                <a:gd name="connsiteX4" fmla="*/ 187976 w 815348"/>
                <a:gd name="connsiteY4" fmla="*/ 1637414 h 1880444"/>
                <a:gd name="connsiteX5" fmla="*/ 197090 w 815348"/>
                <a:gd name="connsiteY5" fmla="*/ 1655641 h 1880444"/>
                <a:gd name="connsiteX6" fmla="*/ 203166 w 815348"/>
                <a:gd name="connsiteY6" fmla="*/ 1698172 h 1880444"/>
                <a:gd name="connsiteX7" fmla="*/ 206203 w 815348"/>
                <a:gd name="connsiteY7" fmla="*/ 1734626 h 1880444"/>
                <a:gd name="connsiteX8" fmla="*/ 209241 w 815348"/>
                <a:gd name="connsiteY8" fmla="*/ 1743740 h 1880444"/>
                <a:gd name="connsiteX9" fmla="*/ 212279 w 815348"/>
                <a:gd name="connsiteY9" fmla="*/ 1758929 h 1880444"/>
                <a:gd name="connsiteX10" fmla="*/ 218355 w 815348"/>
                <a:gd name="connsiteY10" fmla="*/ 1777156 h 1880444"/>
                <a:gd name="connsiteX11" fmla="*/ 221393 w 815348"/>
                <a:gd name="connsiteY11" fmla="*/ 1786270 h 1880444"/>
                <a:gd name="connsiteX12" fmla="*/ 239620 w 815348"/>
                <a:gd name="connsiteY12" fmla="*/ 1813611 h 1880444"/>
                <a:gd name="connsiteX13" fmla="*/ 266961 w 815348"/>
                <a:gd name="connsiteY13" fmla="*/ 1828800 h 1880444"/>
                <a:gd name="connsiteX14" fmla="*/ 294302 w 815348"/>
                <a:gd name="connsiteY14" fmla="*/ 1840952 h 1880444"/>
                <a:gd name="connsiteX15" fmla="*/ 303415 w 815348"/>
                <a:gd name="connsiteY15" fmla="*/ 1843990 h 1880444"/>
                <a:gd name="connsiteX16" fmla="*/ 312529 w 815348"/>
                <a:gd name="connsiteY16" fmla="*/ 1850065 h 1880444"/>
                <a:gd name="connsiteX17" fmla="*/ 330756 w 815348"/>
                <a:gd name="connsiteY17" fmla="*/ 1856141 h 1880444"/>
                <a:gd name="connsiteX18" fmla="*/ 348984 w 815348"/>
                <a:gd name="connsiteY18" fmla="*/ 1862217 h 1880444"/>
                <a:gd name="connsiteX19" fmla="*/ 373287 w 815348"/>
                <a:gd name="connsiteY19" fmla="*/ 1865255 h 1880444"/>
                <a:gd name="connsiteX20" fmla="*/ 427968 w 815348"/>
                <a:gd name="connsiteY20" fmla="*/ 1874368 h 1880444"/>
                <a:gd name="connsiteX21" fmla="*/ 473536 w 815348"/>
                <a:gd name="connsiteY21" fmla="*/ 1880444 h 1880444"/>
                <a:gd name="connsiteX22" fmla="*/ 513029 w 815348"/>
                <a:gd name="connsiteY22" fmla="*/ 1877406 h 1880444"/>
                <a:gd name="connsiteX23" fmla="*/ 531256 w 815348"/>
                <a:gd name="connsiteY23" fmla="*/ 1868293 h 1880444"/>
                <a:gd name="connsiteX24" fmla="*/ 558597 w 815348"/>
                <a:gd name="connsiteY24" fmla="*/ 1859179 h 1880444"/>
                <a:gd name="connsiteX25" fmla="*/ 595051 w 815348"/>
                <a:gd name="connsiteY25" fmla="*/ 1847027 h 1880444"/>
                <a:gd name="connsiteX26" fmla="*/ 604165 w 815348"/>
                <a:gd name="connsiteY26" fmla="*/ 1840952 h 1880444"/>
                <a:gd name="connsiteX27" fmla="*/ 610241 w 815348"/>
                <a:gd name="connsiteY27" fmla="*/ 1831838 h 1880444"/>
                <a:gd name="connsiteX28" fmla="*/ 628468 w 815348"/>
                <a:gd name="connsiteY28" fmla="*/ 1825762 h 1880444"/>
                <a:gd name="connsiteX29" fmla="*/ 664922 w 815348"/>
                <a:gd name="connsiteY29" fmla="*/ 1813611 h 1880444"/>
                <a:gd name="connsiteX30" fmla="*/ 674036 w 815348"/>
                <a:gd name="connsiteY30" fmla="*/ 1807535 h 1880444"/>
                <a:gd name="connsiteX31" fmla="*/ 695301 w 815348"/>
                <a:gd name="connsiteY31" fmla="*/ 1801459 h 1880444"/>
                <a:gd name="connsiteX32" fmla="*/ 713528 w 815348"/>
                <a:gd name="connsiteY32" fmla="*/ 1786270 h 1880444"/>
                <a:gd name="connsiteX33" fmla="*/ 725680 w 815348"/>
                <a:gd name="connsiteY33" fmla="*/ 1768043 h 1880444"/>
                <a:gd name="connsiteX34" fmla="*/ 734794 w 815348"/>
                <a:gd name="connsiteY34" fmla="*/ 1749815 h 1880444"/>
                <a:gd name="connsiteX35" fmla="*/ 734794 w 815348"/>
                <a:gd name="connsiteY35" fmla="*/ 1588808 h 1880444"/>
                <a:gd name="connsiteX36" fmla="*/ 740869 w 815348"/>
                <a:gd name="connsiteY36" fmla="*/ 1570581 h 1880444"/>
                <a:gd name="connsiteX37" fmla="*/ 749983 w 815348"/>
                <a:gd name="connsiteY37" fmla="*/ 1549316 h 1880444"/>
                <a:gd name="connsiteX38" fmla="*/ 768210 w 815348"/>
                <a:gd name="connsiteY38" fmla="*/ 1537164 h 1880444"/>
                <a:gd name="connsiteX39" fmla="*/ 777324 w 815348"/>
                <a:gd name="connsiteY39" fmla="*/ 1531089 h 1880444"/>
                <a:gd name="connsiteX40" fmla="*/ 789475 w 815348"/>
                <a:gd name="connsiteY40" fmla="*/ 1512861 h 1880444"/>
                <a:gd name="connsiteX41" fmla="*/ 795551 w 815348"/>
                <a:gd name="connsiteY41" fmla="*/ 1494634 h 1880444"/>
                <a:gd name="connsiteX42" fmla="*/ 798589 w 815348"/>
                <a:gd name="connsiteY42" fmla="*/ 1485520 h 1880444"/>
                <a:gd name="connsiteX43" fmla="*/ 801627 w 815348"/>
                <a:gd name="connsiteY43" fmla="*/ 1467293 h 1880444"/>
                <a:gd name="connsiteX44" fmla="*/ 800979 w 815348"/>
                <a:gd name="connsiteY44" fmla="*/ 1311244 h 1880444"/>
                <a:gd name="connsiteX45" fmla="*/ 800979 w 815348"/>
                <a:gd name="connsiteY45" fmla="*/ 1311244 h 1880444"/>
                <a:gd name="connsiteX46" fmla="*/ 792513 w 815348"/>
                <a:gd name="connsiteY46" fmla="*/ 929590 h 1880444"/>
                <a:gd name="connsiteX47" fmla="*/ 743907 w 815348"/>
                <a:gd name="connsiteY47" fmla="*/ 94174 h 1880444"/>
                <a:gd name="connsiteX48" fmla="*/ 734794 w 815348"/>
                <a:gd name="connsiteY48" fmla="*/ 75947 h 1880444"/>
                <a:gd name="connsiteX49" fmla="*/ 722642 w 815348"/>
                <a:gd name="connsiteY49" fmla="*/ 66833 h 1880444"/>
                <a:gd name="connsiteX50" fmla="*/ 704415 w 815348"/>
                <a:gd name="connsiteY50" fmla="*/ 51644 h 1880444"/>
                <a:gd name="connsiteX51" fmla="*/ 698339 w 815348"/>
                <a:gd name="connsiteY51" fmla="*/ 42530 h 1880444"/>
                <a:gd name="connsiteX52" fmla="*/ 689225 w 815348"/>
                <a:gd name="connsiteY52" fmla="*/ 36455 h 1880444"/>
                <a:gd name="connsiteX53" fmla="*/ 677074 w 815348"/>
                <a:gd name="connsiteY53" fmla="*/ 18227 h 1880444"/>
                <a:gd name="connsiteX54" fmla="*/ 670998 w 815348"/>
                <a:gd name="connsiteY54" fmla="*/ 9114 h 1880444"/>
                <a:gd name="connsiteX55" fmla="*/ 637582 w 815348"/>
                <a:gd name="connsiteY55" fmla="*/ 0 h 1880444"/>
                <a:gd name="connsiteX56" fmla="*/ 595051 w 815348"/>
                <a:gd name="connsiteY56" fmla="*/ 3038 h 1880444"/>
                <a:gd name="connsiteX57" fmla="*/ 582900 w 815348"/>
                <a:gd name="connsiteY57" fmla="*/ 6076 h 1880444"/>
                <a:gd name="connsiteX58" fmla="*/ 497839 w 815348"/>
                <a:gd name="connsiteY58" fmla="*/ 3038 h 1880444"/>
                <a:gd name="connsiteX59" fmla="*/ 421893 w 815348"/>
                <a:gd name="connsiteY59" fmla="*/ 6076 h 1880444"/>
                <a:gd name="connsiteX60" fmla="*/ 385438 w 815348"/>
                <a:gd name="connsiteY60" fmla="*/ 12152 h 1880444"/>
                <a:gd name="connsiteX61" fmla="*/ 276075 w 815348"/>
                <a:gd name="connsiteY61" fmla="*/ 18227 h 1880444"/>
                <a:gd name="connsiteX62" fmla="*/ 263923 w 815348"/>
                <a:gd name="connsiteY62" fmla="*/ 21265 h 1880444"/>
                <a:gd name="connsiteX63" fmla="*/ 218355 w 815348"/>
                <a:gd name="connsiteY63" fmla="*/ 27341 h 1880444"/>
                <a:gd name="connsiteX64" fmla="*/ 166711 w 815348"/>
                <a:gd name="connsiteY64" fmla="*/ 24303 h 1880444"/>
                <a:gd name="connsiteX65" fmla="*/ 145446 w 815348"/>
                <a:gd name="connsiteY65" fmla="*/ 21265 h 1880444"/>
                <a:gd name="connsiteX66" fmla="*/ 72537 w 815348"/>
                <a:gd name="connsiteY66" fmla="*/ 24303 h 1880444"/>
                <a:gd name="connsiteX67" fmla="*/ 60386 w 815348"/>
                <a:gd name="connsiteY67" fmla="*/ 27341 h 1880444"/>
                <a:gd name="connsiteX68" fmla="*/ 66461 w 815348"/>
                <a:gd name="connsiteY68" fmla="*/ 33417 h 1880444"/>
                <a:gd name="connsiteX69" fmla="*/ 66461 w 815348"/>
                <a:gd name="connsiteY69" fmla="*/ 33417 h 1880444"/>
                <a:gd name="connsiteX70" fmla="*/ 54310 w 815348"/>
                <a:gd name="connsiteY70" fmla="*/ 57720 h 1880444"/>
                <a:gd name="connsiteX71" fmla="*/ 48234 w 815348"/>
                <a:gd name="connsiteY71" fmla="*/ 66833 h 1880444"/>
                <a:gd name="connsiteX72" fmla="*/ 39120 w 815348"/>
                <a:gd name="connsiteY72" fmla="*/ 97212 h 1880444"/>
                <a:gd name="connsiteX73" fmla="*/ 33045 w 815348"/>
                <a:gd name="connsiteY73" fmla="*/ 115439 h 1880444"/>
                <a:gd name="connsiteX74" fmla="*/ 30007 w 815348"/>
                <a:gd name="connsiteY74" fmla="*/ 124553 h 1880444"/>
                <a:gd name="connsiteX75" fmla="*/ 26969 w 815348"/>
                <a:gd name="connsiteY75" fmla="*/ 133667 h 1880444"/>
                <a:gd name="connsiteX76" fmla="*/ 14817 w 815348"/>
                <a:gd name="connsiteY76" fmla="*/ 151894 h 1880444"/>
                <a:gd name="connsiteX77" fmla="*/ 11780 w 815348"/>
                <a:gd name="connsiteY77" fmla="*/ 161007 h 1880444"/>
                <a:gd name="connsiteX78" fmla="*/ 2666 w 815348"/>
                <a:gd name="connsiteY78" fmla="*/ 179235 h 1880444"/>
                <a:gd name="connsiteX79" fmla="*/ 5704 w 815348"/>
                <a:gd name="connsiteY79" fmla="*/ 212651 h 1880444"/>
                <a:gd name="connsiteX80" fmla="*/ 8891 w 815348"/>
                <a:gd name="connsiteY80" fmla="*/ 375140 h 1880444"/>
                <a:gd name="connsiteX81" fmla="*/ 30007 w 815348"/>
                <a:gd name="connsiteY81" fmla="*/ 1078445 h 1880444"/>
                <a:gd name="connsiteX82" fmla="*/ 36083 w 815348"/>
                <a:gd name="connsiteY82" fmla="*/ 1306286 h 1880444"/>
                <a:gd name="connsiteX83" fmla="*/ 39120 w 815348"/>
                <a:gd name="connsiteY83" fmla="*/ 1360968 h 1880444"/>
                <a:gd name="connsiteX84" fmla="*/ 8891 w 815348"/>
                <a:gd name="connsiteY84" fmla="*/ 1455260 h 1880444"/>
                <a:gd name="connsiteX85" fmla="*/ 80899 w 815348"/>
                <a:gd name="connsiteY85" fmla="*/ 1455260 h 1880444"/>
                <a:gd name="connsiteX0" fmla="*/ 80899 w 815348"/>
                <a:gd name="connsiteY0" fmla="*/ 1455260 h 1880444"/>
                <a:gd name="connsiteX1" fmla="*/ 152907 w 815348"/>
                <a:gd name="connsiteY1" fmla="*/ 1599276 h 1880444"/>
                <a:gd name="connsiteX2" fmla="*/ 172787 w 815348"/>
                <a:gd name="connsiteY2" fmla="*/ 1610073 h 1880444"/>
                <a:gd name="connsiteX3" fmla="*/ 184938 w 815348"/>
                <a:gd name="connsiteY3" fmla="*/ 1628301 h 1880444"/>
                <a:gd name="connsiteX4" fmla="*/ 187976 w 815348"/>
                <a:gd name="connsiteY4" fmla="*/ 1637414 h 1880444"/>
                <a:gd name="connsiteX5" fmla="*/ 197090 w 815348"/>
                <a:gd name="connsiteY5" fmla="*/ 1655641 h 1880444"/>
                <a:gd name="connsiteX6" fmla="*/ 203166 w 815348"/>
                <a:gd name="connsiteY6" fmla="*/ 1698172 h 1880444"/>
                <a:gd name="connsiteX7" fmla="*/ 206203 w 815348"/>
                <a:gd name="connsiteY7" fmla="*/ 1734626 h 1880444"/>
                <a:gd name="connsiteX8" fmla="*/ 209241 w 815348"/>
                <a:gd name="connsiteY8" fmla="*/ 1743740 h 1880444"/>
                <a:gd name="connsiteX9" fmla="*/ 212279 w 815348"/>
                <a:gd name="connsiteY9" fmla="*/ 1758929 h 1880444"/>
                <a:gd name="connsiteX10" fmla="*/ 218355 w 815348"/>
                <a:gd name="connsiteY10" fmla="*/ 1777156 h 1880444"/>
                <a:gd name="connsiteX11" fmla="*/ 221393 w 815348"/>
                <a:gd name="connsiteY11" fmla="*/ 1786270 h 1880444"/>
                <a:gd name="connsiteX12" fmla="*/ 239620 w 815348"/>
                <a:gd name="connsiteY12" fmla="*/ 1813611 h 1880444"/>
                <a:gd name="connsiteX13" fmla="*/ 266961 w 815348"/>
                <a:gd name="connsiteY13" fmla="*/ 1828800 h 1880444"/>
                <a:gd name="connsiteX14" fmla="*/ 294302 w 815348"/>
                <a:gd name="connsiteY14" fmla="*/ 1840952 h 1880444"/>
                <a:gd name="connsiteX15" fmla="*/ 303415 w 815348"/>
                <a:gd name="connsiteY15" fmla="*/ 1843990 h 1880444"/>
                <a:gd name="connsiteX16" fmla="*/ 312529 w 815348"/>
                <a:gd name="connsiteY16" fmla="*/ 1850065 h 1880444"/>
                <a:gd name="connsiteX17" fmla="*/ 330756 w 815348"/>
                <a:gd name="connsiteY17" fmla="*/ 1856141 h 1880444"/>
                <a:gd name="connsiteX18" fmla="*/ 348984 w 815348"/>
                <a:gd name="connsiteY18" fmla="*/ 1862217 h 1880444"/>
                <a:gd name="connsiteX19" fmla="*/ 373287 w 815348"/>
                <a:gd name="connsiteY19" fmla="*/ 1865255 h 1880444"/>
                <a:gd name="connsiteX20" fmla="*/ 427968 w 815348"/>
                <a:gd name="connsiteY20" fmla="*/ 1874368 h 1880444"/>
                <a:gd name="connsiteX21" fmla="*/ 473536 w 815348"/>
                <a:gd name="connsiteY21" fmla="*/ 1880444 h 1880444"/>
                <a:gd name="connsiteX22" fmla="*/ 513029 w 815348"/>
                <a:gd name="connsiteY22" fmla="*/ 1877406 h 1880444"/>
                <a:gd name="connsiteX23" fmla="*/ 531256 w 815348"/>
                <a:gd name="connsiteY23" fmla="*/ 1868293 h 1880444"/>
                <a:gd name="connsiteX24" fmla="*/ 558597 w 815348"/>
                <a:gd name="connsiteY24" fmla="*/ 1859179 h 1880444"/>
                <a:gd name="connsiteX25" fmla="*/ 595051 w 815348"/>
                <a:gd name="connsiteY25" fmla="*/ 1847027 h 1880444"/>
                <a:gd name="connsiteX26" fmla="*/ 604165 w 815348"/>
                <a:gd name="connsiteY26" fmla="*/ 1840952 h 1880444"/>
                <a:gd name="connsiteX27" fmla="*/ 610241 w 815348"/>
                <a:gd name="connsiteY27" fmla="*/ 1831838 h 1880444"/>
                <a:gd name="connsiteX28" fmla="*/ 628468 w 815348"/>
                <a:gd name="connsiteY28" fmla="*/ 1825762 h 1880444"/>
                <a:gd name="connsiteX29" fmla="*/ 664922 w 815348"/>
                <a:gd name="connsiteY29" fmla="*/ 1813611 h 1880444"/>
                <a:gd name="connsiteX30" fmla="*/ 674036 w 815348"/>
                <a:gd name="connsiteY30" fmla="*/ 1807535 h 1880444"/>
                <a:gd name="connsiteX31" fmla="*/ 695301 w 815348"/>
                <a:gd name="connsiteY31" fmla="*/ 1801459 h 1880444"/>
                <a:gd name="connsiteX32" fmla="*/ 713528 w 815348"/>
                <a:gd name="connsiteY32" fmla="*/ 1786270 h 1880444"/>
                <a:gd name="connsiteX33" fmla="*/ 725680 w 815348"/>
                <a:gd name="connsiteY33" fmla="*/ 1768043 h 1880444"/>
                <a:gd name="connsiteX34" fmla="*/ 734794 w 815348"/>
                <a:gd name="connsiteY34" fmla="*/ 1749815 h 1880444"/>
                <a:gd name="connsiteX35" fmla="*/ 734794 w 815348"/>
                <a:gd name="connsiteY35" fmla="*/ 1588808 h 1880444"/>
                <a:gd name="connsiteX36" fmla="*/ 740869 w 815348"/>
                <a:gd name="connsiteY36" fmla="*/ 1570581 h 1880444"/>
                <a:gd name="connsiteX37" fmla="*/ 749983 w 815348"/>
                <a:gd name="connsiteY37" fmla="*/ 1549316 h 1880444"/>
                <a:gd name="connsiteX38" fmla="*/ 768210 w 815348"/>
                <a:gd name="connsiteY38" fmla="*/ 1537164 h 1880444"/>
                <a:gd name="connsiteX39" fmla="*/ 777324 w 815348"/>
                <a:gd name="connsiteY39" fmla="*/ 1531089 h 1880444"/>
                <a:gd name="connsiteX40" fmla="*/ 789475 w 815348"/>
                <a:gd name="connsiteY40" fmla="*/ 1512861 h 1880444"/>
                <a:gd name="connsiteX41" fmla="*/ 795551 w 815348"/>
                <a:gd name="connsiteY41" fmla="*/ 1494634 h 1880444"/>
                <a:gd name="connsiteX42" fmla="*/ 798589 w 815348"/>
                <a:gd name="connsiteY42" fmla="*/ 1485520 h 1880444"/>
                <a:gd name="connsiteX43" fmla="*/ 801627 w 815348"/>
                <a:gd name="connsiteY43" fmla="*/ 1467293 h 1880444"/>
                <a:gd name="connsiteX44" fmla="*/ 800979 w 815348"/>
                <a:gd name="connsiteY44" fmla="*/ 1311244 h 1880444"/>
                <a:gd name="connsiteX45" fmla="*/ 800979 w 815348"/>
                <a:gd name="connsiteY45" fmla="*/ 1311244 h 1880444"/>
                <a:gd name="connsiteX46" fmla="*/ 792513 w 815348"/>
                <a:gd name="connsiteY46" fmla="*/ 929590 h 1880444"/>
                <a:gd name="connsiteX47" fmla="*/ 743907 w 815348"/>
                <a:gd name="connsiteY47" fmla="*/ 94174 h 1880444"/>
                <a:gd name="connsiteX48" fmla="*/ 734794 w 815348"/>
                <a:gd name="connsiteY48" fmla="*/ 75947 h 1880444"/>
                <a:gd name="connsiteX49" fmla="*/ 722642 w 815348"/>
                <a:gd name="connsiteY49" fmla="*/ 66833 h 1880444"/>
                <a:gd name="connsiteX50" fmla="*/ 704415 w 815348"/>
                <a:gd name="connsiteY50" fmla="*/ 51644 h 1880444"/>
                <a:gd name="connsiteX51" fmla="*/ 698339 w 815348"/>
                <a:gd name="connsiteY51" fmla="*/ 42530 h 1880444"/>
                <a:gd name="connsiteX52" fmla="*/ 689225 w 815348"/>
                <a:gd name="connsiteY52" fmla="*/ 36455 h 1880444"/>
                <a:gd name="connsiteX53" fmla="*/ 677074 w 815348"/>
                <a:gd name="connsiteY53" fmla="*/ 18227 h 1880444"/>
                <a:gd name="connsiteX54" fmla="*/ 670998 w 815348"/>
                <a:gd name="connsiteY54" fmla="*/ 9114 h 1880444"/>
                <a:gd name="connsiteX55" fmla="*/ 637582 w 815348"/>
                <a:gd name="connsiteY55" fmla="*/ 0 h 1880444"/>
                <a:gd name="connsiteX56" fmla="*/ 595051 w 815348"/>
                <a:gd name="connsiteY56" fmla="*/ 3038 h 1880444"/>
                <a:gd name="connsiteX57" fmla="*/ 582900 w 815348"/>
                <a:gd name="connsiteY57" fmla="*/ 6076 h 1880444"/>
                <a:gd name="connsiteX58" fmla="*/ 497839 w 815348"/>
                <a:gd name="connsiteY58" fmla="*/ 3038 h 1880444"/>
                <a:gd name="connsiteX59" fmla="*/ 421893 w 815348"/>
                <a:gd name="connsiteY59" fmla="*/ 6076 h 1880444"/>
                <a:gd name="connsiteX60" fmla="*/ 385438 w 815348"/>
                <a:gd name="connsiteY60" fmla="*/ 12152 h 1880444"/>
                <a:gd name="connsiteX61" fmla="*/ 276075 w 815348"/>
                <a:gd name="connsiteY61" fmla="*/ 18227 h 1880444"/>
                <a:gd name="connsiteX62" fmla="*/ 263923 w 815348"/>
                <a:gd name="connsiteY62" fmla="*/ 21265 h 1880444"/>
                <a:gd name="connsiteX63" fmla="*/ 218355 w 815348"/>
                <a:gd name="connsiteY63" fmla="*/ 27341 h 1880444"/>
                <a:gd name="connsiteX64" fmla="*/ 166711 w 815348"/>
                <a:gd name="connsiteY64" fmla="*/ 24303 h 1880444"/>
                <a:gd name="connsiteX65" fmla="*/ 145446 w 815348"/>
                <a:gd name="connsiteY65" fmla="*/ 21265 h 1880444"/>
                <a:gd name="connsiteX66" fmla="*/ 72537 w 815348"/>
                <a:gd name="connsiteY66" fmla="*/ 24303 h 1880444"/>
                <a:gd name="connsiteX67" fmla="*/ 60386 w 815348"/>
                <a:gd name="connsiteY67" fmla="*/ 27341 h 1880444"/>
                <a:gd name="connsiteX68" fmla="*/ 66461 w 815348"/>
                <a:gd name="connsiteY68" fmla="*/ 33417 h 1880444"/>
                <a:gd name="connsiteX69" fmla="*/ 66461 w 815348"/>
                <a:gd name="connsiteY69" fmla="*/ 33417 h 1880444"/>
                <a:gd name="connsiteX70" fmla="*/ 54310 w 815348"/>
                <a:gd name="connsiteY70" fmla="*/ 57720 h 1880444"/>
                <a:gd name="connsiteX71" fmla="*/ 48234 w 815348"/>
                <a:gd name="connsiteY71" fmla="*/ 66833 h 1880444"/>
                <a:gd name="connsiteX72" fmla="*/ 39120 w 815348"/>
                <a:gd name="connsiteY72" fmla="*/ 97212 h 1880444"/>
                <a:gd name="connsiteX73" fmla="*/ 33045 w 815348"/>
                <a:gd name="connsiteY73" fmla="*/ 115439 h 1880444"/>
                <a:gd name="connsiteX74" fmla="*/ 30007 w 815348"/>
                <a:gd name="connsiteY74" fmla="*/ 124553 h 1880444"/>
                <a:gd name="connsiteX75" fmla="*/ 26969 w 815348"/>
                <a:gd name="connsiteY75" fmla="*/ 133667 h 1880444"/>
                <a:gd name="connsiteX76" fmla="*/ 14817 w 815348"/>
                <a:gd name="connsiteY76" fmla="*/ 151894 h 1880444"/>
                <a:gd name="connsiteX77" fmla="*/ 11780 w 815348"/>
                <a:gd name="connsiteY77" fmla="*/ 161007 h 1880444"/>
                <a:gd name="connsiteX78" fmla="*/ 2666 w 815348"/>
                <a:gd name="connsiteY78" fmla="*/ 179235 h 1880444"/>
                <a:gd name="connsiteX79" fmla="*/ 5704 w 815348"/>
                <a:gd name="connsiteY79" fmla="*/ 212651 h 1880444"/>
                <a:gd name="connsiteX80" fmla="*/ 8891 w 815348"/>
                <a:gd name="connsiteY80" fmla="*/ 375140 h 1880444"/>
                <a:gd name="connsiteX81" fmla="*/ 30007 w 815348"/>
                <a:gd name="connsiteY81" fmla="*/ 1078445 h 1880444"/>
                <a:gd name="connsiteX82" fmla="*/ 36083 w 815348"/>
                <a:gd name="connsiteY82" fmla="*/ 1306286 h 1880444"/>
                <a:gd name="connsiteX83" fmla="*/ 39120 w 815348"/>
                <a:gd name="connsiteY83" fmla="*/ 1360968 h 1880444"/>
                <a:gd name="connsiteX84" fmla="*/ 8891 w 815348"/>
                <a:gd name="connsiteY84" fmla="*/ 1455260 h 1880444"/>
                <a:gd name="connsiteX85" fmla="*/ 80899 w 815348"/>
                <a:gd name="connsiteY85" fmla="*/ 1455260 h 1880444"/>
                <a:gd name="connsiteX0" fmla="*/ 80899 w 815348"/>
                <a:gd name="connsiteY0" fmla="*/ 1455260 h 1880444"/>
                <a:gd name="connsiteX1" fmla="*/ 152907 w 815348"/>
                <a:gd name="connsiteY1" fmla="*/ 1599276 h 1880444"/>
                <a:gd name="connsiteX2" fmla="*/ 172787 w 815348"/>
                <a:gd name="connsiteY2" fmla="*/ 1610073 h 1880444"/>
                <a:gd name="connsiteX3" fmla="*/ 184938 w 815348"/>
                <a:gd name="connsiteY3" fmla="*/ 1628301 h 1880444"/>
                <a:gd name="connsiteX4" fmla="*/ 187976 w 815348"/>
                <a:gd name="connsiteY4" fmla="*/ 1637414 h 1880444"/>
                <a:gd name="connsiteX5" fmla="*/ 197090 w 815348"/>
                <a:gd name="connsiteY5" fmla="*/ 1655641 h 1880444"/>
                <a:gd name="connsiteX6" fmla="*/ 203166 w 815348"/>
                <a:gd name="connsiteY6" fmla="*/ 1698172 h 1880444"/>
                <a:gd name="connsiteX7" fmla="*/ 206203 w 815348"/>
                <a:gd name="connsiteY7" fmla="*/ 1734626 h 1880444"/>
                <a:gd name="connsiteX8" fmla="*/ 209241 w 815348"/>
                <a:gd name="connsiteY8" fmla="*/ 1743740 h 1880444"/>
                <a:gd name="connsiteX9" fmla="*/ 212279 w 815348"/>
                <a:gd name="connsiteY9" fmla="*/ 1758929 h 1880444"/>
                <a:gd name="connsiteX10" fmla="*/ 218355 w 815348"/>
                <a:gd name="connsiteY10" fmla="*/ 1777156 h 1880444"/>
                <a:gd name="connsiteX11" fmla="*/ 221393 w 815348"/>
                <a:gd name="connsiteY11" fmla="*/ 1786270 h 1880444"/>
                <a:gd name="connsiteX12" fmla="*/ 239620 w 815348"/>
                <a:gd name="connsiteY12" fmla="*/ 1813611 h 1880444"/>
                <a:gd name="connsiteX13" fmla="*/ 266961 w 815348"/>
                <a:gd name="connsiteY13" fmla="*/ 1828800 h 1880444"/>
                <a:gd name="connsiteX14" fmla="*/ 294302 w 815348"/>
                <a:gd name="connsiteY14" fmla="*/ 1840952 h 1880444"/>
                <a:gd name="connsiteX15" fmla="*/ 303415 w 815348"/>
                <a:gd name="connsiteY15" fmla="*/ 1843990 h 1880444"/>
                <a:gd name="connsiteX16" fmla="*/ 312529 w 815348"/>
                <a:gd name="connsiteY16" fmla="*/ 1850065 h 1880444"/>
                <a:gd name="connsiteX17" fmla="*/ 330756 w 815348"/>
                <a:gd name="connsiteY17" fmla="*/ 1856141 h 1880444"/>
                <a:gd name="connsiteX18" fmla="*/ 348984 w 815348"/>
                <a:gd name="connsiteY18" fmla="*/ 1862217 h 1880444"/>
                <a:gd name="connsiteX19" fmla="*/ 373287 w 815348"/>
                <a:gd name="connsiteY19" fmla="*/ 1865255 h 1880444"/>
                <a:gd name="connsiteX20" fmla="*/ 427968 w 815348"/>
                <a:gd name="connsiteY20" fmla="*/ 1874368 h 1880444"/>
                <a:gd name="connsiteX21" fmla="*/ 473536 w 815348"/>
                <a:gd name="connsiteY21" fmla="*/ 1880444 h 1880444"/>
                <a:gd name="connsiteX22" fmla="*/ 513029 w 815348"/>
                <a:gd name="connsiteY22" fmla="*/ 1877406 h 1880444"/>
                <a:gd name="connsiteX23" fmla="*/ 531256 w 815348"/>
                <a:gd name="connsiteY23" fmla="*/ 1868293 h 1880444"/>
                <a:gd name="connsiteX24" fmla="*/ 558597 w 815348"/>
                <a:gd name="connsiteY24" fmla="*/ 1859179 h 1880444"/>
                <a:gd name="connsiteX25" fmla="*/ 595051 w 815348"/>
                <a:gd name="connsiteY25" fmla="*/ 1847027 h 1880444"/>
                <a:gd name="connsiteX26" fmla="*/ 604165 w 815348"/>
                <a:gd name="connsiteY26" fmla="*/ 1840952 h 1880444"/>
                <a:gd name="connsiteX27" fmla="*/ 610241 w 815348"/>
                <a:gd name="connsiteY27" fmla="*/ 1831838 h 1880444"/>
                <a:gd name="connsiteX28" fmla="*/ 628468 w 815348"/>
                <a:gd name="connsiteY28" fmla="*/ 1825762 h 1880444"/>
                <a:gd name="connsiteX29" fmla="*/ 664922 w 815348"/>
                <a:gd name="connsiteY29" fmla="*/ 1813611 h 1880444"/>
                <a:gd name="connsiteX30" fmla="*/ 674036 w 815348"/>
                <a:gd name="connsiteY30" fmla="*/ 1807535 h 1880444"/>
                <a:gd name="connsiteX31" fmla="*/ 695301 w 815348"/>
                <a:gd name="connsiteY31" fmla="*/ 1801459 h 1880444"/>
                <a:gd name="connsiteX32" fmla="*/ 713528 w 815348"/>
                <a:gd name="connsiteY32" fmla="*/ 1786270 h 1880444"/>
                <a:gd name="connsiteX33" fmla="*/ 725680 w 815348"/>
                <a:gd name="connsiteY33" fmla="*/ 1768043 h 1880444"/>
                <a:gd name="connsiteX34" fmla="*/ 734794 w 815348"/>
                <a:gd name="connsiteY34" fmla="*/ 1749815 h 1880444"/>
                <a:gd name="connsiteX35" fmla="*/ 734794 w 815348"/>
                <a:gd name="connsiteY35" fmla="*/ 1588808 h 1880444"/>
                <a:gd name="connsiteX36" fmla="*/ 740869 w 815348"/>
                <a:gd name="connsiteY36" fmla="*/ 1570581 h 1880444"/>
                <a:gd name="connsiteX37" fmla="*/ 749983 w 815348"/>
                <a:gd name="connsiteY37" fmla="*/ 1549316 h 1880444"/>
                <a:gd name="connsiteX38" fmla="*/ 768210 w 815348"/>
                <a:gd name="connsiteY38" fmla="*/ 1537164 h 1880444"/>
                <a:gd name="connsiteX39" fmla="*/ 777324 w 815348"/>
                <a:gd name="connsiteY39" fmla="*/ 1531089 h 1880444"/>
                <a:gd name="connsiteX40" fmla="*/ 789475 w 815348"/>
                <a:gd name="connsiteY40" fmla="*/ 1512861 h 1880444"/>
                <a:gd name="connsiteX41" fmla="*/ 795551 w 815348"/>
                <a:gd name="connsiteY41" fmla="*/ 1494634 h 1880444"/>
                <a:gd name="connsiteX42" fmla="*/ 798589 w 815348"/>
                <a:gd name="connsiteY42" fmla="*/ 1485520 h 1880444"/>
                <a:gd name="connsiteX43" fmla="*/ 801627 w 815348"/>
                <a:gd name="connsiteY43" fmla="*/ 1467293 h 1880444"/>
                <a:gd name="connsiteX44" fmla="*/ 800979 w 815348"/>
                <a:gd name="connsiteY44" fmla="*/ 1311244 h 1880444"/>
                <a:gd name="connsiteX45" fmla="*/ 800979 w 815348"/>
                <a:gd name="connsiteY45" fmla="*/ 1311244 h 1880444"/>
                <a:gd name="connsiteX46" fmla="*/ 792513 w 815348"/>
                <a:gd name="connsiteY46" fmla="*/ 929590 h 1880444"/>
                <a:gd name="connsiteX47" fmla="*/ 743907 w 815348"/>
                <a:gd name="connsiteY47" fmla="*/ 94174 h 1880444"/>
                <a:gd name="connsiteX48" fmla="*/ 734794 w 815348"/>
                <a:gd name="connsiteY48" fmla="*/ 75947 h 1880444"/>
                <a:gd name="connsiteX49" fmla="*/ 722642 w 815348"/>
                <a:gd name="connsiteY49" fmla="*/ 66833 h 1880444"/>
                <a:gd name="connsiteX50" fmla="*/ 704415 w 815348"/>
                <a:gd name="connsiteY50" fmla="*/ 51644 h 1880444"/>
                <a:gd name="connsiteX51" fmla="*/ 698339 w 815348"/>
                <a:gd name="connsiteY51" fmla="*/ 42530 h 1880444"/>
                <a:gd name="connsiteX52" fmla="*/ 689225 w 815348"/>
                <a:gd name="connsiteY52" fmla="*/ 36455 h 1880444"/>
                <a:gd name="connsiteX53" fmla="*/ 677074 w 815348"/>
                <a:gd name="connsiteY53" fmla="*/ 18227 h 1880444"/>
                <a:gd name="connsiteX54" fmla="*/ 670998 w 815348"/>
                <a:gd name="connsiteY54" fmla="*/ 9114 h 1880444"/>
                <a:gd name="connsiteX55" fmla="*/ 637582 w 815348"/>
                <a:gd name="connsiteY55" fmla="*/ 0 h 1880444"/>
                <a:gd name="connsiteX56" fmla="*/ 595051 w 815348"/>
                <a:gd name="connsiteY56" fmla="*/ 3038 h 1880444"/>
                <a:gd name="connsiteX57" fmla="*/ 582900 w 815348"/>
                <a:gd name="connsiteY57" fmla="*/ 6076 h 1880444"/>
                <a:gd name="connsiteX58" fmla="*/ 497839 w 815348"/>
                <a:gd name="connsiteY58" fmla="*/ 3038 h 1880444"/>
                <a:gd name="connsiteX59" fmla="*/ 421893 w 815348"/>
                <a:gd name="connsiteY59" fmla="*/ 6076 h 1880444"/>
                <a:gd name="connsiteX60" fmla="*/ 385438 w 815348"/>
                <a:gd name="connsiteY60" fmla="*/ 12152 h 1880444"/>
                <a:gd name="connsiteX61" fmla="*/ 276075 w 815348"/>
                <a:gd name="connsiteY61" fmla="*/ 18227 h 1880444"/>
                <a:gd name="connsiteX62" fmla="*/ 263923 w 815348"/>
                <a:gd name="connsiteY62" fmla="*/ 21265 h 1880444"/>
                <a:gd name="connsiteX63" fmla="*/ 218355 w 815348"/>
                <a:gd name="connsiteY63" fmla="*/ 27341 h 1880444"/>
                <a:gd name="connsiteX64" fmla="*/ 166711 w 815348"/>
                <a:gd name="connsiteY64" fmla="*/ 24303 h 1880444"/>
                <a:gd name="connsiteX65" fmla="*/ 145446 w 815348"/>
                <a:gd name="connsiteY65" fmla="*/ 21265 h 1880444"/>
                <a:gd name="connsiteX66" fmla="*/ 72537 w 815348"/>
                <a:gd name="connsiteY66" fmla="*/ 24303 h 1880444"/>
                <a:gd name="connsiteX67" fmla="*/ 60386 w 815348"/>
                <a:gd name="connsiteY67" fmla="*/ 27341 h 1880444"/>
                <a:gd name="connsiteX68" fmla="*/ 66461 w 815348"/>
                <a:gd name="connsiteY68" fmla="*/ 33417 h 1880444"/>
                <a:gd name="connsiteX69" fmla="*/ 66461 w 815348"/>
                <a:gd name="connsiteY69" fmla="*/ 33417 h 1880444"/>
                <a:gd name="connsiteX70" fmla="*/ 54310 w 815348"/>
                <a:gd name="connsiteY70" fmla="*/ 57720 h 1880444"/>
                <a:gd name="connsiteX71" fmla="*/ 48234 w 815348"/>
                <a:gd name="connsiteY71" fmla="*/ 66833 h 1880444"/>
                <a:gd name="connsiteX72" fmla="*/ 39120 w 815348"/>
                <a:gd name="connsiteY72" fmla="*/ 97212 h 1880444"/>
                <a:gd name="connsiteX73" fmla="*/ 33045 w 815348"/>
                <a:gd name="connsiteY73" fmla="*/ 115439 h 1880444"/>
                <a:gd name="connsiteX74" fmla="*/ 30007 w 815348"/>
                <a:gd name="connsiteY74" fmla="*/ 124553 h 1880444"/>
                <a:gd name="connsiteX75" fmla="*/ 26969 w 815348"/>
                <a:gd name="connsiteY75" fmla="*/ 133667 h 1880444"/>
                <a:gd name="connsiteX76" fmla="*/ 14817 w 815348"/>
                <a:gd name="connsiteY76" fmla="*/ 151894 h 1880444"/>
                <a:gd name="connsiteX77" fmla="*/ 11780 w 815348"/>
                <a:gd name="connsiteY77" fmla="*/ 161007 h 1880444"/>
                <a:gd name="connsiteX78" fmla="*/ 2666 w 815348"/>
                <a:gd name="connsiteY78" fmla="*/ 179235 h 1880444"/>
                <a:gd name="connsiteX79" fmla="*/ 5704 w 815348"/>
                <a:gd name="connsiteY79" fmla="*/ 212651 h 1880444"/>
                <a:gd name="connsiteX80" fmla="*/ 8891 w 815348"/>
                <a:gd name="connsiteY80" fmla="*/ 375140 h 1880444"/>
                <a:gd name="connsiteX81" fmla="*/ 30007 w 815348"/>
                <a:gd name="connsiteY81" fmla="*/ 1078445 h 1880444"/>
                <a:gd name="connsiteX82" fmla="*/ 36083 w 815348"/>
                <a:gd name="connsiteY82" fmla="*/ 1306286 h 1880444"/>
                <a:gd name="connsiteX83" fmla="*/ 8891 w 815348"/>
                <a:gd name="connsiteY83" fmla="*/ 1455260 h 1880444"/>
                <a:gd name="connsiteX84" fmla="*/ 80899 w 815348"/>
                <a:gd name="connsiteY84" fmla="*/ 1455260 h 1880444"/>
                <a:gd name="connsiteX0" fmla="*/ 80899 w 815348"/>
                <a:gd name="connsiteY0" fmla="*/ 1455260 h 1880444"/>
                <a:gd name="connsiteX1" fmla="*/ 152907 w 815348"/>
                <a:gd name="connsiteY1" fmla="*/ 1599276 h 1880444"/>
                <a:gd name="connsiteX2" fmla="*/ 172787 w 815348"/>
                <a:gd name="connsiteY2" fmla="*/ 1610073 h 1880444"/>
                <a:gd name="connsiteX3" fmla="*/ 184938 w 815348"/>
                <a:gd name="connsiteY3" fmla="*/ 1628301 h 1880444"/>
                <a:gd name="connsiteX4" fmla="*/ 187976 w 815348"/>
                <a:gd name="connsiteY4" fmla="*/ 1637414 h 1880444"/>
                <a:gd name="connsiteX5" fmla="*/ 197090 w 815348"/>
                <a:gd name="connsiteY5" fmla="*/ 1655641 h 1880444"/>
                <a:gd name="connsiteX6" fmla="*/ 203166 w 815348"/>
                <a:gd name="connsiteY6" fmla="*/ 1698172 h 1880444"/>
                <a:gd name="connsiteX7" fmla="*/ 206203 w 815348"/>
                <a:gd name="connsiteY7" fmla="*/ 1734626 h 1880444"/>
                <a:gd name="connsiteX8" fmla="*/ 209241 w 815348"/>
                <a:gd name="connsiteY8" fmla="*/ 1743740 h 1880444"/>
                <a:gd name="connsiteX9" fmla="*/ 212279 w 815348"/>
                <a:gd name="connsiteY9" fmla="*/ 1758929 h 1880444"/>
                <a:gd name="connsiteX10" fmla="*/ 218355 w 815348"/>
                <a:gd name="connsiteY10" fmla="*/ 1777156 h 1880444"/>
                <a:gd name="connsiteX11" fmla="*/ 221393 w 815348"/>
                <a:gd name="connsiteY11" fmla="*/ 1786270 h 1880444"/>
                <a:gd name="connsiteX12" fmla="*/ 239620 w 815348"/>
                <a:gd name="connsiteY12" fmla="*/ 1813611 h 1880444"/>
                <a:gd name="connsiteX13" fmla="*/ 266961 w 815348"/>
                <a:gd name="connsiteY13" fmla="*/ 1828800 h 1880444"/>
                <a:gd name="connsiteX14" fmla="*/ 294302 w 815348"/>
                <a:gd name="connsiteY14" fmla="*/ 1840952 h 1880444"/>
                <a:gd name="connsiteX15" fmla="*/ 303415 w 815348"/>
                <a:gd name="connsiteY15" fmla="*/ 1843990 h 1880444"/>
                <a:gd name="connsiteX16" fmla="*/ 312529 w 815348"/>
                <a:gd name="connsiteY16" fmla="*/ 1850065 h 1880444"/>
                <a:gd name="connsiteX17" fmla="*/ 330756 w 815348"/>
                <a:gd name="connsiteY17" fmla="*/ 1856141 h 1880444"/>
                <a:gd name="connsiteX18" fmla="*/ 348984 w 815348"/>
                <a:gd name="connsiteY18" fmla="*/ 1862217 h 1880444"/>
                <a:gd name="connsiteX19" fmla="*/ 373287 w 815348"/>
                <a:gd name="connsiteY19" fmla="*/ 1865255 h 1880444"/>
                <a:gd name="connsiteX20" fmla="*/ 427968 w 815348"/>
                <a:gd name="connsiteY20" fmla="*/ 1874368 h 1880444"/>
                <a:gd name="connsiteX21" fmla="*/ 473536 w 815348"/>
                <a:gd name="connsiteY21" fmla="*/ 1880444 h 1880444"/>
                <a:gd name="connsiteX22" fmla="*/ 513029 w 815348"/>
                <a:gd name="connsiteY22" fmla="*/ 1877406 h 1880444"/>
                <a:gd name="connsiteX23" fmla="*/ 531256 w 815348"/>
                <a:gd name="connsiteY23" fmla="*/ 1868293 h 1880444"/>
                <a:gd name="connsiteX24" fmla="*/ 558597 w 815348"/>
                <a:gd name="connsiteY24" fmla="*/ 1859179 h 1880444"/>
                <a:gd name="connsiteX25" fmla="*/ 595051 w 815348"/>
                <a:gd name="connsiteY25" fmla="*/ 1847027 h 1880444"/>
                <a:gd name="connsiteX26" fmla="*/ 604165 w 815348"/>
                <a:gd name="connsiteY26" fmla="*/ 1840952 h 1880444"/>
                <a:gd name="connsiteX27" fmla="*/ 610241 w 815348"/>
                <a:gd name="connsiteY27" fmla="*/ 1831838 h 1880444"/>
                <a:gd name="connsiteX28" fmla="*/ 628468 w 815348"/>
                <a:gd name="connsiteY28" fmla="*/ 1825762 h 1880444"/>
                <a:gd name="connsiteX29" fmla="*/ 664922 w 815348"/>
                <a:gd name="connsiteY29" fmla="*/ 1813611 h 1880444"/>
                <a:gd name="connsiteX30" fmla="*/ 674036 w 815348"/>
                <a:gd name="connsiteY30" fmla="*/ 1807535 h 1880444"/>
                <a:gd name="connsiteX31" fmla="*/ 695301 w 815348"/>
                <a:gd name="connsiteY31" fmla="*/ 1801459 h 1880444"/>
                <a:gd name="connsiteX32" fmla="*/ 713528 w 815348"/>
                <a:gd name="connsiteY32" fmla="*/ 1786270 h 1880444"/>
                <a:gd name="connsiteX33" fmla="*/ 725680 w 815348"/>
                <a:gd name="connsiteY33" fmla="*/ 1768043 h 1880444"/>
                <a:gd name="connsiteX34" fmla="*/ 734794 w 815348"/>
                <a:gd name="connsiteY34" fmla="*/ 1749815 h 1880444"/>
                <a:gd name="connsiteX35" fmla="*/ 734794 w 815348"/>
                <a:gd name="connsiteY35" fmla="*/ 1588808 h 1880444"/>
                <a:gd name="connsiteX36" fmla="*/ 740869 w 815348"/>
                <a:gd name="connsiteY36" fmla="*/ 1570581 h 1880444"/>
                <a:gd name="connsiteX37" fmla="*/ 749983 w 815348"/>
                <a:gd name="connsiteY37" fmla="*/ 1549316 h 1880444"/>
                <a:gd name="connsiteX38" fmla="*/ 768210 w 815348"/>
                <a:gd name="connsiteY38" fmla="*/ 1537164 h 1880444"/>
                <a:gd name="connsiteX39" fmla="*/ 777324 w 815348"/>
                <a:gd name="connsiteY39" fmla="*/ 1531089 h 1880444"/>
                <a:gd name="connsiteX40" fmla="*/ 789475 w 815348"/>
                <a:gd name="connsiteY40" fmla="*/ 1512861 h 1880444"/>
                <a:gd name="connsiteX41" fmla="*/ 795551 w 815348"/>
                <a:gd name="connsiteY41" fmla="*/ 1494634 h 1880444"/>
                <a:gd name="connsiteX42" fmla="*/ 798589 w 815348"/>
                <a:gd name="connsiteY42" fmla="*/ 1485520 h 1880444"/>
                <a:gd name="connsiteX43" fmla="*/ 801627 w 815348"/>
                <a:gd name="connsiteY43" fmla="*/ 1467293 h 1880444"/>
                <a:gd name="connsiteX44" fmla="*/ 800979 w 815348"/>
                <a:gd name="connsiteY44" fmla="*/ 1311244 h 1880444"/>
                <a:gd name="connsiteX45" fmla="*/ 800979 w 815348"/>
                <a:gd name="connsiteY45" fmla="*/ 1311244 h 1880444"/>
                <a:gd name="connsiteX46" fmla="*/ 792513 w 815348"/>
                <a:gd name="connsiteY46" fmla="*/ 929590 h 1880444"/>
                <a:gd name="connsiteX47" fmla="*/ 743907 w 815348"/>
                <a:gd name="connsiteY47" fmla="*/ 94174 h 1880444"/>
                <a:gd name="connsiteX48" fmla="*/ 734794 w 815348"/>
                <a:gd name="connsiteY48" fmla="*/ 75947 h 1880444"/>
                <a:gd name="connsiteX49" fmla="*/ 722642 w 815348"/>
                <a:gd name="connsiteY49" fmla="*/ 66833 h 1880444"/>
                <a:gd name="connsiteX50" fmla="*/ 704415 w 815348"/>
                <a:gd name="connsiteY50" fmla="*/ 51644 h 1880444"/>
                <a:gd name="connsiteX51" fmla="*/ 698339 w 815348"/>
                <a:gd name="connsiteY51" fmla="*/ 42530 h 1880444"/>
                <a:gd name="connsiteX52" fmla="*/ 689225 w 815348"/>
                <a:gd name="connsiteY52" fmla="*/ 36455 h 1880444"/>
                <a:gd name="connsiteX53" fmla="*/ 677074 w 815348"/>
                <a:gd name="connsiteY53" fmla="*/ 18227 h 1880444"/>
                <a:gd name="connsiteX54" fmla="*/ 670998 w 815348"/>
                <a:gd name="connsiteY54" fmla="*/ 9114 h 1880444"/>
                <a:gd name="connsiteX55" fmla="*/ 637582 w 815348"/>
                <a:gd name="connsiteY55" fmla="*/ 0 h 1880444"/>
                <a:gd name="connsiteX56" fmla="*/ 595051 w 815348"/>
                <a:gd name="connsiteY56" fmla="*/ 3038 h 1880444"/>
                <a:gd name="connsiteX57" fmla="*/ 582900 w 815348"/>
                <a:gd name="connsiteY57" fmla="*/ 6076 h 1880444"/>
                <a:gd name="connsiteX58" fmla="*/ 497839 w 815348"/>
                <a:gd name="connsiteY58" fmla="*/ 3038 h 1880444"/>
                <a:gd name="connsiteX59" fmla="*/ 421893 w 815348"/>
                <a:gd name="connsiteY59" fmla="*/ 6076 h 1880444"/>
                <a:gd name="connsiteX60" fmla="*/ 385438 w 815348"/>
                <a:gd name="connsiteY60" fmla="*/ 12152 h 1880444"/>
                <a:gd name="connsiteX61" fmla="*/ 276075 w 815348"/>
                <a:gd name="connsiteY61" fmla="*/ 18227 h 1880444"/>
                <a:gd name="connsiteX62" fmla="*/ 263923 w 815348"/>
                <a:gd name="connsiteY62" fmla="*/ 21265 h 1880444"/>
                <a:gd name="connsiteX63" fmla="*/ 218355 w 815348"/>
                <a:gd name="connsiteY63" fmla="*/ 27341 h 1880444"/>
                <a:gd name="connsiteX64" fmla="*/ 166711 w 815348"/>
                <a:gd name="connsiteY64" fmla="*/ 24303 h 1880444"/>
                <a:gd name="connsiteX65" fmla="*/ 145446 w 815348"/>
                <a:gd name="connsiteY65" fmla="*/ 21265 h 1880444"/>
                <a:gd name="connsiteX66" fmla="*/ 72537 w 815348"/>
                <a:gd name="connsiteY66" fmla="*/ 24303 h 1880444"/>
                <a:gd name="connsiteX67" fmla="*/ 60386 w 815348"/>
                <a:gd name="connsiteY67" fmla="*/ 27341 h 1880444"/>
                <a:gd name="connsiteX68" fmla="*/ 66461 w 815348"/>
                <a:gd name="connsiteY68" fmla="*/ 33417 h 1880444"/>
                <a:gd name="connsiteX69" fmla="*/ 66461 w 815348"/>
                <a:gd name="connsiteY69" fmla="*/ 33417 h 1880444"/>
                <a:gd name="connsiteX70" fmla="*/ 54310 w 815348"/>
                <a:gd name="connsiteY70" fmla="*/ 57720 h 1880444"/>
                <a:gd name="connsiteX71" fmla="*/ 48234 w 815348"/>
                <a:gd name="connsiteY71" fmla="*/ 66833 h 1880444"/>
                <a:gd name="connsiteX72" fmla="*/ 39120 w 815348"/>
                <a:gd name="connsiteY72" fmla="*/ 97212 h 1880444"/>
                <a:gd name="connsiteX73" fmla="*/ 33045 w 815348"/>
                <a:gd name="connsiteY73" fmla="*/ 115439 h 1880444"/>
                <a:gd name="connsiteX74" fmla="*/ 30007 w 815348"/>
                <a:gd name="connsiteY74" fmla="*/ 124553 h 1880444"/>
                <a:gd name="connsiteX75" fmla="*/ 26969 w 815348"/>
                <a:gd name="connsiteY75" fmla="*/ 133667 h 1880444"/>
                <a:gd name="connsiteX76" fmla="*/ 14817 w 815348"/>
                <a:gd name="connsiteY76" fmla="*/ 151894 h 1880444"/>
                <a:gd name="connsiteX77" fmla="*/ 11780 w 815348"/>
                <a:gd name="connsiteY77" fmla="*/ 161007 h 1880444"/>
                <a:gd name="connsiteX78" fmla="*/ 2666 w 815348"/>
                <a:gd name="connsiteY78" fmla="*/ 179235 h 1880444"/>
                <a:gd name="connsiteX79" fmla="*/ 5704 w 815348"/>
                <a:gd name="connsiteY79" fmla="*/ 212651 h 1880444"/>
                <a:gd name="connsiteX80" fmla="*/ 8891 w 815348"/>
                <a:gd name="connsiteY80" fmla="*/ 375140 h 1880444"/>
                <a:gd name="connsiteX81" fmla="*/ 30007 w 815348"/>
                <a:gd name="connsiteY81" fmla="*/ 1078445 h 1880444"/>
                <a:gd name="connsiteX82" fmla="*/ 8891 w 815348"/>
                <a:gd name="connsiteY82" fmla="*/ 1455260 h 1880444"/>
                <a:gd name="connsiteX83" fmla="*/ 80899 w 815348"/>
                <a:gd name="connsiteY83" fmla="*/ 1455260 h 1880444"/>
                <a:gd name="connsiteX0" fmla="*/ 80899 w 815348"/>
                <a:gd name="connsiteY0" fmla="*/ 1455260 h 1880444"/>
                <a:gd name="connsiteX1" fmla="*/ 152907 w 815348"/>
                <a:gd name="connsiteY1" fmla="*/ 1599276 h 1880444"/>
                <a:gd name="connsiteX2" fmla="*/ 172787 w 815348"/>
                <a:gd name="connsiteY2" fmla="*/ 1610073 h 1880444"/>
                <a:gd name="connsiteX3" fmla="*/ 184938 w 815348"/>
                <a:gd name="connsiteY3" fmla="*/ 1628301 h 1880444"/>
                <a:gd name="connsiteX4" fmla="*/ 187976 w 815348"/>
                <a:gd name="connsiteY4" fmla="*/ 1637414 h 1880444"/>
                <a:gd name="connsiteX5" fmla="*/ 197090 w 815348"/>
                <a:gd name="connsiteY5" fmla="*/ 1655641 h 1880444"/>
                <a:gd name="connsiteX6" fmla="*/ 203166 w 815348"/>
                <a:gd name="connsiteY6" fmla="*/ 1698172 h 1880444"/>
                <a:gd name="connsiteX7" fmla="*/ 206203 w 815348"/>
                <a:gd name="connsiteY7" fmla="*/ 1734626 h 1880444"/>
                <a:gd name="connsiteX8" fmla="*/ 209241 w 815348"/>
                <a:gd name="connsiteY8" fmla="*/ 1743740 h 1880444"/>
                <a:gd name="connsiteX9" fmla="*/ 212279 w 815348"/>
                <a:gd name="connsiteY9" fmla="*/ 1758929 h 1880444"/>
                <a:gd name="connsiteX10" fmla="*/ 218355 w 815348"/>
                <a:gd name="connsiteY10" fmla="*/ 1777156 h 1880444"/>
                <a:gd name="connsiteX11" fmla="*/ 221393 w 815348"/>
                <a:gd name="connsiteY11" fmla="*/ 1786270 h 1880444"/>
                <a:gd name="connsiteX12" fmla="*/ 239620 w 815348"/>
                <a:gd name="connsiteY12" fmla="*/ 1813611 h 1880444"/>
                <a:gd name="connsiteX13" fmla="*/ 266961 w 815348"/>
                <a:gd name="connsiteY13" fmla="*/ 1828800 h 1880444"/>
                <a:gd name="connsiteX14" fmla="*/ 294302 w 815348"/>
                <a:gd name="connsiteY14" fmla="*/ 1840952 h 1880444"/>
                <a:gd name="connsiteX15" fmla="*/ 303415 w 815348"/>
                <a:gd name="connsiteY15" fmla="*/ 1843990 h 1880444"/>
                <a:gd name="connsiteX16" fmla="*/ 312529 w 815348"/>
                <a:gd name="connsiteY16" fmla="*/ 1850065 h 1880444"/>
                <a:gd name="connsiteX17" fmla="*/ 330756 w 815348"/>
                <a:gd name="connsiteY17" fmla="*/ 1856141 h 1880444"/>
                <a:gd name="connsiteX18" fmla="*/ 348984 w 815348"/>
                <a:gd name="connsiteY18" fmla="*/ 1862217 h 1880444"/>
                <a:gd name="connsiteX19" fmla="*/ 373287 w 815348"/>
                <a:gd name="connsiteY19" fmla="*/ 1865255 h 1880444"/>
                <a:gd name="connsiteX20" fmla="*/ 427968 w 815348"/>
                <a:gd name="connsiteY20" fmla="*/ 1874368 h 1880444"/>
                <a:gd name="connsiteX21" fmla="*/ 473536 w 815348"/>
                <a:gd name="connsiteY21" fmla="*/ 1880444 h 1880444"/>
                <a:gd name="connsiteX22" fmla="*/ 513029 w 815348"/>
                <a:gd name="connsiteY22" fmla="*/ 1877406 h 1880444"/>
                <a:gd name="connsiteX23" fmla="*/ 531256 w 815348"/>
                <a:gd name="connsiteY23" fmla="*/ 1868293 h 1880444"/>
                <a:gd name="connsiteX24" fmla="*/ 558597 w 815348"/>
                <a:gd name="connsiteY24" fmla="*/ 1859179 h 1880444"/>
                <a:gd name="connsiteX25" fmla="*/ 595051 w 815348"/>
                <a:gd name="connsiteY25" fmla="*/ 1847027 h 1880444"/>
                <a:gd name="connsiteX26" fmla="*/ 604165 w 815348"/>
                <a:gd name="connsiteY26" fmla="*/ 1840952 h 1880444"/>
                <a:gd name="connsiteX27" fmla="*/ 610241 w 815348"/>
                <a:gd name="connsiteY27" fmla="*/ 1831838 h 1880444"/>
                <a:gd name="connsiteX28" fmla="*/ 628468 w 815348"/>
                <a:gd name="connsiteY28" fmla="*/ 1825762 h 1880444"/>
                <a:gd name="connsiteX29" fmla="*/ 664922 w 815348"/>
                <a:gd name="connsiteY29" fmla="*/ 1813611 h 1880444"/>
                <a:gd name="connsiteX30" fmla="*/ 674036 w 815348"/>
                <a:gd name="connsiteY30" fmla="*/ 1807535 h 1880444"/>
                <a:gd name="connsiteX31" fmla="*/ 695301 w 815348"/>
                <a:gd name="connsiteY31" fmla="*/ 1801459 h 1880444"/>
                <a:gd name="connsiteX32" fmla="*/ 713528 w 815348"/>
                <a:gd name="connsiteY32" fmla="*/ 1786270 h 1880444"/>
                <a:gd name="connsiteX33" fmla="*/ 725680 w 815348"/>
                <a:gd name="connsiteY33" fmla="*/ 1768043 h 1880444"/>
                <a:gd name="connsiteX34" fmla="*/ 734794 w 815348"/>
                <a:gd name="connsiteY34" fmla="*/ 1749815 h 1880444"/>
                <a:gd name="connsiteX35" fmla="*/ 734794 w 815348"/>
                <a:gd name="connsiteY35" fmla="*/ 1588808 h 1880444"/>
                <a:gd name="connsiteX36" fmla="*/ 740869 w 815348"/>
                <a:gd name="connsiteY36" fmla="*/ 1570581 h 1880444"/>
                <a:gd name="connsiteX37" fmla="*/ 749983 w 815348"/>
                <a:gd name="connsiteY37" fmla="*/ 1549316 h 1880444"/>
                <a:gd name="connsiteX38" fmla="*/ 768210 w 815348"/>
                <a:gd name="connsiteY38" fmla="*/ 1537164 h 1880444"/>
                <a:gd name="connsiteX39" fmla="*/ 777324 w 815348"/>
                <a:gd name="connsiteY39" fmla="*/ 1531089 h 1880444"/>
                <a:gd name="connsiteX40" fmla="*/ 789475 w 815348"/>
                <a:gd name="connsiteY40" fmla="*/ 1512861 h 1880444"/>
                <a:gd name="connsiteX41" fmla="*/ 795551 w 815348"/>
                <a:gd name="connsiteY41" fmla="*/ 1494634 h 1880444"/>
                <a:gd name="connsiteX42" fmla="*/ 798589 w 815348"/>
                <a:gd name="connsiteY42" fmla="*/ 1485520 h 1880444"/>
                <a:gd name="connsiteX43" fmla="*/ 801627 w 815348"/>
                <a:gd name="connsiteY43" fmla="*/ 1467293 h 1880444"/>
                <a:gd name="connsiteX44" fmla="*/ 800979 w 815348"/>
                <a:gd name="connsiteY44" fmla="*/ 1311244 h 1880444"/>
                <a:gd name="connsiteX45" fmla="*/ 800979 w 815348"/>
                <a:gd name="connsiteY45" fmla="*/ 1311244 h 1880444"/>
                <a:gd name="connsiteX46" fmla="*/ 792513 w 815348"/>
                <a:gd name="connsiteY46" fmla="*/ 929590 h 1880444"/>
                <a:gd name="connsiteX47" fmla="*/ 743907 w 815348"/>
                <a:gd name="connsiteY47" fmla="*/ 94174 h 1880444"/>
                <a:gd name="connsiteX48" fmla="*/ 734794 w 815348"/>
                <a:gd name="connsiteY48" fmla="*/ 75947 h 1880444"/>
                <a:gd name="connsiteX49" fmla="*/ 722642 w 815348"/>
                <a:gd name="connsiteY49" fmla="*/ 66833 h 1880444"/>
                <a:gd name="connsiteX50" fmla="*/ 704415 w 815348"/>
                <a:gd name="connsiteY50" fmla="*/ 51644 h 1880444"/>
                <a:gd name="connsiteX51" fmla="*/ 698339 w 815348"/>
                <a:gd name="connsiteY51" fmla="*/ 42530 h 1880444"/>
                <a:gd name="connsiteX52" fmla="*/ 689225 w 815348"/>
                <a:gd name="connsiteY52" fmla="*/ 36455 h 1880444"/>
                <a:gd name="connsiteX53" fmla="*/ 677074 w 815348"/>
                <a:gd name="connsiteY53" fmla="*/ 18227 h 1880444"/>
                <a:gd name="connsiteX54" fmla="*/ 670998 w 815348"/>
                <a:gd name="connsiteY54" fmla="*/ 9114 h 1880444"/>
                <a:gd name="connsiteX55" fmla="*/ 637582 w 815348"/>
                <a:gd name="connsiteY55" fmla="*/ 0 h 1880444"/>
                <a:gd name="connsiteX56" fmla="*/ 595051 w 815348"/>
                <a:gd name="connsiteY56" fmla="*/ 3038 h 1880444"/>
                <a:gd name="connsiteX57" fmla="*/ 582900 w 815348"/>
                <a:gd name="connsiteY57" fmla="*/ 6076 h 1880444"/>
                <a:gd name="connsiteX58" fmla="*/ 497839 w 815348"/>
                <a:gd name="connsiteY58" fmla="*/ 3038 h 1880444"/>
                <a:gd name="connsiteX59" fmla="*/ 421893 w 815348"/>
                <a:gd name="connsiteY59" fmla="*/ 6076 h 1880444"/>
                <a:gd name="connsiteX60" fmla="*/ 385438 w 815348"/>
                <a:gd name="connsiteY60" fmla="*/ 12152 h 1880444"/>
                <a:gd name="connsiteX61" fmla="*/ 276075 w 815348"/>
                <a:gd name="connsiteY61" fmla="*/ 18227 h 1880444"/>
                <a:gd name="connsiteX62" fmla="*/ 263923 w 815348"/>
                <a:gd name="connsiteY62" fmla="*/ 21265 h 1880444"/>
                <a:gd name="connsiteX63" fmla="*/ 218355 w 815348"/>
                <a:gd name="connsiteY63" fmla="*/ 27341 h 1880444"/>
                <a:gd name="connsiteX64" fmla="*/ 166711 w 815348"/>
                <a:gd name="connsiteY64" fmla="*/ 24303 h 1880444"/>
                <a:gd name="connsiteX65" fmla="*/ 145446 w 815348"/>
                <a:gd name="connsiteY65" fmla="*/ 21265 h 1880444"/>
                <a:gd name="connsiteX66" fmla="*/ 72537 w 815348"/>
                <a:gd name="connsiteY66" fmla="*/ 24303 h 1880444"/>
                <a:gd name="connsiteX67" fmla="*/ 60386 w 815348"/>
                <a:gd name="connsiteY67" fmla="*/ 27341 h 1880444"/>
                <a:gd name="connsiteX68" fmla="*/ 66461 w 815348"/>
                <a:gd name="connsiteY68" fmla="*/ 33417 h 1880444"/>
                <a:gd name="connsiteX69" fmla="*/ 66461 w 815348"/>
                <a:gd name="connsiteY69" fmla="*/ 33417 h 1880444"/>
                <a:gd name="connsiteX70" fmla="*/ 54310 w 815348"/>
                <a:gd name="connsiteY70" fmla="*/ 57720 h 1880444"/>
                <a:gd name="connsiteX71" fmla="*/ 48234 w 815348"/>
                <a:gd name="connsiteY71" fmla="*/ 66833 h 1880444"/>
                <a:gd name="connsiteX72" fmla="*/ 39120 w 815348"/>
                <a:gd name="connsiteY72" fmla="*/ 97212 h 1880444"/>
                <a:gd name="connsiteX73" fmla="*/ 33045 w 815348"/>
                <a:gd name="connsiteY73" fmla="*/ 115439 h 1880444"/>
                <a:gd name="connsiteX74" fmla="*/ 30007 w 815348"/>
                <a:gd name="connsiteY74" fmla="*/ 124553 h 1880444"/>
                <a:gd name="connsiteX75" fmla="*/ 26969 w 815348"/>
                <a:gd name="connsiteY75" fmla="*/ 133667 h 1880444"/>
                <a:gd name="connsiteX76" fmla="*/ 14817 w 815348"/>
                <a:gd name="connsiteY76" fmla="*/ 151894 h 1880444"/>
                <a:gd name="connsiteX77" fmla="*/ 11780 w 815348"/>
                <a:gd name="connsiteY77" fmla="*/ 161007 h 1880444"/>
                <a:gd name="connsiteX78" fmla="*/ 2666 w 815348"/>
                <a:gd name="connsiteY78" fmla="*/ 179235 h 1880444"/>
                <a:gd name="connsiteX79" fmla="*/ 5704 w 815348"/>
                <a:gd name="connsiteY79" fmla="*/ 212651 h 1880444"/>
                <a:gd name="connsiteX80" fmla="*/ 8891 w 815348"/>
                <a:gd name="connsiteY80" fmla="*/ 375140 h 1880444"/>
                <a:gd name="connsiteX81" fmla="*/ 30007 w 815348"/>
                <a:gd name="connsiteY81" fmla="*/ 1078445 h 1880444"/>
                <a:gd name="connsiteX82" fmla="*/ 8891 w 815348"/>
                <a:gd name="connsiteY82" fmla="*/ 1455260 h 1880444"/>
                <a:gd name="connsiteX83" fmla="*/ 80899 w 815348"/>
                <a:gd name="connsiteY83" fmla="*/ 1455260 h 1880444"/>
                <a:gd name="connsiteX0" fmla="*/ 80899 w 815348"/>
                <a:gd name="connsiteY0" fmla="*/ 1455260 h 1880444"/>
                <a:gd name="connsiteX1" fmla="*/ 152907 w 815348"/>
                <a:gd name="connsiteY1" fmla="*/ 1599276 h 1880444"/>
                <a:gd name="connsiteX2" fmla="*/ 172787 w 815348"/>
                <a:gd name="connsiteY2" fmla="*/ 1610073 h 1880444"/>
                <a:gd name="connsiteX3" fmla="*/ 184938 w 815348"/>
                <a:gd name="connsiteY3" fmla="*/ 1628301 h 1880444"/>
                <a:gd name="connsiteX4" fmla="*/ 187976 w 815348"/>
                <a:gd name="connsiteY4" fmla="*/ 1637414 h 1880444"/>
                <a:gd name="connsiteX5" fmla="*/ 197090 w 815348"/>
                <a:gd name="connsiteY5" fmla="*/ 1655641 h 1880444"/>
                <a:gd name="connsiteX6" fmla="*/ 203166 w 815348"/>
                <a:gd name="connsiteY6" fmla="*/ 1698172 h 1880444"/>
                <a:gd name="connsiteX7" fmla="*/ 206203 w 815348"/>
                <a:gd name="connsiteY7" fmla="*/ 1734626 h 1880444"/>
                <a:gd name="connsiteX8" fmla="*/ 209241 w 815348"/>
                <a:gd name="connsiteY8" fmla="*/ 1743740 h 1880444"/>
                <a:gd name="connsiteX9" fmla="*/ 212279 w 815348"/>
                <a:gd name="connsiteY9" fmla="*/ 1758929 h 1880444"/>
                <a:gd name="connsiteX10" fmla="*/ 218355 w 815348"/>
                <a:gd name="connsiteY10" fmla="*/ 1777156 h 1880444"/>
                <a:gd name="connsiteX11" fmla="*/ 221393 w 815348"/>
                <a:gd name="connsiteY11" fmla="*/ 1786270 h 1880444"/>
                <a:gd name="connsiteX12" fmla="*/ 239620 w 815348"/>
                <a:gd name="connsiteY12" fmla="*/ 1813611 h 1880444"/>
                <a:gd name="connsiteX13" fmla="*/ 266961 w 815348"/>
                <a:gd name="connsiteY13" fmla="*/ 1828800 h 1880444"/>
                <a:gd name="connsiteX14" fmla="*/ 294302 w 815348"/>
                <a:gd name="connsiteY14" fmla="*/ 1840952 h 1880444"/>
                <a:gd name="connsiteX15" fmla="*/ 303415 w 815348"/>
                <a:gd name="connsiteY15" fmla="*/ 1843990 h 1880444"/>
                <a:gd name="connsiteX16" fmla="*/ 312529 w 815348"/>
                <a:gd name="connsiteY16" fmla="*/ 1850065 h 1880444"/>
                <a:gd name="connsiteX17" fmla="*/ 330756 w 815348"/>
                <a:gd name="connsiteY17" fmla="*/ 1856141 h 1880444"/>
                <a:gd name="connsiteX18" fmla="*/ 348984 w 815348"/>
                <a:gd name="connsiteY18" fmla="*/ 1862217 h 1880444"/>
                <a:gd name="connsiteX19" fmla="*/ 373287 w 815348"/>
                <a:gd name="connsiteY19" fmla="*/ 1865255 h 1880444"/>
                <a:gd name="connsiteX20" fmla="*/ 427968 w 815348"/>
                <a:gd name="connsiteY20" fmla="*/ 1874368 h 1880444"/>
                <a:gd name="connsiteX21" fmla="*/ 473536 w 815348"/>
                <a:gd name="connsiteY21" fmla="*/ 1880444 h 1880444"/>
                <a:gd name="connsiteX22" fmla="*/ 513029 w 815348"/>
                <a:gd name="connsiteY22" fmla="*/ 1877406 h 1880444"/>
                <a:gd name="connsiteX23" fmla="*/ 531256 w 815348"/>
                <a:gd name="connsiteY23" fmla="*/ 1868293 h 1880444"/>
                <a:gd name="connsiteX24" fmla="*/ 558597 w 815348"/>
                <a:gd name="connsiteY24" fmla="*/ 1859179 h 1880444"/>
                <a:gd name="connsiteX25" fmla="*/ 595051 w 815348"/>
                <a:gd name="connsiteY25" fmla="*/ 1847027 h 1880444"/>
                <a:gd name="connsiteX26" fmla="*/ 604165 w 815348"/>
                <a:gd name="connsiteY26" fmla="*/ 1840952 h 1880444"/>
                <a:gd name="connsiteX27" fmla="*/ 610241 w 815348"/>
                <a:gd name="connsiteY27" fmla="*/ 1831838 h 1880444"/>
                <a:gd name="connsiteX28" fmla="*/ 628468 w 815348"/>
                <a:gd name="connsiteY28" fmla="*/ 1825762 h 1880444"/>
                <a:gd name="connsiteX29" fmla="*/ 664922 w 815348"/>
                <a:gd name="connsiteY29" fmla="*/ 1813611 h 1880444"/>
                <a:gd name="connsiteX30" fmla="*/ 674036 w 815348"/>
                <a:gd name="connsiteY30" fmla="*/ 1807535 h 1880444"/>
                <a:gd name="connsiteX31" fmla="*/ 695301 w 815348"/>
                <a:gd name="connsiteY31" fmla="*/ 1801459 h 1880444"/>
                <a:gd name="connsiteX32" fmla="*/ 713528 w 815348"/>
                <a:gd name="connsiteY32" fmla="*/ 1786270 h 1880444"/>
                <a:gd name="connsiteX33" fmla="*/ 725680 w 815348"/>
                <a:gd name="connsiteY33" fmla="*/ 1768043 h 1880444"/>
                <a:gd name="connsiteX34" fmla="*/ 734794 w 815348"/>
                <a:gd name="connsiteY34" fmla="*/ 1749815 h 1880444"/>
                <a:gd name="connsiteX35" fmla="*/ 734794 w 815348"/>
                <a:gd name="connsiteY35" fmla="*/ 1588808 h 1880444"/>
                <a:gd name="connsiteX36" fmla="*/ 740869 w 815348"/>
                <a:gd name="connsiteY36" fmla="*/ 1570581 h 1880444"/>
                <a:gd name="connsiteX37" fmla="*/ 749983 w 815348"/>
                <a:gd name="connsiteY37" fmla="*/ 1549316 h 1880444"/>
                <a:gd name="connsiteX38" fmla="*/ 768210 w 815348"/>
                <a:gd name="connsiteY38" fmla="*/ 1537164 h 1880444"/>
                <a:gd name="connsiteX39" fmla="*/ 777324 w 815348"/>
                <a:gd name="connsiteY39" fmla="*/ 1531089 h 1880444"/>
                <a:gd name="connsiteX40" fmla="*/ 789475 w 815348"/>
                <a:gd name="connsiteY40" fmla="*/ 1512861 h 1880444"/>
                <a:gd name="connsiteX41" fmla="*/ 795551 w 815348"/>
                <a:gd name="connsiteY41" fmla="*/ 1494634 h 1880444"/>
                <a:gd name="connsiteX42" fmla="*/ 798589 w 815348"/>
                <a:gd name="connsiteY42" fmla="*/ 1485520 h 1880444"/>
                <a:gd name="connsiteX43" fmla="*/ 801627 w 815348"/>
                <a:gd name="connsiteY43" fmla="*/ 1467293 h 1880444"/>
                <a:gd name="connsiteX44" fmla="*/ 800979 w 815348"/>
                <a:gd name="connsiteY44" fmla="*/ 1311244 h 1880444"/>
                <a:gd name="connsiteX45" fmla="*/ 800979 w 815348"/>
                <a:gd name="connsiteY45" fmla="*/ 1311244 h 1880444"/>
                <a:gd name="connsiteX46" fmla="*/ 792513 w 815348"/>
                <a:gd name="connsiteY46" fmla="*/ 929590 h 1880444"/>
                <a:gd name="connsiteX47" fmla="*/ 743907 w 815348"/>
                <a:gd name="connsiteY47" fmla="*/ 94174 h 1880444"/>
                <a:gd name="connsiteX48" fmla="*/ 734794 w 815348"/>
                <a:gd name="connsiteY48" fmla="*/ 75947 h 1880444"/>
                <a:gd name="connsiteX49" fmla="*/ 722642 w 815348"/>
                <a:gd name="connsiteY49" fmla="*/ 66833 h 1880444"/>
                <a:gd name="connsiteX50" fmla="*/ 704415 w 815348"/>
                <a:gd name="connsiteY50" fmla="*/ 51644 h 1880444"/>
                <a:gd name="connsiteX51" fmla="*/ 698339 w 815348"/>
                <a:gd name="connsiteY51" fmla="*/ 42530 h 1880444"/>
                <a:gd name="connsiteX52" fmla="*/ 689225 w 815348"/>
                <a:gd name="connsiteY52" fmla="*/ 36455 h 1880444"/>
                <a:gd name="connsiteX53" fmla="*/ 677074 w 815348"/>
                <a:gd name="connsiteY53" fmla="*/ 18227 h 1880444"/>
                <a:gd name="connsiteX54" fmla="*/ 670998 w 815348"/>
                <a:gd name="connsiteY54" fmla="*/ 9114 h 1880444"/>
                <a:gd name="connsiteX55" fmla="*/ 637582 w 815348"/>
                <a:gd name="connsiteY55" fmla="*/ 0 h 1880444"/>
                <a:gd name="connsiteX56" fmla="*/ 595051 w 815348"/>
                <a:gd name="connsiteY56" fmla="*/ 3038 h 1880444"/>
                <a:gd name="connsiteX57" fmla="*/ 582900 w 815348"/>
                <a:gd name="connsiteY57" fmla="*/ 6076 h 1880444"/>
                <a:gd name="connsiteX58" fmla="*/ 497839 w 815348"/>
                <a:gd name="connsiteY58" fmla="*/ 3038 h 1880444"/>
                <a:gd name="connsiteX59" fmla="*/ 421893 w 815348"/>
                <a:gd name="connsiteY59" fmla="*/ 6076 h 1880444"/>
                <a:gd name="connsiteX60" fmla="*/ 385438 w 815348"/>
                <a:gd name="connsiteY60" fmla="*/ 12152 h 1880444"/>
                <a:gd name="connsiteX61" fmla="*/ 276075 w 815348"/>
                <a:gd name="connsiteY61" fmla="*/ 18227 h 1880444"/>
                <a:gd name="connsiteX62" fmla="*/ 263923 w 815348"/>
                <a:gd name="connsiteY62" fmla="*/ 21265 h 1880444"/>
                <a:gd name="connsiteX63" fmla="*/ 218355 w 815348"/>
                <a:gd name="connsiteY63" fmla="*/ 27341 h 1880444"/>
                <a:gd name="connsiteX64" fmla="*/ 166711 w 815348"/>
                <a:gd name="connsiteY64" fmla="*/ 24303 h 1880444"/>
                <a:gd name="connsiteX65" fmla="*/ 145446 w 815348"/>
                <a:gd name="connsiteY65" fmla="*/ 21265 h 1880444"/>
                <a:gd name="connsiteX66" fmla="*/ 72537 w 815348"/>
                <a:gd name="connsiteY66" fmla="*/ 24303 h 1880444"/>
                <a:gd name="connsiteX67" fmla="*/ 60386 w 815348"/>
                <a:gd name="connsiteY67" fmla="*/ 27341 h 1880444"/>
                <a:gd name="connsiteX68" fmla="*/ 66461 w 815348"/>
                <a:gd name="connsiteY68" fmla="*/ 33417 h 1880444"/>
                <a:gd name="connsiteX69" fmla="*/ 66461 w 815348"/>
                <a:gd name="connsiteY69" fmla="*/ 33417 h 1880444"/>
                <a:gd name="connsiteX70" fmla="*/ 54310 w 815348"/>
                <a:gd name="connsiteY70" fmla="*/ 57720 h 1880444"/>
                <a:gd name="connsiteX71" fmla="*/ 48234 w 815348"/>
                <a:gd name="connsiteY71" fmla="*/ 66833 h 1880444"/>
                <a:gd name="connsiteX72" fmla="*/ 39120 w 815348"/>
                <a:gd name="connsiteY72" fmla="*/ 97212 h 1880444"/>
                <a:gd name="connsiteX73" fmla="*/ 33045 w 815348"/>
                <a:gd name="connsiteY73" fmla="*/ 115439 h 1880444"/>
                <a:gd name="connsiteX74" fmla="*/ 30007 w 815348"/>
                <a:gd name="connsiteY74" fmla="*/ 124553 h 1880444"/>
                <a:gd name="connsiteX75" fmla="*/ 26969 w 815348"/>
                <a:gd name="connsiteY75" fmla="*/ 133667 h 1880444"/>
                <a:gd name="connsiteX76" fmla="*/ 14817 w 815348"/>
                <a:gd name="connsiteY76" fmla="*/ 151894 h 1880444"/>
                <a:gd name="connsiteX77" fmla="*/ 11780 w 815348"/>
                <a:gd name="connsiteY77" fmla="*/ 161007 h 1880444"/>
                <a:gd name="connsiteX78" fmla="*/ 2666 w 815348"/>
                <a:gd name="connsiteY78" fmla="*/ 179235 h 1880444"/>
                <a:gd name="connsiteX79" fmla="*/ 5704 w 815348"/>
                <a:gd name="connsiteY79" fmla="*/ 212651 h 1880444"/>
                <a:gd name="connsiteX80" fmla="*/ 8891 w 815348"/>
                <a:gd name="connsiteY80" fmla="*/ 375140 h 1880444"/>
                <a:gd name="connsiteX81" fmla="*/ 30007 w 815348"/>
                <a:gd name="connsiteY81" fmla="*/ 1078445 h 1880444"/>
                <a:gd name="connsiteX82" fmla="*/ 8891 w 815348"/>
                <a:gd name="connsiteY82" fmla="*/ 1455260 h 1880444"/>
                <a:gd name="connsiteX83" fmla="*/ 53043 w 815348"/>
                <a:gd name="connsiteY83" fmla="*/ 1456302 h 1880444"/>
                <a:gd name="connsiteX84" fmla="*/ 80899 w 815348"/>
                <a:gd name="connsiteY84" fmla="*/ 1455260 h 1880444"/>
                <a:gd name="connsiteX0" fmla="*/ 80899 w 815348"/>
                <a:gd name="connsiteY0" fmla="*/ 1455260 h 1880444"/>
                <a:gd name="connsiteX1" fmla="*/ 152907 w 815348"/>
                <a:gd name="connsiteY1" fmla="*/ 1599276 h 1880444"/>
                <a:gd name="connsiteX2" fmla="*/ 172787 w 815348"/>
                <a:gd name="connsiteY2" fmla="*/ 1610073 h 1880444"/>
                <a:gd name="connsiteX3" fmla="*/ 184938 w 815348"/>
                <a:gd name="connsiteY3" fmla="*/ 1628301 h 1880444"/>
                <a:gd name="connsiteX4" fmla="*/ 187976 w 815348"/>
                <a:gd name="connsiteY4" fmla="*/ 1637414 h 1880444"/>
                <a:gd name="connsiteX5" fmla="*/ 197090 w 815348"/>
                <a:gd name="connsiteY5" fmla="*/ 1655641 h 1880444"/>
                <a:gd name="connsiteX6" fmla="*/ 203166 w 815348"/>
                <a:gd name="connsiteY6" fmla="*/ 1698172 h 1880444"/>
                <a:gd name="connsiteX7" fmla="*/ 206203 w 815348"/>
                <a:gd name="connsiteY7" fmla="*/ 1734626 h 1880444"/>
                <a:gd name="connsiteX8" fmla="*/ 209241 w 815348"/>
                <a:gd name="connsiteY8" fmla="*/ 1743740 h 1880444"/>
                <a:gd name="connsiteX9" fmla="*/ 212279 w 815348"/>
                <a:gd name="connsiteY9" fmla="*/ 1758929 h 1880444"/>
                <a:gd name="connsiteX10" fmla="*/ 218355 w 815348"/>
                <a:gd name="connsiteY10" fmla="*/ 1777156 h 1880444"/>
                <a:gd name="connsiteX11" fmla="*/ 221393 w 815348"/>
                <a:gd name="connsiteY11" fmla="*/ 1786270 h 1880444"/>
                <a:gd name="connsiteX12" fmla="*/ 239620 w 815348"/>
                <a:gd name="connsiteY12" fmla="*/ 1813611 h 1880444"/>
                <a:gd name="connsiteX13" fmla="*/ 266961 w 815348"/>
                <a:gd name="connsiteY13" fmla="*/ 1828800 h 1880444"/>
                <a:gd name="connsiteX14" fmla="*/ 294302 w 815348"/>
                <a:gd name="connsiteY14" fmla="*/ 1840952 h 1880444"/>
                <a:gd name="connsiteX15" fmla="*/ 303415 w 815348"/>
                <a:gd name="connsiteY15" fmla="*/ 1843990 h 1880444"/>
                <a:gd name="connsiteX16" fmla="*/ 312529 w 815348"/>
                <a:gd name="connsiteY16" fmla="*/ 1850065 h 1880444"/>
                <a:gd name="connsiteX17" fmla="*/ 330756 w 815348"/>
                <a:gd name="connsiteY17" fmla="*/ 1856141 h 1880444"/>
                <a:gd name="connsiteX18" fmla="*/ 348984 w 815348"/>
                <a:gd name="connsiteY18" fmla="*/ 1862217 h 1880444"/>
                <a:gd name="connsiteX19" fmla="*/ 373287 w 815348"/>
                <a:gd name="connsiteY19" fmla="*/ 1865255 h 1880444"/>
                <a:gd name="connsiteX20" fmla="*/ 427968 w 815348"/>
                <a:gd name="connsiteY20" fmla="*/ 1874368 h 1880444"/>
                <a:gd name="connsiteX21" fmla="*/ 473536 w 815348"/>
                <a:gd name="connsiteY21" fmla="*/ 1880444 h 1880444"/>
                <a:gd name="connsiteX22" fmla="*/ 513029 w 815348"/>
                <a:gd name="connsiteY22" fmla="*/ 1877406 h 1880444"/>
                <a:gd name="connsiteX23" fmla="*/ 531256 w 815348"/>
                <a:gd name="connsiteY23" fmla="*/ 1868293 h 1880444"/>
                <a:gd name="connsiteX24" fmla="*/ 558597 w 815348"/>
                <a:gd name="connsiteY24" fmla="*/ 1859179 h 1880444"/>
                <a:gd name="connsiteX25" fmla="*/ 595051 w 815348"/>
                <a:gd name="connsiteY25" fmla="*/ 1847027 h 1880444"/>
                <a:gd name="connsiteX26" fmla="*/ 604165 w 815348"/>
                <a:gd name="connsiteY26" fmla="*/ 1840952 h 1880444"/>
                <a:gd name="connsiteX27" fmla="*/ 610241 w 815348"/>
                <a:gd name="connsiteY27" fmla="*/ 1831838 h 1880444"/>
                <a:gd name="connsiteX28" fmla="*/ 628468 w 815348"/>
                <a:gd name="connsiteY28" fmla="*/ 1825762 h 1880444"/>
                <a:gd name="connsiteX29" fmla="*/ 664922 w 815348"/>
                <a:gd name="connsiteY29" fmla="*/ 1813611 h 1880444"/>
                <a:gd name="connsiteX30" fmla="*/ 674036 w 815348"/>
                <a:gd name="connsiteY30" fmla="*/ 1807535 h 1880444"/>
                <a:gd name="connsiteX31" fmla="*/ 695301 w 815348"/>
                <a:gd name="connsiteY31" fmla="*/ 1801459 h 1880444"/>
                <a:gd name="connsiteX32" fmla="*/ 713528 w 815348"/>
                <a:gd name="connsiteY32" fmla="*/ 1786270 h 1880444"/>
                <a:gd name="connsiteX33" fmla="*/ 725680 w 815348"/>
                <a:gd name="connsiteY33" fmla="*/ 1768043 h 1880444"/>
                <a:gd name="connsiteX34" fmla="*/ 734794 w 815348"/>
                <a:gd name="connsiteY34" fmla="*/ 1749815 h 1880444"/>
                <a:gd name="connsiteX35" fmla="*/ 734794 w 815348"/>
                <a:gd name="connsiteY35" fmla="*/ 1588808 h 1880444"/>
                <a:gd name="connsiteX36" fmla="*/ 740869 w 815348"/>
                <a:gd name="connsiteY36" fmla="*/ 1570581 h 1880444"/>
                <a:gd name="connsiteX37" fmla="*/ 749983 w 815348"/>
                <a:gd name="connsiteY37" fmla="*/ 1549316 h 1880444"/>
                <a:gd name="connsiteX38" fmla="*/ 768210 w 815348"/>
                <a:gd name="connsiteY38" fmla="*/ 1537164 h 1880444"/>
                <a:gd name="connsiteX39" fmla="*/ 777324 w 815348"/>
                <a:gd name="connsiteY39" fmla="*/ 1531089 h 1880444"/>
                <a:gd name="connsiteX40" fmla="*/ 789475 w 815348"/>
                <a:gd name="connsiteY40" fmla="*/ 1512861 h 1880444"/>
                <a:gd name="connsiteX41" fmla="*/ 795551 w 815348"/>
                <a:gd name="connsiteY41" fmla="*/ 1494634 h 1880444"/>
                <a:gd name="connsiteX42" fmla="*/ 798589 w 815348"/>
                <a:gd name="connsiteY42" fmla="*/ 1485520 h 1880444"/>
                <a:gd name="connsiteX43" fmla="*/ 801627 w 815348"/>
                <a:gd name="connsiteY43" fmla="*/ 1467293 h 1880444"/>
                <a:gd name="connsiteX44" fmla="*/ 800979 w 815348"/>
                <a:gd name="connsiteY44" fmla="*/ 1311244 h 1880444"/>
                <a:gd name="connsiteX45" fmla="*/ 800979 w 815348"/>
                <a:gd name="connsiteY45" fmla="*/ 1311244 h 1880444"/>
                <a:gd name="connsiteX46" fmla="*/ 792513 w 815348"/>
                <a:gd name="connsiteY46" fmla="*/ 929590 h 1880444"/>
                <a:gd name="connsiteX47" fmla="*/ 743907 w 815348"/>
                <a:gd name="connsiteY47" fmla="*/ 94174 h 1880444"/>
                <a:gd name="connsiteX48" fmla="*/ 734794 w 815348"/>
                <a:gd name="connsiteY48" fmla="*/ 75947 h 1880444"/>
                <a:gd name="connsiteX49" fmla="*/ 722642 w 815348"/>
                <a:gd name="connsiteY49" fmla="*/ 66833 h 1880444"/>
                <a:gd name="connsiteX50" fmla="*/ 704415 w 815348"/>
                <a:gd name="connsiteY50" fmla="*/ 51644 h 1880444"/>
                <a:gd name="connsiteX51" fmla="*/ 698339 w 815348"/>
                <a:gd name="connsiteY51" fmla="*/ 42530 h 1880444"/>
                <a:gd name="connsiteX52" fmla="*/ 689225 w 815348"/>
                <a:gd name="connsiteY52" fmla="*/ 36455 h 1880444"/>
                <a:gd name="connsiteX53" fmla="*/ 677074 w 815348"/>
                <a:gd name="connsiteY53" fmla="*/ 18227 h 1880444"/>
                <a:gd name="connsiteX54" fmla="*/ 670998 w 815348"/>
                <a:gd name="connsiteY54" fmla="*/ 9114 h 1880444"/>
                <a:gd name="connsiteX55" fmla="*/ 637582 w 815348"/>
                <a:gd name="connsiteY55" fmla="*/ 0 h 1880444"/>
                <a:gd name="connsiteX56" fmla="*/ 595051 w 815348"/>
                <a:gd name="connsiteY56" fmla="*/ 3038 h 1880444"/>
                <a:gd name="connsiteX57" fmla="*/ 582900 w 815348"/>
                <a:gd name="connsiteY57" fmla="*/ 6076 h 1880444"/>
                <a:gd name="connsiteX58" fmla="*/ 497839 w 815348"/>
                <a:gd name="connsiteY58" fmla="*/ 3038 h 1880444"/>
                <a:gd name="connsiteX59" fmla="*/ 421893 w 815348"/>
                <a:gd name="connsiteY59" fmla="*/ 6076 h 1880444"/>
                <a:gd name="connsiteX60" fmla="*/ 385438 w 815348"/>
                <a:gd name="connsiteY60" fmla="*/ 12152 h 1880444"/>
                <a:gd name="connsiteX61" fmla="*/ 276075 w 815348"/>
                <a:gd name="connsiteY61" fmla="*/ 18227 h 1880444"/>
                <a:gd name="connsiteX62" fmla="*/ 263923 w 815348"/>
                <a:gd name="connsiteY62" fmla="*/ 21265 h 1880444"/>
                <a:gd name="connsiteX63" fmla="*/ 218355 w 815348"/>
                <a:gd name="connsiteY63" fmla="*/ 27341 h 1880444"/>
                <a:gd name="connsiteX64" fmla="*/ 166711 w 815348"/>
                <a:gd name="connsiteY64" fmla="*/ 24303 h 1880444"/>
                <a:gd name="connsiteX65" fmla="*/ 145446 w 815348"/>
                <a:gd name="connsiteY65" fmla="*/ 21265 h 1880444"/>
                <a:gd name="connsiteX66" fmla="*/ 72537 w 815348"/>
                <a:gd name="connsiteY66" fmla="*/ 24303 h 1880444"/>
                <a:gd name="connsiteX67" fmla="*/ 60386 w 815348"/>
                <a:gd name="connsiteY67" fmla="*/ 27341 h 1880444"/>
                <a:gd name="connsiteX68" fmla="*/ 66461 w 815348"/>
                <a:gd name="connsiteY68" fmla="*/ 33417 h 1880444"/>
                <a:gd name="connsiteX69" fmla="*/ 66461 w 815348"/>
                <a:gd name="connsiteY69" fmla="*/ 33417 h 1880444"/>
                <a:gd name="connsiteX70" fmla="*/ 54310 w 815348"/>
                <a:gd name="connsiteY70" fmla="*/ 57720 h 1880444"/>
                <a:gd name="connsiteX71" fmla="*/ 48234 w 815348"/>
                <a:gd name="connsiteY71" fmla="*/ 66833 h 1880444"/>
                <a:gd name="connsiteX72" fmla="*/ 39120 w 815348"/>
                <a:gd name="connsiteY72" fmla="*/ 97212 h 1880444"/>
                <a:gd name="connsiteX73" fmla="*/ 33045 w 815348"/>
                <a:gd name="connsiteY73" fmla="*/ 115439 h 1880444"/>
                <a:gd name="connsiteX74" fmla="*/ 30007 w 815348"/>
                <a:gd name="connsiteY74" fmla="*/ 124553 h 1880444"/>
                <a:gd name="connsiteX75" fmla="*/ 26969 w 815348"/>
                <a:gd name="connsiteY75" fmla="*/ 133667 h 1880444"/>
                <a:gd name="connsiteX76" fmla="*/ 14817 w 815348"/>
                <a:gd name="connsiteY76" fmla="*/ 151894 h 1880444"/>
                <a:gd name="connsiteX77" fmla="*/ 11780 w 815348"/>
                <a:gd name="connsiteY77" fmla="*/ 161007 h 1880444"/>
                <a:gd name="connsiteX78" fmla="*/ 2666 w 815348"/>
                <a:gd name="connsiteY78" fmla="*/ 179235 h 1880444"/>
                <a:gd name="connsiteX79" fmla="*/ 5704 w 815348"/>
                <a:gd name="connsiteY79" fmla="*/ 212651 h 1880444"/>
                <a:gd name="connsiteX80" fmla="*/ 8891 w 815348"/>
                <a:gd name="connsiteY80" fmla="*/ 375140 h 1880444"/>
                <a:gd name="connsiteX81" fmla="*/ 30007 w 815348"/>
                <a:gd name="connsiteY81" fmla="*/ 1078445 h 1880444"/>
                <a:gd name="connsiteX82" fmla="*/ 8891 w 815348"/>
                <a:gd name="connsiteY82" fmla="*/ 1383252 h 1880444"/>
                <a:gd name="connsiteX83" fmla="*/ 53043 w 815348"/>
                <a:gd name="connsiteY83" fmla="*/ 1456302 h 1880444"/>
                <a:gd name="connsiteX84" fmla="*/ 80899 w 815348"/>
                <a:gd name="connsiteY84" fmla="*/ 1455260 h 1880444"/>
                <a:gd name="connsiteX0" fmla="*/ 80899 w 815348"/>
                <a:gd name="connsiteY0" fmla="*/ 1455260 h 1880444"/>
                <a:gd name="connsiteX1" fmla="*/ 152907 w 815348"/>
                <a:gd name="connsiteY1" fmla="*/ 1599276 h 1880444"/>
                <a:gd name="connsiteX2" fmla="*/ 172787 w 815348"/>
                <a:gd name="connsiteY2" fmla="*/ 1610073 h 1880444"/>
                <a:gd name="connsiteX3" fmla="*/ 184938 w 815348"/>
                <a:gd name="connsiteY3" fmla="*/ 1628301 h 1880444"/>
                <a:gd name="connsiteX4" fmla="*/ 187976 w 815348"/>
                <a:gd name="connsiteY4" fmla="*/ 1637414 h 1880444"/>
                <a:gd name="connsiteX5" fmla="*/ 197090 w 815348"/>
                <a:gd name="connsiteY5" fmla="*/ 1655641 h 1880444"/>
                <a:gd name="connsiteX6" fmla="*/ 203166 w 815348"/>
                <a:gd name="connsiteY6" fmla="*/ 1698172 h 1880444"/>
                <a:gd name="connsiteX7" fmla="*/ 206203 w 815348"/>
                <a:gd name="connsiteY7" fmla="*/ 1734626 h 1880444"/>
                <a:gd name="connsiteX8" fmla="*/ 209241 w 815348"/>
                <a:gd name="connsiteY8" fmla="*/ 1743740 h 1880444"/>
                <a:gd name="connsiteX9" fmla="*/ 212279 w 815348"/>
                <a:gd name="connsiteY9" fmla="*/ 1758929 h 1880444"/>
                <a:gd name="connsiteX10" fmla="*/ 218355 w 815348"/>
                <a:gd name="connsiteY10" fmla="*/ 1777156 h 1880444"/>
                <a:gd name="connsiteX11" fmla="*/ 221393 w 815348"/>
                <a:gd name="connsiteY11" fmla="*/ 1786270 h 1880444"/>
                <a:gd name="connsiteX12" fmla="*/ 239620 w 815348"/>
                <a:gd name="connsiteY12" fmla="*/ 1813611 h 1880444"/>
                <a:gd name="connsiteX13" fmla="*/ 266961 w 815348"/>
                <a:gd name="connsiteY13" fmla="*/ 1828800 h 1880444"/>
                <a:gd name="connsiteX14" fmla="*/ 294302 w 815348"/>
                <a:gd name="connsiteY14" fmla="*/ 1840952 h 1880444"/>
                <a:gd name="connsiteX15" fmla="*/ 303415 w 815348"/>
                <a:gd name="connsiteY15" fmla="*/ 1843990 h 1880444"/>
                <a:gd name="connsiteX16" fmla="*/ 312529 w 815348"/>
                <a:gd name="connsiteY16" fmla="*/ 1850065 h 1880444"/>
                <a:gd name="connsiteX17" fmla="*/ 330756 w 815348"/>
                <a:gd name="connsiteY17" fmla="*/ 1856141 h 1880444"/>
                <a:gd name="connsiteX18" fmla="*/ 348984 w 815348"/>
                <a:gd name="connsiteY18" fmla="*/ 1862217 h 1880444"/>
                <a:gd name="connsiteX19" fmla="*/ 373287 w 815348"/>
                <a:gd name="connsiteY19" fmla="*/ 1865255 h 1880444"/>
                <a:gd name="connsiteX20" fmla="*/ 427968 w 815348"/>
                <a:gd name="connsiteY20" fmla="*/ 1874368 h 1880444"/>
                <a:gd name="connsiteX21" fmla="*/ 473536 w 815348"/>
                <a:gd name="connsiteY21" fmla="*/ 1880444 h 1880444"/>
                <a:gd name="connsiteX22" fmla="*/ 513029 w 815348"/>
                <a:gd name="connsiteY22" fmla="*/ 1877406 h 1880444"/>
                <a:gd name="connsiteX23" fmla="*/ 531256 w 815348"/>
                <a:gd name="connsiteY23" fmla="*/ 1868293 h 1880444"/>
                <a:gd name="connsiteX24" fmla="*/ 558597 w 815348"/>
                <a:gd name="connsiteY24" fmla="*/ 1859179 h 1880444"/>
                <a:gd name="connsiteX25" fmla="*/ 595051 w 815348"/>
                <a:gd name="connsiteY25" fmla="*/ 1847027 h 1880444"/>
                <a:gd name="connsiteX26" fmla="*/ 604165 w 815348"/>
                <a:gd name="connsiteY26" fmla="*/ 1840952 h 1880444"/>
                <a:gd name="connsiteX27" fmla="*/ 610241 w 815348"/>
                <a:gd name="connsiteY27" fmla="*/ 1831838 h 1880444"/>
                <a:gd name="connsiteX28" fmla="*/ 628468 w 815348"/>
                <a:gd name="connsiteY28" fmla="*/ 1825762 h 1880444"/>
                <a:gd name="connsiteX29" fmla="*/ 664922 w 815348"/>
                <a:gd name="connsiteY29" fmla="*/ 1813611 h 1880444"/>
                <a:gd name="connsiteX30" fmla="*/ 674036 w 815348"/>
                <a:gd name="connsiteY30" fmla="*/ 1807535 h 1880444"/>
                <a:gd name="connsiteX31" fmla="*/ 695301 w 815348"/>
                <a:gd name="connsiteY31" fmla="*/ 1801459 h 1880444"/>
                <a:gd name="connsiteX32" fmla="*/ 713528 w 815348"/>
                <a:gd name="connsiteY32" fmla="*/ 1786270 h 1880444"/>
                <a:gd name="connsiteX33" fmla="*/ 725680 w 815348"/>
                <a:gd name="connsiteY33" fmla="*/ 1768043 h 1880444"/>
                <a:gd name="connsiteX34" fmla="*/ 734794 w 815348"/>
                <a:gd name="connsiteY34" fmla="*/ 1749815 h 1880444"/>
                <a:gd name="connsiteX35" fmla="*/ 734794 w 815348"/>
                <a:gd name="connsiteY35" fmla="*/ 1588808 h 1880444"/>
                <a:gd name="connsiteX36" fmla="*/ 740869 w 815348"/>
                <a:gd name="connsiteY36" fmla="*/ 1570581 h 1880444"/>
                <a:gd name="connsiteX37" fmla="*/ 749983 w 815348"/>
                <a:gd name="connsiteY37" fmla="*/ 1549316 h 1880444"/>
                <a:gd name="connsiteX38" fmla="*/ 768210 w 815348"/>
                <a:gd name="connsiteY38" fmla="*/ 1537164 h 1880444"/>
                <a:gd name="connsiteX39" fmla="*/ 777324 w 815348"/>
                <a:gd name="connsiteY39" fmla="*/ 1531089 h 1880444"/>
                <a:gd name="connsiteX40" fmla="*/ 789475 w 815348"/>
                <a:gd name="connsiteY40" fmla="*/ 1512861 h 1880444"/>
                <a:gd name="connsiteX41" fmla="*/ 795551 w 815348"/>
                <a:gd name="connsiteY41" fmla="*/ 1494634 h 1880444"/>
                <a:gd name="connsiteX42" fmla="*/ 798589 w 815348"/>
                <a:gd name="connsiteY42" fmla="*/ 1485520 h 1880444"/>
                <a:gd name="connsiteX43" fmla="*/ 801627 w 815348"/>
                <a:gd name="connsiteY43" fmla="*/ 1467293 h 1880444"/>
                <a:gd name="connsiteX44" fmla="*/ 800979 w 815348"/>
                <a:gd name="connsiteY44" fmla="*/ 1311244 h 1880444"/>
                <a:gd name="connsiteX45" fmla="*/ 800979 w 815348"/>
                <a:gd name="connsiteY45" fmla="*/ 1311244 h 1880444"/>
                <a:gd name="connsiteX46" fmla="*/ 792513 w 815348"/>
                <a:gd name="connsiteY46" fmla="*/ 929590 h 1880444"/>
                <a:gd name="connsiteX47" fmla="*/ 743907 w 815348"/>
                <a:gd name="connsiteY47" fmla="*/ 94174 h 1880444"/>
                <a:gd name="connsiteX48" fmla="*/ 734794 w 815348"/>
                <a:gd name="connsiteY48" fmla="*/ 75947 h 1880444"/>
                <a:gd name="connsiteX49" fmla="*/ 722642 w 815348"/>
                <a:gd name="connsiteY49" fmla="*/ 66833 h 1880444"/>
                <a:gd name="connsiteX50" fmla="*/ 704415 w 815348"/>
                <a:gd name="connsiteY50" fmla="*/ 51644 h 1880444"/>
                <a:gd name="connsiteX51" fmla="*/ 698339 w 815348"/>
                <a:gd name="connsiteY51" fmla="*/ 42530 h 1880444"/>
                <a:gd name="connsiteX52" fmla="*/ 689225 w 815348"/>
                <a:gd name="connsiteY52" fmla="*/ 36455 h 1880444"/>
                <a:gd name="connsiteX53" fmla="*/ 677074 w 815348"/>
                <a:gd name="connsiteY53" fmla="*/ 18227 h 1880444"/>
                <a:gd name="connsiteX54" fmla="*/ 670998 w 815348"/>
                <a:gd name="connsiteY54" fmla="*/ 9114 h 1880444"/>
                <a:gd name="connsiteX55" fmla="*/ 637582 w 815348"/>
                <a:gd name="connsiteY55" fmla="*/ 0 h 1880444"/>
                <a:gd name="connsiteX56" fmla="*/ 595051 w 815348"/>
                <a:gd name="connsiteY56" fmla="*/ 3038 h 1880444"/>
                <a:gd name="connsiteX57" fmla="*/ 582900 w 815348"/>
                <a:gd name="connsiteY57" fmla="*/ 6076 h 1880444"/>
                <a:gd name="connsiteX58" fmla="*/ 497839 w 815348"/>
                <a:gd name="connsiteY58" fmla="*/ 3038 h 1880444"/>
                <a:gd name="connsiteX59" fmla="*/ 421893 w 815348"/>
                <a:gd name="connsiteY59" fmla="*/ 6076 h 1880444"/>
                <a:gd name="connsiteX60" fmla="*/ 385438 w 815348"/>
                <a:gd name="connsiteY60" fmla="*/ 12152 h 1880444"/>
                <a:gd name="connsiteX61" fmla="*/ 276075 w 815348"/>
                <a:gd name="connsiteY61" fmla="*/ 18227 h 1880444"/>
                <a:gd name="connsiteX62" fmla="*/ 263923 w 815348"/>
                <a:gd name="connsiteY62" fmla="*/ 21265 h 1880444"/>
                <a:gd name="connsiteX63" fmla="*/ 218355 w 815348"/>
                <a:gd name="connsiteY63" fmla="*/ 27341 h 1880444"/>
                <a:gd name="connsiteX64" fmla="*/ 166711 w 815348"/>
                <a:gd name="connsiteY64" fmla="*/ 24303 h 1880444"/>
                <a:gd name="connsiteX65" fmla="*/ 145446 w 815348"/>
                <a:gd name="connsiteY65" fmla="*/ 21265 h 1880444"/>
                <a:gd name="connsiteX66" fmla="*/ 72537 w 815348"/>
                <a:gd name="connsiteY66" fmla="*/ 24303 h 1880444"/>
                <a:gd name="connsiteX67" fmla="*/ 60386 w 815348"/>
                <a:gd name="connsiteY67" fmla="*/ 27341 h 1880444"/>
                <a:gd name="connsiteX68" fmla="*/ 66461 w 815348"/>
                <a:gd name="connsiteY68" fmla="*/ 33417 h 1880444"/>
                <a:gd name="connsiteX69" fmla="*/ 66461 w 815348"/>
                <a:gd name="connsiteY69" fmla="*/ 33417 h 1880444"/>
                <a:gd name="connsiteX70" fmla="*/ 54310 w 815348"/>
                <a:gd name="connsiteY70" fmla="*/ 57720 h 1880444"/>
                <a:gd name="connsiteX71" fmla="*/ 48234 w 815348"/>
                <a:gd name="connsiteY71" fmla="*/ 66833 h 1880444"/>
                <a:gd name="connsiteX72" fmla="*/ 39120 w 815348"/>
                <a:gd name="connsiteY72" fmla="*/ 97212 h 1880444"/>
                <a:gd name="connsiteX73" fmla="*/ 33045 w 815348"/>
                <a:gd name="connsiteY73" fmla="*/ 115439 h 1880444"/>
                <a:gd name="connsiteX74" fmla="*/ 30007 w 815348"/>
                <a:gd name="connsiteY74" fmla="*/ 124553 h 1880444"/>
                <a:gd name="connsiteX75" fmla="*/ 26969 w 815348"/>
                <a:gd name="connsiteY75" fmla="*/ 133667 h 1880444"/>
                <a:gd name="connsiteX76" fmla="*/ 14817 w 815348"/>
                <a:gd name="connsiteY76" fmla="*/ 151894 h 1880444"/>
                <a:gd name="connsiteX77" fmla="*/ 11780 w 815348"/>
                <a:gd name="connsiteY77" fmla="*/ 161007 h 1880444"/>
                <a:gd name="connsiteX78" fmla="*/ 2666 w 815348"/>
                <a:gd name="connsiteY78" fmla="*/ 179235 h 1880444"/>
                <a:gd name="connsiteX79" fmla="*/ 5704 w 815348"/>
                <a:gd name="connsiteY79" fmla="*/ 212651 h 1880444"/>
                <a:gd name="connsiteX80" fmla="*/ 8891 w 815348"/>
                <a:gd name="connsiteY80" fmla="*/ 375140 h 1880444"/>
                <a:gd name="connsiteX81" fmla="*/ 30007 w 815348"/>
                <a:gd name="connsiteY81" fmla="*/ 1078445 h 1880444"/>
                <a:gd name="connsiteX82" fmla="*/ 8891 w 815348"/>
                <a:gd name="connsiteY82" fmla="*/ 1383252 h 1880444"/>
                <a:gd name="connsiteX83" fmla="*/ 53043 w 815348"/>
                <a:gd name="connsiteY83" fmla="*/ 1456302 h 1880444"/>
                <a:gd name="connsiteX84" fmla="*/ 80899 w 815348"/>
                <a:gd name="connsiteY84" fmla="*/ 1455260 h 1880444"/>
                <a:gd name="connsiteX0" fmla="*/ 80899 w 815348"/>
                <a:gd name="connsiteY0" fmla="*/ 1455260 h 1880444"/>
                <a:gd name="connsiteX1" fmla="*/ 152907 w 815348"/>
                <a:gd name="connsiteY1" fmla="*/ 1599276 h 1880444"/>
                <a:gd name="connsiteX2" fmla="*/ 172787 w 815348"/>
                <a:gd name="connsiteY2" fmla="*/ 1610073 h 1880444"/>
                <a:gd name="connsiteX3" fmla="*/ 184938 w 815348"/>
                <a:gd name="connsiteY3" fmla="*/ 1628301 h 1880444"/>
                <a:gd name="connsiteX4" fmla="*/ 187976 w 815348"/>
                <a:gd name="connsiteY4" fmla="*/ 1637414 h 1880444"/>
                <a:gd name="connsiteX5" fmla="*/ 197090 w 815348"/>
                <a:gd name="connsiteY5" fmla="*/ 1655641 h 1880444"/>
                <a:gd name="connsiteX6" fmla="*/ 203166 w 815348"/>
                <a:gd name="connsiteY6" fmla="*/ 1698172 h 1880444"/>
                <a:gd name="connsiteX7" fmla="*/ 206203 w 815348"/>
                <a:gd name="connsiteY7" fmla="*/ 1734626 h 1880444"/>
                <a:gd name="connsiteX8" fmla="*/ 209241 w 815348"/>
                <a:gd name="connsiteY8" fmla="*/ 1743740 h 1880444"/>
                <a:gd name="connsiteX9" fmla="*/ 212279 w 815348"/>
                <a:gd name="connsiteY9" fmla="*/ 1758929 h 1880444"/>
                <a:gd name="connsiteX10" fmla="*/ 218355 w 815348"/>
                <a:gd name="connsiteY10" fmla="*/ 1777156 h 1880444"/>
                <a:gd name="connsiteX11" fmla="*/ 221393 w 815348"/>
                <a:gd name="connsiteY11" fmla="*/ 1786270 h 1880444"/>
                <a:gd name="connsiteX12" fmla="*/ 239620 w 815348"/>
                <a:gd name="connsiteY12" fmla="*/ 1813611 h 1880444"/>
                <a:gd name="connsiteX13" fmla="*/ 266961 w 815348"/>
                <a:gd name="connsiteY13" fmla="*/ 1828800 h 1880444"/>
                <a:gd name="connsiteX14" fmla="*/ 294302 w 815348"/>
                <a:gd name="connsiteY14" fmla="*/ 1840952 h 1880444"/>
                <a:gd name="connsiteX15" fmla="*/ 303415 w 815348"/>
                <a:gd name="connsiteY15" fmla="*/ 1843990 h 1880444"/>
                <a:gd name="connsiteX16" fmla="*/ 312529 w 815348"/>
                <a:gd name="connsiteY16" fmla="*/ 1850065 h 1880444"/>
                <a:gd name="connsiteX17" fmla="*/ 330756 w 815348"/>
                <a:gd name="connsiteY17" fmla="*/ 1856141 h 1880444"/>
                <a:gd name="connsiteX18" fmla="*/ 348984 w 815348"/>
                <a:gd name="connsiteY18" fmla="*/ 1862217 h 1880444"/>
                <a:gd name="connsiteX19" fmla="*/ 373287 w 815348"/>
                <a:gd name="connsiteY19" fmla="*/ 1865255 h 1880444"/>
                <a:gd name="connsiteX20" fmla="*/ 427968 w 815348"/>
                <a:gd name="connsiteY20" fmla="*/ 1874368 h 1880444"/>
                <a:gd name="connsiteX21" fmla="*/ 473536 w 815348"/>
                <a:gd name="connsiteY21" fmla="*/ 1880444 h 1880444"/>
                <a:gd name="connsiteX22" fmla="*/ 513029 w 815348"/>
                <a:gd name="connsiteY22" fmla="*/ 1877406 h 1880444"/>
                <a:gd name="connsiteX23" fmla="*/ 531256 w 815348"/>
                <a:gd name="connsiteY23" fmla="*/ 1868293 h 1880444"/>
                <a:gd name="connsiteX24" fmla="*/ 558597 w 815348"/>
                <a:gd name="connsiteY24" fmla="*/ 1859179 h 1880444"/>
                <a:gd name="connsiteX25" fmla="*/ 595051 w 815348"/>
                <a:gd name="connsiteY25" fmla="*/ 1847027 h 1880444"/>
                <a:gd name="connsiteX26" fmla="*/ 604165 w 815348"/>
                <a:gd name="connsiteY26" fmla="*/ 1840952 h 1880444"/>
                <a:gd name="connsiteX27" fmla="*/ 610241 w 815348"/>
                <a:gd name="connsiteY27" fmla="*/ 1831838 h 1880444"/>
                <a:gd name="connsiteX28" fmla="*/ 628468 w 815348"/>
                <a:gd name="connsiteY28" fmla="*/ 1825762 h 1880444"/>
                <a:gd name="connsiteX29" fmla="*/ 664922 w 815348"/>
                <a:gd name="connsiteY29" fmla="*/ 1813611 h 1880444"/>
                <a:gd name="connsiteX30" fmla="*/ 674036 w 815348"/>
                <a:gd name="connsiteY30" fmla="*/ 1807535 h 1880444"/>
                <a:gd name="connsiteX31" fmla="*/ 695301 w 815348"/>
                <a:gd name="connsiteY31" fmla="*/ 1801459 h 1880444"/>
                <a:gd name="connsiteX32" fmla="*/ 713528 w 815348"/>
                <a:gd name="connsiteY32" fmla="*/ 1786270 h 1880444"/>
                <a:gd name="connsiteX33" fmla="*/ 725680 w 815348"/>
                <a:gd name="connsiteY33" fmla="*/ 1768043 h 1880444"/>
                <a:gd name="connsiteX34" fmla="*/ 734794 w 815348"/>
                <a:gd name="connsiteY34" fmla="*/ 1749815 h 1880444"/>
                <a:gd name="connsiteX35" fmla="*/ 734794 w 815348"/>
                <a:gd name="connsiteY35" fmla="*/ 1588808 h 1880444"/>
                <a:gd name="connsiteX36" fmla="*/ 740869 w 815348"/>
                <a:gd name="connsiteY36" fmla="*/ 1570581 h 1880444"/>
                <a:gd name="connsiteX37" fmla="*/ 749983 w 815348"/>
                <a:gd name="connsiteY37" fmla="*/ 1549316 h 1880444"/>
                <a:gd name="connsiteX38" fmla="*/ 768210 w 815348"/>
                <a:gd name="connsiteY38" fmla="*/ 1537164 h 1880444"/>
                <a:gd name="connsiteX39" fmla="*/ 777324 w 815348"/>
                <a:gd name="connsiteY39" fmla="*/ 1531089 h 1880444"/>
                <a:gd name="connsiteX40" fmla="*/ 789475 w 815348"/>
                <a:gd name="connsiteY40" fmla="*/ 1512861 h 1880444"/>
                <a:gd name="connsiteX41" fmla="*/ 795551 w 815348"/>
                <a:gd name="connsiteY41" fmla="*/ 1494634 h 1880444"/>
                <a:gd name="connsiteX42" fmla="*/ 798589 w 815348"/>
                <a:gd name="connsiteY42" fmla="*/ 1485520 h 1880444"/>
                <a:gd name="connsiteX43" fmla="*/ 801627 w 815348"/>
                <a:gd name="connsiteY43" fmla="*/ 1467293 h 1880444"/>
                <a:gd name="connsiteX44" fmla="*/ 800979 w 815348"/>
                <a:gd name="connsiteY44" fmla="*/ 1311244 h 1880444"/>
                <a:gd name="connsiteX45" fmla="*/ 800979 w 815348"/>
                <a:gd name="connsiteY45" fmla="*/ 1311244 h 1880444"/>
                <a:gd name="connsiteX46" fmla="*/ 792513 w 815348"/>
                <a:gd name="connsiteY46" fmla="*/ 929590 h 1880444"/>
                <a:gd name="connsiteX47" fmla="*/ 743907 w 815348"/>
                <a:gd name="connsiteY47" fmla="*/ 94174 h 1880444"/>
                <a:gd name="connsiteX48" fmla="*/ 734794 w 815348"/>
                <a:gd name="connsiteY48" fmla="*/ 75947 h 1880444"/>
                <a:gd name="connsiteX49" fmla="*/ 722642 w 815348"/>
                <a:gd name="connsiteY49" fmla="*/ 66833 h 1880444"/>
                <a:gd name="connsiteX50" fmla="*/ 704415 w 815348"/>
                <a:gd name="connsiteY50" fmla="*/ 51644 h 1880444"/>
                <a:gd name="connsiteX51" fmla="*/ 698339 w 815348"/>
                <a:gd name="connsiteY51" fmla="*/ 42530 h 1880444"/>
                <a:gd name="connsiteX52" fmla="*/ 689225 w 815348"/>
                <a:gd name="connsiteY52" fmla="*/ 36455 h 1880444"/>
                <a:gd name="connsiteX53" fmla="*/ 677074 w 815348"/>
                <a:gd name="connsiteY53" fmla="*/ 18227 h 1880444"/>
                <a:gd name="connsiteX54" fmla="*/ 670998 w 815348"/>
                <a:gd name="connsiteY54" fmla="*/ 9114 h 1880444"/>
                <a:gd name="connsiteX55" fmla="*/ 637582 w 815348"/>
                <a:gd name="connsiteY55" fmla="*/ 0 h 1880444"/>
                <a:gd name="connsiteX56" fmla="*/ 595051 w 815348"/>
                <a:gd name="connsiteY56" fmla="*/ 3038 h 1880444"/>
                <a:gd name="connsiteX57" fmla="*/ 582900 w 815348"/>
                <a:gd name="connsiteY57" fmla="*/ 6076 h 1880444"/>
                <a:gd name="connsiteX58" fmla="*/ 497839 w 815348"/>
                <a:gd name="connsiteY58" fmla="*/ 3038 h 1880444"/>
                <a:gd name="connsiteX59" fmla="*/ 421893 w 815348"/>
                <a:gd name="connsiteY59" fmla="*/ 6076 h 1880444"/>
                <a:gd name="connsiteX60" fmla="*/ 385438 w 815348"/>
                <a:gd name="connsiteY60" fmla="*/ 12152 h 1880444"/>
                <a:gd name="connsiteX61" fmla="*/ 276075 w 815348"/>
                <a:gd name="connsiteY61" fmla="*/ 18227 h 1880444"/>
                <a:gd name="connsiteX62" fmla="*/ 263923 w 815348"/>
                <a:gd name="connsiteY62" fmla="*/ 21265 h 1880444"/>
                <a:gd name="connsiteX63" fmla="*/ 218355 w 815348"/>
                <a:gd name="connsiteY63" fmla="*/ 27341 h 1880444"/>
                <a:gd name="connsiteX64" fmla="*/ 166711 w 815348"/>
                <a:gd name="connsiteY64" fmla="*/ 24303 h 1880444"/>
                <a:gd name="connsiteX65" fmla="*/ 145446 w 815348"/>
                <a:gd name="connsiteY65" fmla="*/ 21265 h 1880444"/>
                <a:gd name="connsiteX66" fmla="*/ 72537 w 815348"/>
                <a:gd name="connsiteY66" fmla="*/ 24303 h 1880444"/>
                <a:gd name="connsiteX67" fmla="*/ 60386 w 815348"/>
                <a:gd name="connsiteY67" fmla="*/ 27341 h 1880444"/>
                <a:gd name="connsiteX68" fmla="*/ 66461 w 815348"/>
                <a:gd name="connsiteY68" fmla="*/ 33417 h 1880444"/>
                <a:gd name="connsiteX69" fmla="*/ 66461 w 815348"/>
                <a:gd name="connsiteY69" fmla="*/ 33417 h 1880444"/>
                <a:gd name="connsiteX70" fmla="*/ 54310 w 815348"/>
                <a:gd name="connsiteY70" fmla="*/ 57720 h 1880444"/>
                <a:gd name="connsiteX71" fmla="*/ 48234 w 815348"/>
                <a:gd name="connsiteY71" fmla="*/ 66833 h 1880444"/>
                <a:gd name="connsiteX72" fmla="*/ 39120 w 815348"/>
                <a:gd name="connsiteY72" fmla="*/ 97212 h 1880444"/>
                <a:gd name="connsiteX73" fmla="*/ 33045 w 815348"/>
                <a:gd name="connsiteY73" fmla="*/ 115439 h 1880444"/>
                <a:gd name="connsiteX74" fmla="*/ 30007 w 815348"/>
                <a:gd name="connsiteY74" fmla="*/ 124553 h 1880444"/>
                <a:gd name="connsiteX75" fmla="*/ 26969 w 815348"/>
                <a:gd name="connsiteY75" fmla="*/ 133667 h 1880444"/>
                <a:gd name="connsiteX76" fmla="*/ 14817 w 815348"/>
                <a:gd name="connsiteY76" fmla="*/ 151894 h 1880444"/>
                <a:gd name="connsiteX77" fmla="*/ 11780 w 815348"/>
                <a:gd name="connsiteY77" fmla="*/ 161007 h 1880444"/>
                <a:gd name="connsiteX78" fmla="*/ 2666 w 815348"/>
                <a:gd name="connsiteY78" fmla="*/ 179235 h 1880444"/>
                <a:gd name="connsiteX79" fmla="*/ 5704 w 815348"/>
                <a:gd name="connsiteY79" fmla="*/ 212651 h 1880444"/>
                <a:gd name="connsiteX80" fmla="*/ 8891 w 815348"/>
                <a:gd name="connsiteY80" fmla="*/ 375140 h 1880444"/>
                <a:gd name="connsiteX81" fmla="*/ 30007 w 815348"/>
                <a:gd name="connsiteY81" fmla="*/ 1078445 h 1880444"/>
                <a:gd name="connsiteX82" fmla="*/ 8891 w 815348"/>
                <a:gd name="connsiteY82" fmla="*/ 1383252 h 1880444"/>
                <a:gd name="connsiteX83" fmla="*/ 38226 w 815348"/>
                <a:gd name="connsiteY83" fmla="*/ 1426669 h 1880444"/>
                <a:gd name="connsiteX84" fmla="*/ 53043 w 815348"/>
                <a:gd name="connsiteY84" fmla="*/ 1456302 h 1880444"/>
                <a:gd name="connsiteX85" fmla="*/ 80899 w 815348"/>
                <a:gd name="connsiteY85" fmla="*/ 1455260 h 1880444"/>
                <a:gd name="connsiteX0" fmla="*/ 80899 w 815348"/>
                <a:gd name="connsiteY0" fmla="*/ 1455260 h 1880444"/>
                <a:gd name="connsiteX1" fmla="*/ 152907 w 815348"/>
                <a:gd name="connsiteY1" fmla="*/ 1599276 h 1880444"/>
                <a:gd name="connsiteX2" fmla="*/ 172787 w 815348"/>
                <a:gd name="connsiteY2" fmla="*/ 1610073 h 1880444"/>
                <a:gd name="connsiteX3" fmla="*/ 184938 w 815348"/>
                <a:gd name="connsiteY3" fmla="*/ 1628301 h 1880444"/>
                <a:gd name="connsiteX4" fmla="*/ 187976 w 815348"/>
                <a:gd name="connsiteY4" fmla="*/ 1637414 h 1880444"/>
                <a:gd name="connsiteX5" fmla="*/ 197090 w 815348"/>
                <a:gd name="connsiteY5" fmla="*/ 1655641 h 1880444"/>
                <a:gd name="connsiteX6" fmla="*/ 203166 w 815348"/>
                <a:gd name="connsiteY6" fmla="*/ 1698172 h 1880444"/>
                <a:gd name="connsiteX7" fmla="*/ 206203 w 815348"/>
                <a:gd name="connsiteY7" fmla="*/ 1734626 h 1880444"/>
                <a:gd name="connsiteX8" fmla="*/ 209241 w 815348"/>
                <a:gd name="connsiteY8" fmla="*/ 1743740 h 1880444"/>
                <a:gd name="connsiteX9" fmla="*/ 212279 w 815348"/>
                <a:gd name="connsiteY9" fmla="*/ 1758929 h 1880444"/>
                <a:gd name="connsiteX10" fmla="*/ 218355 w 815348"/>
                <a:gd name="connsiteY10" fmla="*/ 1777156 h 1880444"/>
                <a:gd name="connsiteX11" fmla="*/ 221393 w 815348"/>
                <a:gd name="connsiteY11" fmla="*/ 1786270 h 1880444"/>
                <a:gd name="connsiteX12" fmla="*/ 239620 w 815348"/>
                <a:gd name="connsiteY12" fmla="*/ 1813611 h 1880444"/>
                <a:gd name="connsiteX13" fmla="*/ 266961 w 815348"/>
                <a:gd name="connsiteY13" fmla="*/ 1828800 h 1880444"/>
                <a:gd name="connsiteX14" fmla="*/ 294302 w 815348"/>
                <a:gd name="connsiteY14" fmla="*/ 1840952 h 1880444"/>
                <a:gd name="connsiteX15" fmla="*/ 303415 w 815348"/>
                <a:gd name="connsiteY15" fmla="*/ 1843990 h 1880444"/>
                <a:gd name="connsiteX16" fmla="*/ 312529 w 815348"/>
                <a:gd name="connsiteY16" fmla="*/ 1850065 h 1880444"/>
                <a:gd name="connsiteX17" fmla="*/ 330756 w 815348"/>
                <a:gd name="connsiteY17" fmla="*/ 1856141 h 1880444"/>
                <a:gd name="connsiteX18" fmla="*/ 348984 w 815348"/>
                <a:gd name="connsiteY18" fmla="*/ 1862217 h 1880444"/>
                <a:gd name="connsiteX19" fmla="*/ 373287 w 815348"/>
                <a:gd name="connsiteY19" fmla="*/ 1865255 h 1880444"/>
                <a:gd name="connsiteX20" fmla="*/ 427968 w 815348"/>
                <a:gd name="connsiteY20" fmla="*/ 1874368 h 1880444"/>
                <a:gd name="connsiteX21" fmla="*/ 473536 w 815348"/>
                <a:gd name="connsiteY21" fmla="*/ 1880444 h 1880444"/>
                <a:gd name="connsiteX22" fmla="*/ 513029 w 815348"/>
                <a:gd name="connsiteY22" fmla="*/ 1877406 h 1880444"/>
                <a:gd name="connsiteX23" fmla="*/ 531256 w 815348"/>
                <a:gd name="connsiteY23" fmla="*/ 1868293 h 1880444"/>
                <a:gd name="connsiteX24" fmla="*/ 558597 w 815348"/>
                <a:gd name="connsiteY24" fmla="*/ 1859179 h 1880444"/>
                <a:gd name="connsiteX25" fmla="*/ 595051 w 815348"/>
                <a:gd name="connsiteY25" fmla="*/ 1847027 h 1880444"/>
                <a:gd name="connsiteX26" fmla="*/ 604165 w 815348"/>
                <a:gd name="connsiteY26" fmla="*/ 1840952 h 1880444"/>
                <a:gd name="connsiteX27" fmla="*/ 610241 w 815348"/>
                <a:gd name="connsiteY27" fmla="*/ 1831838 h 1880444"/>
                <a:gd name="connsiteX28" fmla="*/ 628468 w 815348"/>
                <a:gd name="connsiteY28" fmla="*/ 1825762 h 1880444"/>
                <a:gd name="connsiteX29" fmla="*/ 664922 w 815348"/>
                <a:gd name="connsiteY29" fmla="*/ 1813611 h 1880444"/>
                <a:gd name="connsiteX30" fmla="*/ 674036 w 815348"/>
                <a:gd name="connsiteY30" fmla="*/ 1807535 h 1880444"/>
                <a:gd name="connsiteX31" fmla="*/ 695301 w 815348"/>
                <a:gd name="connsiteY31" fmla="*/ 1801459 h 1880444"/>
                <a:gd name="connsiteX32" fmla="*/ 713528 w 815348"/>
                <a:gd name="connsiteY32" fmla="*/ 1786270 h 1880444"/>
                <a:gd name="connsiteX33" fmla="*/ 725680 w 815348"/>
                <a:gd name="connsiteY33" fmla="*/ 1768043 h 1880444"/>
                <a:gd name="connsiteX34" fmla="*/ 734794 w 815348"/>
                <a:gd name="connsiteY34" fmla="*/ 1749815 h 1880444"/>
                <a:gd name="connsiteX35" fmla="*/ 734794 w 815348"/>
                <a:gd name="connsiteY35" fmla="*/ 1588808 h 1880444"/>
                <a:gd name="connsiteX36" fmla="*/ 740869 w 815348"/>
                <a:gd name="connsiteY36" fmla="*/ 1570581 h 1880444"/>
                <a:gd name="connsiteX37" fmla="*/ 749983 w 815348"/>
                <a:gd name="connsiteY37" fmla="*/ 1549316 h 1880444"/>
                <a:gd name="connsiteX38" fmla="*/ 768210 w 815348"/>
                <a:gd name="connsiteY38" fmla="*/ 1537164 h 1880444"/>
                <a:gd name="connsiteX39" fmla="*/ 777324 w 815348"/>
                <a:gd name="connsiteY39" fmla="*/ 1531089 h 1880444"/>
                <a:gd name="connsiteX40" fmla="*/ 789475 w 815348"/>
                <a:gd name="connsiteY40" fmla="*/ 1512861 h 1880444"/>
                <a:gd name="connsiteX41" fmla="*/ 795551 w 815348"/>
                <a:gd name="connsiteY41" fmla="*/ 1494634 h 1880444"/>
                <a:gd name="connsiteX42" fmla="*/ 798589 w 815348"/>
                <a:gd name="connsiteY42" fmla="*/ 1485520 h 1880444"/>
                <a:gd name="connsiteX43" fmla="*/ 801627 w 815348"/>
                <a:gd name="connsiteY43" fmla="*/ 1467293 h 1880444"/>
                <a:gd name="connsiteX44" fmla="*/ 800979 w 815348"/>
                <a:gd name="connsiteY44" fmla="*/ 1311244 h 1880444"/>
                <a:gd name="connsiteX45" fmla="*/ 800979 w 815348"/>
                <a:gd name="connsiteY45" fmla="*/ 1311244 h 1880444"/>
                <a:gd name="connsiteX46" fmla="*/ 792513 w 815348"/>
                <a:gd name="connsiteY46" fmla="*/ 929590 h 1880444"/>
                <a:gd name="connsiteX47" fmla="*/ 743907 w 815348"/>
                <a:gd name="connsiteY47" fmla="*/ 94174 h 1880444"/>
                <a:gd name="connsiteX48" fmla="*/ 734794 w 815348"/>
                <a:gd name="connsiteY48" fmla="*/ 75947 h 1880444"/>
                <a:gd name="connsiteX49" fmla="*/ 722642 w 815348"/>
                <a:gd name="connsiteY49" fmla="*/ 66833 h 1880444"/>
                <a:gd name="connsiteX50" fmla="*/ 704415 w 815348"/>
                <a:gd name="connsiteY50" fmla="*/ 51644 h 1880444"/>
                <a:gd name="connsiteX51" fmla="*/ 698339 w 815348"/>
                <a:gd name="connsiteY51" fmla="*/ 42530 h 1880444"/>
                <a:gd name="connsiteX52" fmla="*/ 689225 w 815348"/>
                <a:gd name="connsiteY52" fmla="*/ 36455 h 1880444"/>
                <a:gd name="connsiteX53" fmla="*/ 677074 w 815348"/>
                <a:gd name="connsiteY53" fmla="*/ 18227 h 1880444"/>
                <a:gd name="connsiteX54" fmla="*/ 670998 w 815348"/>
                <a:gd name="connsiteY54" fmla="*/ 9114 h 1880444"/>
                <a:gd name="connsiteX55" fmla="*/ 637582 w 815348"/>
                <a:gd name="connsiteY55" fmla="*/ 0 h 1880444"/>
                <a:gd name="connsiteX56" fmla="*/ 595051 w 815348"/>
                <a:gd name="connsiteY56" fmla="*/ 3038 h 1880444"/>
                <a:gd name="connsiteX57" fmla="*/ 582900 w 815348"/>
                <a:gd name="connsiteY57" fmla="*/ 6076 h 1880444"/>
                <a:gd name="connsiteX58" fmla="*/ 497839 w 815348"/>
                <a:gd name="connsiteY58" fmla="*/ 3038 h 1880444"/>
                <a:gd name="connsiteX59" fmla="*/ 421893 w 815348"/>
                <a:gd name="connsiteY59" fmla="*/ 6076 h 1880444"/>
                <a:gd name="connsiteX60" fmla="*/ 385438 w 815348"/>
                <a:gd name="connsiteY60" fmla="*/ 12152 h 1880444"/>
                <a:gd name="connsiteX61" fmla="*/ 276075 w 815348"/>
                <a:gd name="connsiteY61" fmla="*/ 18227 h 1880444"/>
                <a:gd name="connsiteX62" fmla="*/ 263923 w 815348"/>
                <a:gd name="connsiteY62" fmla="*/ 21265 h 1880444"/>
                <a:gd name="connsiteX63" fmla="*/ 218355 w 815348"/>
                <a:gd name="connsiteY63" fmla="*/ 27341 h 1880444"/>
                <a:gd name="connsiteX64" fmla="*/ 166711 w 815348"/>
                <a:gd name="connsiteY64" fmla="*/ 24303 h 1880444"/>
                <a:gd name="connsiteX65" fmla="*/ 145446 w 815348"/>
                <a:gd name="connsiteY65" fmla="*/ 21265 h 1880444"/>
                <a:gd name="connsiteX66" fmla="*/ 72537 w 815348"/>
                <a:gd name="connsiteY66" fmla="*/ 24303 h 1880444"/>
                <a:gd name="connsiteX67" fmla="*/ 60386 w 815348"/>
                <a:gd name="connsiteY67" fmla="*/ 27341 h 1880444"/>
                <a:gd name="connsiteX68" fmla="*/ 66461 w 815348"/>
                <a:gd name="connsiteY68" fmla="*/ 33417 h 1880444"/>
                <a:gd name="connsiteX69" fmla="*/ 66461 w 815348"/>
                <a:gd name="connsiteY69" fmla="*/ 33417 h 1880444"/>
                <a:gd name="connsiteX70" fmla="*/ 54310 w 815348"/>
                <a:gd name="connsiteY70" fmla="*/ 57720 h 1880444"/>
                <a:gd name="connsiteX71" fmla="*/ 48234 w 815348"/>
                <a:gd name="connsiteY71" fmla="*/ 66833 h 1880444"/>
                <a:gd name="connsiteX72" fmla="*/ 39120 w 815348"/>
                <a:gd name="connsiteY72" fmla="*/ 97212 h 1880444"/>
                <a:gd name="connsiteX73" fmla="*/ 33045 w 815348"/>
                <a:gd name="connsiteY73" fmla="*/ 115439 h 1880444"/>
                <a:gd name="connsiteX74" fmla="*/ 30007 w 815348"/>
                <a:gd name="connsiteY74" fmla="*/ 124553 h 1880444"/>
                <a:gd name="connsiteX75" fmla="*/ 26969 w 815348"/>
                <a:gd name="connsiteY75" fmla="*/ 133667 h 1880444"/>
                <a:gd name="connsiteX76" fmla="*/ 14817 w 815348"/>
                <a:gd name="connsiteY76" fmla="*/ 151894 h 1880444"/>
                <a:gd name="connsiteX77" fmla="*/ 11780 w 815348"/>
                <a:gd name="connsiteY77" fmla="*/ 161007 h 1880444"/>
                <a:gd name="connsiteX78" fmla="*/ 2666 w 815348"/>
                <a:gd name="connsiteY78" fmla="*/ 179235 h 1880444"/>
                <a:gd name="connsiteX79" fmla="*/ 5704 w 815348"/>
                <a:gd name="connsiteY79" fmla="*/ 212651 h 1880444"/>
                <a:gd name="connsiteX80" fmla="*/ 8891 w 815348"/>
                <a:gd name="connsiteY80" fmla="*/ 375140 h 1880444"/>
                <a:gd name="connsiteX81" fmla="*/ 30007 w 815348"/>
                <a:gd name="connsiteY81" fmla="*/ 1078445 h 1880444"/>
                <a:gd name="connsiteX82" fmla="*/ 8891 w 815348"/>
                <a:gd name="connsiteY82" fmla="*/ 1311244 h 1880444"/>
                <a:gd name="connsiteX83" fmla="*/ 38226 w 815348"/>
                <a:gd name="connsiteY83" fmla="*/ 1426669 h 1880444"/>
                <a:gd name="connsiteX84" fmla="*/ 53043 w 815348"/>
                <a:gd name="connsiteY84" fmla="*/ 1456302 h 1880444"/>
                <a:gd name="connsiteX85" fmla="*/ 80899 w 815348"/>
                <a:gd name="connsiteY85" fmla="*/ 1455260 h 1880444"/>
                <a:gd name="connsiteX0" fmla="*/ 80899 w 815348"/>
                <a:gd name="connsiteY0" fmla="*/ 1455260 h 1880444"/>
                <a:gd name="connsiteX1" fmla="*/ 152907 w 815348"/>
                <a:gd name="connsiteY1" fmla="*/ 1599276 h 1880444"/>
                <a:gd name="connsiteX2" fmla="*/ 172787 w 815348"/>
                <a:gd name="connsiteY2" fmla="*/ 1610073 h 1880444"/>
                <a:gd name="connsiteX3" fmla="*/ 184938 w 815348"/>
                <a:gd name="connsiteY3" fmla="*/ 1628301 h 1880444"/>
                <a:gd name="connsiteX4" fmla="*/ 187976 w 815348"/>
                <a:gd name="connsiteY4" fmla="*/ 1637414 h 1880444"/>
                <a:gd name="connsiteX5" fmla="*/ 197090 w 815348"/>
                <a:gd name="connsiteY5" fmla="*/ 1655641 h 1880444"/>
                <a:gd name="connsiteX6" fmla="*/ 203166 w 815348"/>
                <a:gd name="connsiteY6" fmla="*/ 1698172 h 1880444"/>
                <a:gd name="connsiteX7" fmla="*/ 206203 w 815348"/>
                <a:gd name="connsiteY7" fmla="*/ 1734626 h 1880444"/>
                <a:gd name="connsiteX8" fmla="*/ 209241 w 815348"/>
                <a:gd name="connsiteY8" fmla="*/ 1743740 h 1880444"/>
                <a:gd name="connsiteX9" fmla="*/ 212279 w 815348"/>
                <a:gd name="connsiteY9" fmla="*/ 1758929 h 1880444"/>
                <a:gd name="connsiteX10" fmla="*/ 218355 w 815348"/>
                <a:gd name="connsiteY10" fmla="*/ 1777156 h 1880444"/>
                <a:gd name="connsiteX11" fmla="*/ 221393 w 815348"/>
                <a:gd name="connsiteY11" fmla="*/ 1786270 h 1880444"/>
                <a:gd name="connsiteX12" fmla="*/ 239620 w 815348"/>
                <a:gd name="connsiteY12" fmla="*/ 1813611 h 1880444"/>
                <a:gd name="connsiteX13" fmla="*/ 266961 w 815348"/>
                <a:gd name="connsiteY13" fmla="*/ 1828800 h 1880444"/>
                <a:gd name="connsiteX14" fmla="*/ 294302 w 815348"/>
                <a:gd name="connsiteY14" fmla="*/ 1840952 h 1880444"/>
                <a:gd name="connsiteX15" fmla="*/ 303415 w 815348"/>
                <a:gd name="connsiteY15" fmla="*/ 1843990 h 1880444"/>
                <a:gd name="connsiteX16" fmla="*/ 312529 w 815348"/>
                <a:gd name="connsiteY16" fmla="*/ 1850065 h 1880444"/>
                <a:gd name="connsiteX17" fmla="*/ 330756 w 815348"/>
                <a:gd name="connsiteY17" fmla="*/ 1856141 h 1880444"/>
                <a:gd name="connsiteX18" fmla="*/ 348984 w 815348"/>
                <a:gd name="connsiteY18" fmla="*/ 1862217 h 1880444"/>
                <a:gd name="connsiteX19" fmla="*/ 373287 w 815348"/>
                <a:gd name="connsiteY19" fmla="*/ 1865255 h 1880444"/>
                <a:gd name="connsiteX20" fmla="*/ 427968 w 815348"/>
                <a:gd name="connsiteY20" fmla="*/ 1874368 h 1880444"/>
                <a:gd name="connsiteX21" fmla="*/ 473536 w 815348"/>
                <a:gd name="connsiteY21" fmla="*/ 1880444 h 1880444"/>
                <a:gd name="connsiteX22" fmla="*/ 513029 w 815348"/>
                <a:gd name="connsiteY22" fmla="*/ 1877406 h 1880444"/>
                <a:gd name="connsiteX23" fmla="*/ 531256 w 815348"/>
                <a:gd name="connsiteY23" fmla="*/ 1868293 h 1880444"/>
                <a:gd name="connsiteX24" fmla="*/ 558597 w 815348"/>
                <a:gd name="connsiteY24" fmla="*/ 1859179 h 1880444"/>
                <a:gd name="connsiteX25" fmla="*/ 595051 w 815348"/>
                <a:gd name="connsiteY25" fmla="*/ 1847027 h 1880444"/>
                <a:gd name="connsiteX26" fmla="*/ 604165 w 815348"/>
                <a:gd name="connsiteY26" fmla="*/ 1840952 h 1880444"/>
                <a:gd name="connsiteX27" fmla="*/ 610241 w 815348"/>
                <a:gd name="connsiteY27" fmla="*/ 1831838 h 1880444"/>
                <a:gd name="connsiteX28" fmla="*/ 628468 w 815348"/>
                <a:gd name="connsiteY28" fmla="*/ 1825762 h 1880444"/>
                <a:gd name="connsiteX29" fmla="*/ 664922 w 815348"/>
                <a:gd name="connsiteY29" fmla="*/ 1813611 h 1880444"/>
                <a:gd name="connsiteX30" fmla="*/ 674036 w 815348"/>
                <a:gd name="connsiteY30" fmla="*/ 1807535 h 1880444"/>
                <a:gd name="connsiteX31" fmla="*/ 695301 w 815348"/>
                <a:gd name="connsiteY31" fmla="*/ 1801459 h 1880444"/>
                <a:gd name="connsiteX32" fmla="*/ 713528 w 815348"/>
                <a:gd name="connsiteY32" fmla="*/ 1786270 h 1880444"/>
                <a:gd name="connsiteX33" fmla="*/ 725680 w 815348"/>
                <a:gd name="connsiteY33" fmla="*/ 1768043 h 1880444"/>
                <a:gd name="connsiteX34" fmla="*/ 734794 w 815348"/>
                <a:gd name="connsiteY34" fmla="*/ 1749815 h 1880444"/>
                <a:gd name="connsiteX35" fmla="*/ 734794 w 815348"/>
                <a:gd name="connsiteY35" fmla="*/ 1588808 h 1880444"/>
                <a:gd name="connsiteX36" fmla="*/ 740869 w 815348"/>
                <a:gd name="connsiteY36" fmla="*/ 1570581 h 1880444"/>
                <a:gd name="connsiteX37" fmla="*/ 749983 w 815348"/>
                <a:gd name="connsiteY37" fmla="*/ 1549316 h 1880444"/>
                <a:gd name="connsiteX38" fmla="*/ 768210 w 815348"/>
                <a:gd name="connsiteY38" fmla="*/ 1537164 h 1880444"/>
                <a:gd name="connsiteX39" fmla="*/ 777324 w 815348"/>
                <a:gd name="connsiteY39" fmla="*/ 1531089 h 1880444"/>
                <a:gd name="connsiteX40" fmla="*/ 789475 w 815348"/>
                <a:gd name="connsiteY40" fmla="*/ 1512861 h 1880444"/>
                <a:gd name="connsiteX41" fmla="*/ 795551 w 815348"/>
                <a:gd name="connsiteY41" fmla="*/ 1494634 h 1880444"/>
                <a:gd name="connsiteX42" fmla="*/ 798589 w 815348"/>
                <a:gd name="connsiteY42" fmla="*/ 1485520 h 1880444"/>
                <a:gd name="connsiteX43" fmla="*/ 801627 w 815348"/>
                <a:gd name="connsiteY43" fmla="*/ 1467293 h 1880444"/>
                <a:gd name="connsiteX44" fmla="*/ 800979 w 815348"/>
                <a:gd name="connsiteY44" fmla="*/ 1311244 h 1880444"/>
                <a:gd name="connsiteX45" fmla="*/ 800979 w 815348"/>
                <a:gd name="connsiteY45" fmla="*/ 1311244 h 1880444"/>
                <a:gd name="connsiteX46" fmla="*/ 792513 w 815348"/>
                <a:gd name="connsiteY46" fmla="*/ 929590 h 1880444"/>
                <a:gd name="connsiteX47" fmla="*/ 743907 w 815348"/>
                <a:gd name="connsiteY47" fmla="*/ 94174 h 1880444"/>
                <a:gd name="connsiteX48" fmla="*/ 734794 w 815348"/>
                <a:gd name="connsiteY48" fmla="*/ 75947 h 1880444"/>
                <a:gd name="connsiteX49" fmla="*/ 722642 w 815348"/>
                <a:gd name="connsiteY49" fmla="*/ 66833 h 1880444"/>
                <a:gd name="connsiteX50" fmla="*/ 704415 w 815348"/>
                <a:gd name="connsiteY50" fmla="*/ 51644 h 1880444"/>
                <a:gd name="connsiteX51" fmla="*/ 698339 w 815348"/>
                <a:gd name="connsiteY51" fmla="*/ 42530 h 1880444"/>
                <a:gd name="connsiteX52" fmla="*/ 689225 w 815348"/>
                <a:gd name="connsiteY52" fmla="*/ 36455 h 1880444"/>
                <a:gd name="connsiteX53" fmla="*/ 677074 w 815348"/>
                <a:gd name="connsiteY53" fmla="*/ 18227 h 1880444"/>
                <a:gd name="connsiteX54" fmla="*/ 670998 w 815348"/>
                <a:gd name="connsiteY54" fmla="*/ 9114 h 1880444"/>
                <a:gd name="connsiteX55" fmla="*/ 637582 w 815348"/>
                <a:gd name="connsiteY55" fmla="*/ 0 h 1880444"/>
                <a:gd name="connsiteX56" fmla="*/ 595051 w 815348"/>
                <a:gd name="connsiteY56" fmla="*/ 3038 h 1880444"/>
                <a:gd name="connsiteX57" fmla="*/ 582900 w 815348"/>
                <a:gd name="connsiteY57" fmla="*/ 6076 h 1880444"/>
                <a:gd name="connsiteX58" fmla="*/ 497839 w 815348"/>
                <a:gd name="connsiteY58" fmla="*/ 3038 h 1880444"/>
                <a:gd name="connsiteX59" fmla="*/ 421893 w 815348"/>
                <a:gd name="connsiteY59" fmla="*/ 6076 h 1880444"/>
                <a:gd name="connsiteX60" fmla="*/ 385438 w 815348"/>
                <a:gd name="connsiteY60" fmla="*/ 12152 h 1880444"/>
                <a:gd name="connsiteX61" fmla="*/ 276075 w 815348"/>
                <a:gd name="connsiteY61" fmla="*/ 18227 h 1880444"/>
                <a:gd name="connsiteX62" fmla="*/ 263923 w 815348"/>
                <a:gd name="connsiteY62" fmla="*/ 21265 h 1880444"/>
                <a:gd name="connsiteX63" fmla="*/ 218355 w 815348"/>
                <a:gd name="connsiteY63" fmla="*/ 27341 h 1880444"/>
                <a:gd name="connsiteX64" fmla="*/ 166711 w 815348"/>
                <a:gd name="connsiteY64" fmla="*/ 24303 h 1880444"/>
                <a:gd name="connsiteX65" fmla="*/ 145446 w 815348"/>
                <a:gd name="connsiteY65" fmla="*/ 21265 h 1880444"/>
                <a:gd name="connsiteX66" fmla="*/ 72537 w 815348"/>
                <a:gd name="connsiteY66" fmla="*/ 24303 h 1880444"/>
                <a:gd name="connsiteX67" fmla="*/ 60386 w 815348"/>
                <a:gd name="connsiteY67" fmla="*/ 27341 h 1880444"/>
                <a:gd name="connsiteX68" fmla="*/ 66461 w 815348"/>
                <a:gd name="connsiteY68" fmla="*/ 33417 h 1880444"/>
                <a:gd name="connsiteX69" fmla="*/ 66461 w 815348"/>
                <a:gd name="connsiteY69" fmla="*/ 33417 h 1880444"/>
                <a:gd name="connsiteX70" fmla="*/ 54310 w 815348"/>
                <a:gd name="connsiteY70" fmla="*/ 57720 h 1880444"/>
                <a:gd name="connsiteX71" fmla="*/ 48234 w 815348"/>
                <a:gd name="connsiteY71" fmla="*/ 66833 h 1880444"/>
                <a:gd name="connsiteX72" fmla="*/ 39120 w 815348"/>
                <a:gd name="connsiteY72" fmla="*/ 97212 h 1880444"/>
                <a:gd name="connsiteX73" fmla="*/ 33045 w 815348"/>
                <a:gd name="connsiteY73" fmla="*/ 115439 h 1880444"/>
                <a:gd name="connsiteX74" fmla="*/ 30007 w 815348"/>
                <a:gd name="connsiteY74" fmla="*/ 124553 h 1880444"/>
                <a:gd name="connsiteX75" fmla="*/ 26969 w 815348"/>
                <a:gd name="connsiteY75" fmla="*/ 133667 h 1880444"/>
                <a:gd name="connsiteX76" fmla="*/ 14817 w 815348"/>
                <a:gd name="connsiteY76" fmla="*/ 151894 h 1880444"/>
                <a:gd name="connsiteX77" fmla="*/ 11780 w 815348"/>
                <a:gd name="connsiteY77" fmla="*/ 161007 h 1880444"/>
                <a:gd name="connsiteX78" fmla="*/ 2666 w 815348"/>
                <a:gd name="connsiteY78" fmla="*/ 179235 h 1880444"/>
                <a:gd name="connsiteX79" fmla="*/ 5704 w 815348"/>
                <a:gd name="connsiteY79" fmla="*/ 212651 h 1880444"/>
                <a:gd name="connsiteX80" fmla="*/ 8891 w 815348"/>
                <a:gd name="connsiteY80" fmla="*/ 375140 h 1880444"/>
                <a:gd name="connsiteX81" fmla="*/ 30007 w 815348"/>
                <a:gd name="connsiteY81" fmla="*/ 1078445 h 1880444"/>
                <a:gd name="connsiteX82" fmla="*/ 8891 w 815348"/>
                <a:gd name="connsiteY82" fmla="*/ 1311244 h 1880444"/>
                <a:gd name="connsiteX83" fmla="*/ 38226 w 815348"/>
                <a:gd name="connsiteY83" fmla="*/ 1426669 h 1880444"/>
                <a:gd name="connsiteX84" fmla="*/ 53043 w 815348"/>
                <a:gd name="connsiteY84" fmla="*/ 1456302 h 1880444"/>
                <a:gd name="connsiteX85" fmla="*/ 80899 w 815348"/>
                <a:gd name="connsiteY85" fmla="*/ 1455260 h 1880444"/>
                <a:gd name="connsiteX0" fmla="*/ 80899 w 815348"/>
                <a:gd name="connsiteY0" fmla="*/ 1455260 h 1880444"/>
                <a:gd name="connsiteX1" fmla="*/ 152907 w 815348"/>
                <a:gd name="connsiteY1" fmla="*/ 1599276 h 1880444"/>
                <a:gd name="connsiteX2" fmla="*/ 172787 w 815348"/>
                <a:gd name="connsiteY2" fmla="*/ 1610073 h 1880444"/>
                <a:gd name="connsiteX3" fmla="*/ 184938 w 815348"/>
                <a:gd name="connsiteY3" fmla="*/ 1628301 h 1880444"/>
                <a:gd name="connsiteX4" fmla="*/ 187976 w 815348"/>
                <a:gd name="connsiteY4" fmla="*/ 1637414 h 1880444"/>
                <a:gd name="connsiteX5" fmla="*/ 197090 w 815348"/>
                <a:gd name="connsiteY5" fmla="*/ 1655641 h 1880444"/>
                <a:gd name="connsiteX6" fmla="*/ 203166 w 815348"/>
                <a:gd name="connsiteY6" fmla="*/ 1698172 h 1880444"/>
                <a:gd name="connsiteX7" fmla="*/ 206203 w 815348"/>
                <a:gd name="connsiteY7" fmla="*/ 1734626 h 1880444"/>
                <a:gd name="connsiteX8" fmla="*/ 209241 w 815348"/>
                <a:gd name="connsiteY8" fmla="*/ 1743740 h 1880444"/>
                <a:gd name="connsiteX9" fmla="*/ 212279 w 815348"/>
                <a:gd name="connsiteY9" fmla="*/ 1758929 h 1880444"/>
                <a:gd name="connsiteX10" fmla="*/ 218355 w 815348"/>
                <a:gd name="connsiteY10" fmla="*/ 1777156 h 1880444"/>
                <a:gd name="connsiteX11" fmla="*/ 221393 w 815348"/>
                <a:gd name="connsiteY11" fmla="*/ 1786270 h 1880444"/>
                <a:gd name="connsiteX12" fmla="*/ 239620 w 815348"/>
                <a:gd name="connsiteY12" fmla="*/ 1813611 h 1880444"/>
                <a:gd name="connsiteX13" fmla="*/ 266961 w 815348"/>
                <a:gd name="connsiteY13" fmla="*/ 1828800 h 1880444"/>
                <a:gd name="connsiteX14" fmla="*/ 294302 w 815348"/>
                <a:gd name="connsiteY14" fmla="*/ 1840952 h 1880444"/>
                <a:gd name="connsiteX15" fmla="*/ 303415 w 815348"/>
                <a:gd name="connsiteY15" fmla="*/ 1843990 h 1880444"/>
                <a:gd name="connsiteX16" fmla="*/ 312529 w 815348"/>
                <a:gd name="connsiteY16" fmla="*/ 1850065 h 1880444"/>
                <a:gd name="connsiteX17" fmla="*/ 330756 w 815348"/>
                <a:gd name="connsiteY17" fmla="*/ 1856141 h 1880444"/>
                <a:gd name="connsiteX18" fmla="*/ 348984 w 815348"/>
                <a:gd name="connsiteY18" fmla="*/ 1862217 h 1880444"/>
                <a:gd name="connsiteX19" fmla="*/ 373287 w 815348"/>
                <a:gd name="connsiteY19" fmla="*/ 1865255 h 1880444"/>
                <a:gd name="connsiteX20" fmla="*/ 427968 w 815348"/>
                <a:gd name="connsiteY20" fmla="*/ 1874368 h 1880444"/>
                <a:gd name="connsiteX21" fmla="*/ 473536 w 815348"/>
                <a:gd name="connsiteY21" fmla="*/ 1880444 h 1880444"/>
                <a:gd name="connsiteX22" fmla="*/ 513029 w 815348"/>
                <a:gd name="connsiteY22" fmla="*/ 1877406 h 1880444"/>
                <a:gd name="connsiteX23" fmla="*/ 531256 w 815348"/>
                <a:gd name="connsiteY23" fmla="*/ 1868293 h 1880444"/>
                <a:gd name="connsiteX24" fmla="*/ 558597 w 815348"/>
                <a:gd name="connsiteY24" fmla="*/ 1859179 h 1880444"/>
                <a:gd name="connsiteX25" fmla="*/ 595051 w 815348"/>
                <a:gd name="connsiteY25" fmla="*/ 1847027 h 1880444"/>
                <a:gd name="connsiteX26" fmla="*/ 604165 w 815348"/>
                <a:gd name="connsiteY26" fmla="*/ 1840952 h 1880444"/>
                <a:gd name="connsiteX27" fmla="*/ 610241 w 815348"/>
                <a:gd name="connsiteY27" fmla="*/ 1831838 h 1880444"/>
                <a:gd name="connsiteX28" fmla="*/ 628468 w 815348"/>
                <a:gd name="connsiteY28" fmla="*/ 1825762 h 1880444"/>
                <a:gd name="connsiteX29" fmla="*/ 664922 w 815348"/>
                <a:gd name="connsiteY29" fmla="*/ 1813611 h 1880444"/>
                <a:gd name="connsiteX30" fmla="*/ 674036 w 815348"/>
                <a:gd name="connsiteY30" fmla="*/ 1807535 h 1880444"/>
                <a:gd name="connsiteX31" fmla="*/ 695301 w 815348"/>
                <a:gd name="connsiteY31" fmla="*/ 1801459 h 1880444"/>
                <a:gd name="connsiteX32" fmla="*/ 713528 w 815348"/>
                <a:gd name="connsiteY32" fmla="*/ 1786270 h 1880444"/>
                <a:gd name="connsiteX33" fmla="*/ 725680 w 815348"/>
                <a:gd name="connsiteY33" fmla="*/ 1768043 h 1880444"/>
                <a:gd name="connsiteX34" fmla="*/ 734794 w 815348"/>
                <a:gd name="connsiteY34" fmla="*/ 1749815 h 1880444"/>
                <a:gd name="connsiteX35" fmla="*/ 734794 w 815348"/>
                <a:gd name="connsiteY35" fmla="*/ 1588808 h 1880444"/>
                <a:gd name="connsiteX36" fmla="*/ 740869 w 815348"/>
                <a:gd name="connsiteY36" fmla="*/ 1570581 h 1880444"/>
                <a:gd name="connsiteX37" fmla="*/ 749983 w 815348"/>
                <a:gd name="connsiteY37" fmla="*/ 1549316 h 1880444"/>
                <a:gd name="connsiteX38" fmla="*/ 768210 w 815348"/>
                <a:gd name="connsiteY38" fmla="*/ 1537164 h 1880444"/>
                <a:gd name="connsiteX39" fmla="*/ 777324 w 815348"/>
                <a:gd name="connsiteY39" fmla="*/ 1531089 h 1880444"/>
                <a:gd name="connsiteX40" fmla="*/ 789475 w 815348"/>
                <a:gd name="connsiteY40" fmla="*/ 1512861 h 1880444"/>
                <a:gd name="connsiteX41" fmla="*/ 795551 w 815348"/>
                <a:gd name="connsiteY41" fmla="*/ 1494634 h 1880444"/>
                <a:gd name="connsiteX42" fmla="*/ 798589 w 815348"/>
                <a:gd name="connsiteY42" fmla="*/ 1485520 h 1880444"/>
                <a:gd name="connsiteX43" fmla="*/ 801627 w 815348"/>
                <a:gd name="connsiteY43" fmla="*/ 1467293 h 1880444"/>
                <a:gd name="connsiteX44" fmla="*/ 800979 w 815348"/>
                <a:gd name="connsiteY44" fmla="*/ 1311244 h 1880444"/>
                <a:gd name="connsiteX45" fmla="*/ 800979 w 815348"/>
                <a:gd name="connsiteY45" fmla="*/ 1311244 h 1880444"/>
                <a:gd name="connsiteX46" fmla="*/ 792513 w 815348"/>
                <a:gd name="connsiteY46" fmla="*/ 929590 h 1880444"/>
                <a:gd name="connsiteX47" fmla="*/ 743907 w 815348"/>
                <a:gd name="connsiteY47" fmla="*/ 94174 h 1880444"/>
                <a:gd name="connsiteX48" fmla="*/ 734794 w 815348"/>
                <a:gd name="connsiteY48" fmla="*/ 75947 h 1880444"/>
                <a:gd name="connsiteX49" fmla="*/ 722642 w 815348"/>
                <a:gd name="connsiteY49" fmla="*/ 66833 h 1880444"/>
                <a:gd name="connsiteX50" fmla="*/ 704415 w 815348"/>
                <a:gd name="connsiteY50" fmla="*/ 51644 h 1880444"/>
                <a:gd name="connsiteX51" fmla="*/ 698339 w 815348"/>
                <a:gd name="connsiteY51" fmla="*/ 42530 h 1880444"/>
                <a:gd name="connsiteX52" fmla="*/ 689225 w 815348"/>
                <a:gd name="connsiteY52" fmla="*/ 36455 h 1880444"/>
                <a:gd name="connsiteX53" fmla="*/ 677074 w 815348"/>
                <a:gd name="connsiteY53" fmla="*/ 18227 h 1880444"/>
                <a:gd name="connsiteX54" fmla="*/ 670998 w 815348"/>
                <a:gd name="connsiteY54" fmla="*/ 9114 h 1880444"/>
                <a:gd name="connsiteX55" fmla="*/ 637582 w 815348"/>
                <a:gd name="connsiteY55" fmla="*/ 0 h 1880444"/>
                <a:gd name="connsiteX56" fmla="*/ 595051 w 815348"/>
                <a:gd name="connsiteY56" fmla="*/ 3038 h 1880444"/>
                <a:gd name="connsiteX57" fmla="*/ 582900 w 815348"/>
                <a:gd name="connsiteY57" fmla="*/ 6076 h 1880444"/>
                <a:gd name="connsiteX58" fmla="*/ 497839 w 815348"/>
                <a:gd name="connsiteY58" fmla="*/ 3038 h 1880444"/>
                <a:gd name="connsiteX59" fmla="*/ 421893 w 815348"/>
                <a:gd name="connsiteY59" fmla="*/ 6076 h 1880444"/>
                <a:gd name="connsiteX60" fmla="*/ 385438 w 815348"/>
                <a:gd name="connsiteY60" fmla="*/ 12152 h 1880444"/>
                <a:gd name="connsiteX61" fmla="*/ 276075 w 815348"/>
                <a:gd name="connsiteY61" fmla="*/ 18227 h 1880444"/>
                <a:gd name="connsiteX62" fmla="*/ 263923 w 815348"/>
                <a:gd name="connsiteY62" fmla="*/ 21265 h 1880444"/>
                <a:gd name="connsiteX63" fmla="*/ 218355 w 815348"/>
                <a:gd name="connsiteY63" fmla="*/ 27341 h 1880444"/>
                <a:gd name="connsiteX64" fmla="*/ 166711 w 815348"/>
                <a:gd name="connsiteY64" fmla="*/ 24303 h 1880444"/>
                <a:gd name="connsiteX65" fmla="*/ 145446 w 815348"/>
                <a:gd name="connsiteY65" fmla="*/ 21265 h 1880444"/>
                <a:gd name="connsiteX66" fmla="*/ 72537 w 815348"/>
                <a:gd name="connsiteY66" fmla="*/ 24303 h 1880444"/>
                <a:gd name="connsiteX67" fmla="*/ 60386 w 815348"/>
                <a:gd name="connsiteY67" fmla="*/ 27341 h 1880444"/>
                <a:gd name="connsiteX68" fmla="*/ 66461 w 815348"/>
                <a:gd name="connsiteY68" fmla="*/ 33417 h 1880444"/>
                <a:gd name="connsiteX69" fmla="*/ 66461 w 815348"/>
                <a:gd name="connsiteY69" fmla="*/ 33417 h 1880444"/>
                <a:gd name="connsiteX70" fmla="*/ 54310 w 815348"/>
                <a:gd name="connsiteY70" fmla="*/ 57720 h 1880444"/>
                <a:gd name="connsiteX71" fmla="*/ 48234 w 815348"/>
                <a:gd name="connsiteY71" fmla="*/ 66833 h 1880444"/>
                <a:gd name="connsiteX72" fmla="*/ 39120 w 815348"/>
                <a:gd name="connsiteY72" fmla="*/ 97212 h 1880444"/>
                <a:gd name="connsiteX73" fmla="*/ 33045 w 815348"/>
                <a:gd name="connsiteY73" fmla="*/ 115439 h 1880444"/>
                <a:gd name="connsiteX74" fmla="*/ 30007 w 815348"/>
                <a:gd name="connsiteY74" fmla="*/ 124553 h 1880444"/>
                <a:gd name="connsiteX75" fmla="*/ 26969 w 815348"/>
                <a:gd name="connsiteY75" fmla="*/ 133667 h 1880444"/>
                <a:gd name="connsiteX76" fmla="*/ 14817 w 815348"/>
                <a:gd name="connsiteY76" fmla="*/ 151894 h 1880444"/>
                <a:gd name="connsiteX77" fmla="*/ 11780 w 815348"/>
                <a:gd name="connsiteY77" fmla="*/ 161007 h 1880444"/>
                <a:gd name="connsiteX78" fmla="*/ 2666 w 815348"/>
                <a:gd name="connsiteY78" fmla="*/ 179235 h 1880444"/>
                <a:gd name="connsiteX79" fmla="*/ 5704 w 815348"/>
                <a:gd name="connsiteY79" fmla="*/ 212651 h 1880444"/>
                <a:gd name="connsiteX80" fmla="*/ 8891 w 815348"/>
                <a:gd name="connsiteY80" fmla="*/ 375140 h 1880444"/>
                <a:gd name="connsiteX81" fmla="*/ 30007 w 815348"/>
                <a:gd name="connsiteY81" fmla="*/ 1078445 h 1880444"/>
                <a:gd name="connsiteX82" fmla="*/ 8891 w 815348"/>
                <a:gd name="connsiteY82" fmla="*/ 1311244 h 1880444"/>
                <a:gd name="connsiteX83" fmla="*/ 38226 w 815348"/>
                <a:gd name="connsiteY83" fmla="*/ 1426669 h 1880444"/>
                <a:gd name="connsiteX84" fmla="*/ 53043 w 815348"/>
                <a:gd name="connsiteY84" fmla="*/ 1456302 h 1880444"/>
                <a:gd name="connsiteX85" fmla="*/ 80899 w 815348"/>
                <a:gd name="connsiteY85" fmla="*/ 1455260 h 1880444"/>
                <a:gd name="connsiteX0" fmla="*/ 80899 w 815348"/>
                <a:gd name="connsiteY0" fmla="*/ 1455260 h 1880444"/>
                <a:gd name="connsiteX1" fmla="*/ 152907 w 815348"/>
                <a:gd name="connsiteY1" fmla="*/ 1599276 h 1880444"/>
                <a:gd name="connsiteX2" fmla="*/ 172787 w 815348"/>
                <a:gd name="connsiteY2" fmla="*/ 1610073 h 1880444"/>
                <a:gd name="connsiteX3" fmla="*/ 184938 w 815348"/>
                <a:gd name="connsiteY3" fmla="*/ 1628301 h 1880444"/>
                <a:gd name="connsiteX4" fmla="*/ 187976 w 815348"/>
                <a:gd name="connsiteY4" fmla="*/ 1637414 h 1880444"/>
                <a:gd name="connsiteX5" fmla="*/ 197090 w 815348"/>
                <a:gd name="connsiteY5" fmla="*/ 1655641 h 1880444"/>
                <a:gd name="connsiteX6" fmla="*/ 203166 w 815348"/>
                <a:gd name="connsiteY6" fmla="*/ 1698172 h 1880444"/>
                <a:gd name="connsiteX7" fmla="*/ 206203 w 815348"/>
                <a:gd name="connsiteY7" fmla="*/ 1734626 h 1880444"/>
                <a:gd name="connsiteX8" fmla="*/ 209241 w 815348"/>
                <a:gd name="connsiteY8" fmla="*/ 1743740 h 1880444"/>
                <a:gd name="connsiteX9" fmla="*/ 212279 w 815348"/>
                <a:gd name="connsiteY9" fmla="*/ 1758929 h 1880444"/>
                <a:gd name="connsiteX10" fmla="*/ 218355 w 815348"/>
                <a:gd name="connsiteY10" fmla="*/ 1777156 h 1880444"/>
                <a:gd name="connsiteX11" fmla="*/ 221393 w 815348"/>
                <a:gd name="connsiteY11" fmla="*/ 1786270 h 1880444"/>
                <a:gd name="connsiteX12" fmla="*/ 239620 w 815348"/>
                <a:gd name="connsiteY12" fmla="*/ 1813611 h 1880444"/>
                <a:gd name="connsiteX13" fmla="*/ 266961 w 815348"/>
                <a:gd name="connsiteY13" fmla="*/ 1828800 h 1880444"/>
                <a:gd name="connsiteX14" fmla="*/ 294302 w 815348"/>
                <a:gd name="connsiteY14" fmla="*/ 1840952 h 1880444"/>
                <a:gd name="connsiteX15" fmla="*/ 303415 w 815348"/>
                <a:gd name="connsiteY15" fmla="*/ 1843990 h 1880444"/>
                <a:gd name="connsiteX16" fmla="*/ 312529 w 815348"/>
                <a:gd name="connsiteY16" fmla="*/ 1850065 h 1880444"/>
                <a:gd name="connsiteX17" fmla="*/ 330756 w 815348"/>
                <a:gd name="connsiteY17" fmla="*/ 1856141 h 1880444"/>
                <a:gd name="connsiteX18" fmla="*/ 348984 w 815348"/>
                <a:gd name="connsiteY18" fmla="*/ 1862217 h 1880444"/>
                <a:gd name="connsiteX19" fmla="*/ 373287 w 815348"/>
                <a:gd name="connsiteY19" fmla="*/ 1865255 h 1880444"/>
                <a:gd name="connsiteX20" fmla="*/ 427968 w 815348"/>
                <a:gd name="connsiteY20" fmla="*/ 1874368 h 1880444"/>
                <a:gd name="connsiteX21" fmla="*/ 473536 w 815348"/>
                <a:gd name="connsiteY21" fmla="*/ 1880444 h 1880444"/>
                <a:gd name="connsiteX22" fmla="*/ 513029 w 815348"/>
                <a:gd name="connsiteY22" fmla="*/ 1877406 h 1880444"/>
                <a:gd name="connsiteX23" fmla="*/ 531256 w 815348"/>
                <a:gd name="connsiteY23" fmla="*/ 1868293 h 1880444"/>
                <a:gd name="connsiteX24" fmla="*/ 558597 w 815348"/>
                <a:gd name="connsiteY24" fmla="*/ 1859179 h 1880444"/>
                <a:gd name="connsiteX25" fmla="*/ 595051 w 815348"/>
                <a:gd name="connsiteY25" fmla="*/ 1847027 h 1880444"/>
                <a:gd name="connsiteX26" fmla="*/ 604165 w 815348"/>
                <a:gd name="connsiteY26" fmla="*/ 1840952 h 1880444"/>
                <a:gd name="connsiteX27" fmla="*/ 610241 w 815348"/>
                <a:gd name="connsiteY27" fmla="*/ 1831838 h 1880444"/>
                <a:gd name="connsiteX28" fmla="*/ 628468 w 815348"/>
                <a:gd name="connsiteY28" fmla="*/ 1825762 h 1880444"/>
                <a:gd name="connsiteX29" fmla="*/ 664922 w 815348"/>
                <a:gd name="connsiteY29" fmla="*/ 1813611 h 1880444"/>
                <a:gd name="connsiteX30" fmla="*/ 674036 w 815348"/>
                <a:gd name="connsiteY30" fmla="*/ 1807535 h 1880444"/>
                <a:gd name="connsiteX31" fmla="*/ 695301 w 815348"/>
                <a:gd name="connsiteY31" fmla="*/ 1801459 h 1880444"/>
                <a:gd name="connsiteX32" fmla="*/ 713528 w 815348"/>
                <a:gd name="connsiteY32" fmla="*/ 1786270 h 1880444"/>
                <a:gd name="connsiteX33" fmla="*/ 725680 w 815348"/>
                <a:gd name="connsiteY33" fmla="*/ 1768043 h 1880444"/>
                <a:gd name="connsiteX34" fmla="*/ 734794 w 815348"/>
                <a:gd name="connsiteY34" fmla="*/ 1749815 h 1880444"/>
                <a:gd name="connsiteX35" fmla="*/ 734794 w 815348"/>
                <a:gd name="connsiteY35" fmla="*/ 1588808 h 1880444"/>
                <a:gd name="connsiteX36" fmla="*/ 740869 w 815348"/>
                <a:gd name="connsiteY36" fmla="*/ 1570581 h 1880444"/>
                <a:gd name="connsiteX37" fmla="*/ 749983 w 815348"/>
                <a:gd name="connsiteY37" fmla="*/ 1549316 h 1880444"/>
                <a:gd name="connsiteX38" fmla="*/ 768210 w 815348"/>
                <a:gd name="connsiteY38" fmla="*/ 1537164 h 1880444"/>
                <a:gd name="connsiteX39" fmla="*/ 777324 w 815348"/>
                <a:gd name="connsiteY39" fmla="*/ 1531089 h 1880444"/>
                <a:gd name="connsiteX40" fmla="*/ 789475 w 815348"/>
                <a:gd name="connsiteY40" fmla="*/ 1512861 h 1880444"/>
                <a:gd name="connsiteX41" fmla="*/ 795551 w 815348"/>
                <a:gd name="connsiteY41" fmla="*/ 1494634 h 1880444"/>
                <a:gd name="connsiteX42" fmla="*/ 798589 w 815348"/>
                <a:gd name="connsiteY42" fmla="*/ 1485520 h 1880444"/>
                <a:gd name="connsiteX43" fmla="*/ 801627 w 815348"/>
                <a:gd name="connsiteY43" fmla="*/ 1467293 h 1880444"/>
                <a:gd name="connsiteX44" fmla="*/ 800979 w 815348"/>
                <a:gd name="connsiteY44" fmla="*/ 1311244 h 1880444"/>
                <a:gd name="connsiteX45" fmla="*/ 800979 w 815348"/>
                <a:gd name="connsiteY45" fmla="*/ 1311244 h 1880444"/>
                <a:gd name="connsiteX46" fmla="*/ 792513 w 815348"/>
                <a:gd name="connsiteY46" fmla="*/ 929590 h 1880444"/>
                <a:gd name="connsiteX47" fmla="*/ 743907 w 815348"/>
                <a:gd name="connsiteY47" fmla="*/ 94174 h 1880444"/>
                <a:gd name="connsiteX48" fmla="*/ 734794 w 815348"/>
                <a:gd name="connsiteY48" fmla="*/ 75947 h 1880444"/>
                <a:gd name="connsiteX49" fmla="*/ 722642 w 815348"/>
                <a:gd name="connsiteY49" fmla="*/ 66833 h 1880444"/>
                <a:gd name="connsiteX50" fmla="*/ 704415 w 815348"/>
                <a:gd name="connsiteY50" fmla="*/ 51644 h 1880444"/>
                <a:gd name="connsiteX51" fmla="*/ 698339 w 815348"/>
                <a:gd name="connsiteY51" fmla="*/ 42530 h 1880444"/>
                <a:gd name="connsiteX52" fmla="*/ 689225 w 815348"/>
                <a:gd name="connsiteY52" fmla="*/ 36455 h 1880444"/>
                <a:gd name="connsiteX53" fmla="*/ 677074 w 815348"/>
                <a:gd name="connsiteY53" fmla="*/ 18227 h 1880444"/>
                <a:gd name="connsiteX54" fmla="*/ 670998 w 815348"/>
                <a:gd name="connsiteY54" fmla="*/ 9114 h 1880444"/>
                <a:gd name="connsiteX55" fmla="*/ 637582 w 815348"/>
                <a:gd name="connsiteY55" fmla="*/ 0 h 1880444"/>
                <a:gd name="connsiteX56" fmla="*/ 595051 w 815348"/>
                <a:gd name="connsiteY56" fmla="*/ 3038 h 1880444"/>
                <a:gd name="connsiteX57" fmla="*/ 582900 w 815348"/>
                <a:gd name="connsiteY57" fmla="*/ 6076 h 1880444"/>
                <a:gd name="connsiteX58" fmla="*/ 497839 w 815348"/>
                <a:gd name="connsiteY58" fmla="*/ 3038 h 1880444"/>
                <a:gd name="connsiteX59" fmla="*/ 421893 w 815348"/>
                <a:gd name="connsiteY59" fmla="*/ 6076 h 1880444"/>
                <a:gd name="connsiteX60" fmla="*/ 385438 w 815348"/>
                <a:gd name="connsiteY60" fmla="*/ 12152 h 1880444"/>
                <a:gd name="connsiteX61" fmla="*/ 276075 w 815348"/>
                <a:gd name="connsiteY61" fmla="*/ 18227 h 1880444"/>
                <a:gd name="connsiteX62" fmla="*/ 263923 w 815348"/>
                <a:gd name="connsiteY62" fmla="*/ 21265 h 1880444"/>
                <a:gd name="connsiteX63" fmla="*/ 218355 w 815348"/>
                <a:gd name="connsiteY63" fmla="*/ 27341 h 1880444"/>
                <a:gd name="connsiteX64" fmla="*/ 166711 w 815348"/>
                <a:gd name="connsiteY64" fmla="*/ 24303 h 1880444"/>
                <a:gd name="connsiteX65" fmla="*/ 145446 w 815348"/>
                <a:gd name="connsiteY65" fmla="*/ 21265 h 1880444"/>
                <a:gd name="connsiteX66" fmla="*/ 72537 w 815348"/>
                <a:gd name="connsiteY66" fmla="*/ 24303 h 1880444"/>
                <a:gd name="connsiteX67" fmla="*/ 60386 w 815348"/>
                <a:gd name="connsiteY67" fmla="*/ 27341 h 1880444"/>
                <a:gd name="connsiteX68" fmla="*/ 66461 w 815348"/>
                <a:gd name="connsiteY68" fmla="*/ 33417 h 1880444"/>
                <a:gd name="connsiteX69" fmla="*/ 66461 w 815348"/>
                <a:gd name="connsiteY69" fmla="*/ 33417 h 1880444"/>
                <a:gd name="connsiteX70" fmla="*/ 54310 w 815348"/>
                <a:gd name="connsiteY70" fmla="*/ 57720 h 1880444"/>
                <a:gd name="connsiteX71" fmla="*/ 48234 w 815348"/>
                <a:gd name="connsiteY71" fmla="*/ 66833 h 1880444"/>
                <a:gd name="connsiteX72" fmla="*/ 39120 w 815348"/>
                <a:gd name="connsiteY72" fmla="*/ 97212 h 1880444"/>
                <a:gd name="connsiteX73" fmla="*/ 33045 w 815348"/>
                <a:gd name="connsiteY73" fmla="*/ 115439 h 1880444"/>
                <a:gd name="connsiteX74" fmla="*/ 30007 w 815348"/>
                <a:gd name="connsiteY74" fmla="*/ 124553 h 1880444"/>
                <a:gd name="connsiteX75" fmla="*/ 26969 w 815348"/>
                <a:gd name="connsiteY75" fmla="*/ 133667 h 1880444"/>
                <a:gd name="connsiteX76" fmla="*/ 14817 w 815348"/>
                <a:gd name="connsiteY76" fmla="*/ 151894 h 1880444"/>
                <a:gd name="connsiteX77" fmla="*/ 11780 w 815348"/>
                <a:gd name="connsiteY77" fmla="*/ 161007 h 1880444"/>
                <a:gd name="connsiteX78" fmla="*/ 2666 w 815348"/>
                <a:gd name="connsiteY78" fmla="*/ 179235 h 1880444"/>
                <a:gd name="connsiteX79" fmla="*/ 5704 w 815348"/>
                <a:gd name="connsiteY79" fmla="*/ 212651 h 1880444"/>
                <a:gd name="connsiteX80" fmla="*/ 8891 w 815348"/>
                <a:gd name="connsiteY80" fmla="*/ 375140 h 1880444"/>
                <a:gd name="connsiteX81" fmla="*/ 30007 w 815348"/>
                <a:gd name="connsiteY81" fmla="*/ 1078445 h 1880444"/>
                <a:gd name="connsiteX82" fmla="*/ 8891 w 815348"/>
                <a:gd name="connsiteY82" fmla="*/ 1311244 h 1880444"/>
                <a:gd name="connsiteX83" fmla="*/ 38226 w 815348"/>
                <a:gd name="connsiteY83" fmla="*/ 1426669 h 1880444"/>
                <a:gd name="connsiteX84" fmla="*/ 53043 w 815348"/>
                <a:gd name="connsiteY84" fmla="*/ 1456302 h 1880444"/>
                <a:gd name="connsiteX85" fmla="*/ 80899 w 815348"/>
                <a:gd name="connsiteY85" fmla="*/ 1455260 h 1880444"/>
                <a:gd name="connsiteX0" fmla="*/ 80899 w 815348"/>
                <a:gd name="connsiteY0" fmla="*/ 1455260 h 1880444"/>
                <a:gd name="connsiteX1" fmla="*/ 152907 w 815348"/>
                <a:gd name="connsiteY1" fmla="*/ 1599276 h 1880444"/>
                <a:gd name="connsiteX2" fmla="*/ 172787 w 815348"/>
                <a:gd name="connsiteY2" fmla="*/ 1610073 h 1880444"/>
                <a:gd name="connsiteX3" fmla="*/ 184938 w 815348"/>
                <a:gd name="connsiteY3" fmla="*/ 1628301 h 1880444"/>
                <a:gd name="connsiteX4" fmla="*/ 187976 w 815348"/>
                <a:gd name="connsiteY4" fmla="*/ 1637414 h 1880444"/>
                <a:gd name="connsiteX5" fmla="*/ 197090 w 815348"/>
                <a:gd name="connsiteY5" fmla="*/ 1655641 h 1880444"/>
                <a:gd name="connsiteX6" fmla="*/ 203166 w 815348"/>
                <a:gd name="connsiteY6" fmla="*/ 1698172 h 1880444"/>
                <a:gd name="connsiteX7" fmla="*/ 206203 w 815348"/>
                <a:gd name="connsiteY7" fmla="*/ 1734626 h 1880444"/>
                <a:gd name="connsiteX8" fmla="*/ 209241 w 815348"/>
                <a:gd name="connsiteY8" fmla="*/ 1743740 h 1880444"/>
                <a:gd name="connsiteX9" fmla="*/ 212279 w 815348"/>
                <a:gd name="connsiteY9" fmla="*/ 1758929 h 1880444"/>
                <a:gd name="connsiteX10" fmla="*/ 218355 w 815348"/>
                <a:gd name="connsiteY10" fmla="*/ 1777156 h 1880444"/>
                <a:gd name="connsiteX11" fmla="*/ 221393 w 815348"/>
                <a:gd name="connsiteY11" fmla="*/ 1786270 h 1880444"/>
                <a:gd name="connsiteX12" fmla="*/ 239620 w 815348"/>
                <a:gd name="connsiteY12" fmla="*/ 1813611 h 1880444"/>
                <a:gd name="connsiteX13" fmla="*/ 266961 w 815348"/>
                <a:gd name="connsiteY13" fmla="*/ 1828800 h 1880444"/>
                <a:gd name="connsiteX14" fmla="*/ 294302 w 815348"/>
                <a:gd name="connsiteY14" fmla="*/ 1840952 h 1880444"/>
                <a:gd name="connsiteX15" fmla="*/ 303415 w 815348"/>
                <a:gd name="connsiteY15" fmla="*/ 1843990 h 1880444"/>
                <a:gd name="connsiteX16" fmla="*/ 312529 w 815348"/>
                <a:gd name="connsiteY16" fmla="*/ 1850065 h 1880444"/>
                <a:gd name="connsiteX17" fmla="*/ 330756 w 815348"/>
                <a:gd name="connsiteY17" fmla="*/ 1856141 h 1880444"/>
                <a:gd name="connsiteX18" fmla="*/ 348984 w 815348"/>
                <a:gd name="connsiteY18" fmla="*/ 1862217 h 1880444"/>
                <a:gd name="connsiteX19" fmla="*/ 373287 w 815348"/>
                <a:gd name="connsiteY19" fmla="*/ 1865255 h 1880444"/>
                <a:gd name="connsiteX20" fmla="*/ 427968 w 815348"/>
                <a:gd name="connsiteY20" fmla="*/ 1874368 h 1880444"/>
                <a:gd name="connsiteX21" fmla="*/ 473536 w 815348"/>
                <a:gd name="connsiteY21" fmla="*/ 1880444 h 1880444"/>
                <a:gd name="connsiteX22" fmla="*/ 513029 w 815348"/>
                <a:gd name="connsiteY22" fmla="*/ 1877406 h 1880444"/>
                <a:gd name="connsiteX23" fmla="*/ 531256 w 815348"/>
                <a:gd name="connsiteY23" fmla="*/ 1868293 h 1880444"/>
                <a:gd name="connsiteX24" fmla="*/ 558597 w 815348"/>
                <a:gd name="connsiteY24" fmla="*/ 1859179 h 1880444"/>
                <a:gd name="connsiteX25" fmla="*/ 595051 w 815348"/>
                <a:gd name="connsiteY25" fmla="*/ 1847027 h 1880444"/>
                <a:gd name="connsiteX26" fmla="*/ 604165 w 815348"/>
                <a:gd name="connsiteY26" fmla="*/ 1840952 h 1880444"/>
                <a:gd name="connsiteX27" fmla="*/ 610241 w 815348"/>
                <a:gd name="connsiteY27" fmla="*/ 1831838 h 1880444"/>
                <a:gd name="connsiteX28" fmla="*/ 628468 w 815348"/>
                <a:gd name="connsiteY28" fmla="*/ 1825762 h 1880444"/>
                <a:gd name="connsiteX29" fmla="*/ 664922 w 815348"/>
                <a:gd name="connsiteY29" fmla="*/ 1813611 h 1880444"/>
                <a:gd name="connsiteX30" fmla="*/ 674036 w 815348"/>
                <a:gd name="connsiteY30" fmla="*/ 1807535 h 1880444"/>
                <a:gd name="connsiteX31" fmla="*/ 695301 w 815348"/>
                <a:gd name="connsiteY31" fmla="*/ 1801459 h 1880444"/>
                <a:gd name="connsiteX32" fmla="*/ 713528 w 815348"/>
                <a:gd name="connsiteY32" fmla="*/ 1786270 h 1880444"/>
                <a:gd name="connsiteX33" fmla="*/ 725680 w 815348"/>
                <a:gd name="connsiteY33" fmla="*/ 1768043 h 1880444"/>
                <a:gd name="connsiteX34" fmla="*/ 734794 w 815348"/>
                <a:gd name="connsiteY34" fmla="*/ 1749815 h 1880444"/>
                <a:gd name="connsiteX35" fmla="*/ 734794 w 815348"/>
                <a:gd name="connsiteY35" fmla="*/ 1588808 h 1880444"/>
                <a:gd name="connsiteX36" fmla="*/ 740869 w 815348"/>
                <a:gd name="connsiteY36" fmla="*/ 1570581 h 1880444"/>
                <a:gd name="connsiteX37" fmla="*/ 749983 w 815348"/>
                <a:gd name="connsiteY37" fmla="*/ 1549316 h 1880444"/>
                <a:gd name="connsiteX38" fmla="*/ 768210 w 815348"/>
                <a:gd name="connsiteY38" fmla="*/ 1537164 h 1880444"/>
                <a:gd name="connsiteX39" fmla="*/ 777324 w 815348"/>
                <a:gd name="connsiteY39" fmla="*/ 1531089 h 1880444"/>
                <a:gd name="connsiteX40" fmla="*/ 789475 w 815348"/>
                <a:gd name="connsiteY40" fmla="*/ 1512861 h 1880444"/>
                <a:gd name="connsiteX41" fmla="*/ 795551 w 815348"/>
                <a:gd name="connsiteY41" fmla="*/ 1494634 h 1880444"/>
                <a:gd name="connsiteX42" fmla="*/ 798589 w 815348"/>
                <a:gd name="connsiteY42" fmla="*/ 1485520 h 1880444"/>
                <a:gd name="connsiteX43" fmla="*/ 801627 w 815348"/>
                <a:gd name="connsiteY43" fmla="*/ 1467293 h 1880444"/>
                <a:gd name="connsiteX44" fmla="*/ 800979 w 815348"/>
                <a:gd name="connsiteY44" fmla="*/ 1311244 h 1880444"/>
                <a:gd name="connsiteX45" fmla="*/ 800979 w 815348"/>
                <a:gd name="connsiteY45" fmla="*/ 1311244 h 1880444"/>
                <a:gd name="connsiteX46" fmla="*/ 792513 w 815348"/>
                <a:gd name="connsiteY46" fmla="*/ 929590 h 1880444"/>
                <a:gd name="connsiteX47" fmla="*/ 743907 w 815348"/>
                <a:gd name="connsiteY47" fmla="*/ 94174 h 1880444"/>
                <a:gd name="connsiteX48" fmla="*/ 734794 w 815348"/>
                <a:gd name="connsiteY48" fmla="*/ 75947 h 1880444"/>
                <a:gd name="connsiteX49" fmla="*/ 722642 w 815348"/>
                <a:gd name="connsiteY49" fmla="*/ 66833 h 1880444"/>
                <a:gd name="connsiteX50" fmla="*/ 704415 w 815348"/>
                <a:gd name="connsiteY50" fmla="*/ 51644 h 1880444"/>
                <a:gd name="connsiteX51" fmla="*/ 698339 w 815348"/>
                <a:gd name="connsiteY51" fmla="*/ 42530 h 1880444"/>
                <a:gd name="connsiteX52" fmla="*/ 689225 w 815348"/>
                <a:gd name="connsiteY52" fmla="*/ 36455 h 1880444"/>
                <a:gd name="connsiteX53" fmla="*/ 677074 w 815348"/>
                <a:gd name="connsiteY53" fmla="*/ 18227 h 1880444"/>
                <a:gd name="connsiteX54" fmla="*/ 670998 w 815348"/>
                <a:gd name="connsiteY54" fmla="*/ 9114 h 1880444"/>
                <a:gd name="connsiteX55" fmla="*/ 637582 w 815348"/>
                <a:gd name="connsiteY55" fmla="*/ 0 h 1880444"/>
                <a:gd name="connsiteX56" fmla="*/ 595051 w 815348"/>
                <a:gd name="connsiteY56" fmla="*/ 3038 h 1880444"/>
                <a:gd name="connsiteX57" fmla="*/ 582900 w 815348"/>
                <a:gd name="connsiteY57" fmla="*/ 6076 h 1880444"/>
                <a:gd name="connsiteX58" fmla="*/ 497839 w 815348"/>
                <a:gd name="connsiteY58" fmla="*/ 3038 h 1880444"/>
                <a:gd name="connsiteX59" fmla="*/ 421893 w 815348"/>
                <a:gd name="connsiteY59" fmla="*/ 6076 h 1880444"/>
                <a:gd name="connsiteX60" fmla="*/ 385438 w 815348"/>
                <a:gd name="connsiteY60" fmla="*/ 12152 h 1880444"/>
                <a:gd name="connsiteX61" fmla="*/ 276075 w 815348"/>
                <a:gd name="connsiteY61" fmla="*/ 18227 h 1880444"/>
                <a:gd name="connsiteX62" fmla="*/ 263923 w 815348"/>
                <a:gd name="connsiteY62" fmla="*/ 21265 h 1880444"/>
                <a:gd name="connsiteX63" fmla="*/ 218355 w 815348"/>
                <a:gd name="connsiteY63" fmla="*/ 27341 h 1880444"/>
                <a:gd name="connsiteX64" fmla="*/ 166711 w 815348"/>
                <a:gd name="connsiteY64" fmla="*/ 24303 h 1880444"/>
                <a:gd name="connsiteX65" fmla="*/ 145446 w 815348"/>
                <a:gd name="connsiteY65" fmla="*/ 21265 h 1880444"/>
                <a:gd name="connsiteX66" fmla="*/ 72537 w 815348"/>
                <a:gd name="connsiteY66" fmla="*/ 24303 h 1880444"/>
                <a:gd name="connsiteX67" fmla="*/ 60386 w 815348"/>
                <a:gd name="connsiteY67" fmla="*/ 27341 h 1880444"/>
                <a:gd name="connsiteX68" fmla="*/ 66461 w 815348"/>
                <a:gd name="connsiteY68" fmla="*/ 33417 h 1880444"/>
                <a:gd name="connsiteX69" fmla="*/ 66461 w 815348"/>
                <a:gd name="connsiteY69" fmla="*/ 33417 h 1880444"/>
                <a:gd name="connsiteX70" fmla="*/ 54310 w 815348"/>
                <a:gd name="connsiteY70" fmla="*/ 57720 h 1880444"/>
                <a:gd name="connsiteX71" fmla="*/ 48234 w 815348"/>
                <a:gd name="connsiteY71" fmla="*/ 66833 h 1880444"/>
                <a:gd name="connsiteX72" fmla="*/ 39120 w 815348"/>
                <a:gd name="connsiteY72" fmla="*/ 97212 h 1880444"/>
                <a:gd name="connsiteX73" fmla="*/ 33045 w 815348"/>
                <a:gd name="connsiteY73" fmla="*/ 115439 h 1880444"/>
                <a:gd name="connsiteX74" fmla="*/ 30007 w 815348"/>
                <a:gd name="connsiteY74" fmla="*/ 124553 h 1880444"/>
                <a:gd name="connsiteX75" fmla="*/ 26969 w 815348"/>
                <a:gd name="connsiteY75" fmla="*/ 133667 h 1880444"/>
                <a:gd name="connsiteX76" fmla="*/ 14817 w 815348"/>
                <a:gd name="connsiteY76" fmla="*/ 151894 h 1880444"/>
                <a:gd name="connsiteX77" fmla="*/ 11780 w 815348"/>
                <a:gd name="connsiteY77" fmla="*/ 161007 h 1880444"/>
                <a:gd name="connsiteX78" fmla="*/ 2666 w 815348"/>
                <a:gd name="connsiteY78" fmla="*/ 179235 h 1880444"/>
                <a:gd name="connsiteX79" fmla="*/ 5704 w 815348"/>
                <a:gd name="connsiteY79" fmla="*/ 212651 h 1880444"/>
                <a:gd name="connsiteX80" fmla="*/ 8891 w 815348"/>
                <a:gd name="connsiteY80" fmla="*/ 375140 h 1880444"/>
                <a:gd name="connsiteX81" fmla="*/ 30007 w 815348"/>
                <a:gd name="connsiteY81" fmla="*/ 1078445 h 1880444"/>
                <a:gd name="connsiteX82" fmla="*/ 8891 w 815348"/>
                <a:gd name="connsiteY82" fmla="*/ 1311244 h 1880444"/>
                <a:gd name="connsiteX83" fmla="*/ 38226 w 815348"/>
                <a:gd name="connsiteY83" fmla="*/ 1426669 h 1880444"/>
                <a:gd name="connsiteX84" fmla="*/ 53043 w 815348"/>
                <a:gd name="connsiteY84" fmla="*/ 1456302 h 1880444"/>
                <a:gd name="connsiteX85" fmla="*/ 80899 w 815348"/>
                <a:gd name="connsiteY85" fmla="*/ 1455260 h 1880444"/>
                <a:gd name="connsiteX0" fmla="*/ 80899 w 815348"/>
                <a:gd name="connsiteY0" fmla="*/ 1455260 h 1880444"/>
                <a:gd name="connsiteX1" fmla="*/ 152907 w 815348"/>
                <a:gd name="connsiteY1" fmla="*/ 1599276 h 1880444"/>
                <a:gd name="connsiteX2" fmla="*/ 172787 w 815348"/>
                <a:gd name="connsiteY2" fmla="*/ 1610073 h 1880444"/>
                <a:gd name="connsiteX3" fmla="*/ 184938 w 815348"/>
                <a:gd name="connsiteY3" fmla="*/ 1628301 h 1880444"/>
                <a:gd name="connsiteX4" fmla="*/ 187976 w 815348"/>
                <a:gd name="connsiteY4" fmla="*/ 1637414 h 1880444"/>
                <a:gd name="connsiteX5" fmla="*/ 197090 w 815348"/>
                <a:gd name="connsiteY5" fmla="*/ 1655641 h 1880444"/>
                <a:gd name="connsiteX6" fmla="*/ 203166 w 815348"/>
                <a:gd name="connsiteY6" fmla="*/ 1698172 h 1880444"/>
                <a:gd name="connsiteX7" fmla="*/ 206203 w 815348"/>
                <a:gd name="connsiteY7" fmla="*/ 1734626 h 1880444"/>
                <a:gd name="connsiteX8" fmla="*/ 209241 w 815348"/>
                <a:gd name="connsiteY8" fmla="*/ 1743740 h 1880444"/>
                <a:gd name="connsiteX9" fmla="*/ 212279 w 815348"/>
                <a:gd name="connsiteY9" fmla="*/ 1758929 h 1880444"/>
                <a:gd name="connsiteX10" fmla="*/ 218355 w 815348"/>
                <a:gd name="connsiteY10" fmla="*/ 1777156 h 1880444"/>
                <a:gd name="connsiteX11" fmla="*/ 221393 w 815348"/>
                <a:gd name="connsiteY11" fmla="*/ 1786270 h 1880444"/>
                <a:gd name="connsiteX12" fmla="*/ 239620 w 815348"/>
                <a:gd name="connsiteY12" fmla="*/ 1813611 h 1880444"/>
                <a:gd name="connsiteX13" fmla="*/ 266961 w 815348"/>
                <a:gd name="connsiteY13" fmla="*/ 1828800 h 1880444"/>
                <a:gd name="connsiteX14" fmla="*/ 294302 w 815348"/>
                <a:gd name="connsiteY14" fmla="*/ 1840952 h 1880444"/>
                <a:gd name="connsiteX15" fmla="*/ 303415 w 815348"/>
                <a:gd name="connsiteY15" fmla="*/ 1843990 h 1880444"/>
                <a:gd name="connsiteX16" fmla="*/ 312529 w 815348"/>
                <a:gd name="connsiteY16" fmla="*/ 1850065 h 1880444"/>
                <a:gd name="connsiteX17" fmla="*/ 330756 w 815348"/>
                <a:gd name="connsiteY17" fmla="*/ 1856141 h 1880444"/>
                <a:gd name="connsiteX18" fmla="*/ 348984 w 815348"/>
                <a:gd name="connsiteY18" fmla="*/ 1862217 h 1880444"/>
                <a:gd name="connsiteX19" fmla="*/ 373287 w 815348"/>
                <a:gd name="connsiteY19" fmla="*/ 1865255 h 1880444"/>
                <a:gd name="connsiteX20" fmla="*/ 427968 w 815348"/>
                <a:gd name="connsiteY20" fmla="*/ 1874368 h 1880444"/>
                <a:gd name="connsiteX21" fmla="*/ 473536 w 815348"/>
                <a:gd name="connsiteY21" fmla="*/ 1880444 h 1880444"/>
                <a:gd name="connsiteX22" fmla="*/ 513029 w 815348"/>
                <a:gd name="connsiteY22" fmla="*/ 1877406 h 1880444"/>
                <a:gd name="connsiteX23" fmla="*/ 531256 w 815348"/>
                <a:gd name="connsiteY23" fmla="*/ 1868293 h 1880444"/>
                <a:gd name="connsiteX24" fmla="*/ 558597 w 815348"/>
                <a:gd name="connsiteY24" fmla="*/ 1859179 h 1880444"/>
                <a:gd name="connsiteX25" fmla="*/ 595051 w 815348"/>
                <a:gd name="connsiteY25" fmla="*/ 1847027 h 1880444"/>
                <a:gd name="connsiteX26" fmla="*/ 604165 w 815348"/>
                <a:gd name="connsiteY26" fmla="*/ 1840952 h 1880444"/>
                <a:gd name="connsiteX27" fmla="*/ 610241 w 815348"/>
                <a:gd name="connsiteY27" fmla="*/ 1831838 h 1880444"/>
                <a:gd name="connsiteX28" fmla="*/ 628468 w 815348"/>
                <a:gd name="connsiteY28" fmla="*/ 1825762 h 1880444"/>
                <a:gd name="connsiteX29" fmla="*/ 664922 w 815348"/>
                <a:gd name="connsiteY29" fmla="*/ 1813611 h 1880444"/>
                <a:gd name="connsiteX30" fmla="*/ 674036 w 815348"/>
                <a:gd name="connsiteY30" fmla="*/ 1807535 h 1880444"/>
                <a:gd name="connsiteX31" fmla="*/ 695301 w 815348"/>
                <a:gd name="connsiteY31" fmla="*/ 1801459 h 1880444"/>
                <a:gd name="connsiteX32" fmla="*/ 713528 w 815348"/>
                <a:gd name="connsiteY32" fmla="*/ 1786270 h 1880444"/>
                <a:gd name="connsiteX33" fmla="*/ 725680 w 815348"/>
                <a:gd name="connsiteY33" fmla="*/ 1768043 h 1880444"/>
                <a:gd name="connsiteX34" fmla="*/ 734794 w 815348"/>
                <a:gd name="connsiteY34" fmla="*/ 1749815 h 1880444"/>
                <a:gd name="connsiteX35" fmla="*/ 734794 w 815348"/>
                <a:gd name="connsiteY35" fmla="*/ 1588808 h 1880444"/>
                <a:gd name="connsiteX36" fmla="*/ 740869 w 815348"/>
                <a:gd name="connsiteY36" fmla="*/ 1570581 h 1880444"/>
                <a:gd name="connsiteX37" fmla="*/ 749983 w 815348"/>
                <a:gd name="connsiteY37" fmla="*/ 1549316 h 1880444"/>
                <a:gd name="connsiteX38" fmla="*/ 768210 w 815348"/>
                <a:gd name="connsiteY38" fmla="*/ 1537164 h 1880444"/>
                <a:gd name="connsiteX39" fmla="*/ 777324 w 815348"/>
                <a:gd name="connsiteY39" fmla="*/ 1531089 h 1880444"/>
                <a:gd name="connsiteX40" fmla="*/ 789475 w 815348"/>
                <a:gd name="connsiteY40" fmla="*/ 1512861 h 1880444"/>
                <a:gd name="connsiteX41" fmla="*/ 795551 w 815348"/>
                <a:gd name="connsiteY41" fmla="*/ 1494634 h 1880444"/>
                <a:gd name="connsiteX42" fmla="*/ 798589 w 815348"/>
                <a:gd name="connsiteY42" fmla="*/ 1485520 h 1880444"/>
                <a:gd name="connsiteX43" fmla="*/ 801627 w 815348"/>
                <a:gd name="connsiteY43" fmla="*/ 1467293 h 1880444"/>
                <a:gd name="connsiteX44" fmla="*/ 800979 w 815348"/>
                <a:gd name="connsiteY44" fmla="*/ 1311244 h 1880444"/>
                <a:gd name="connsiteX45" fmla="*/ 800979 w 815348"/>
                <a:gd name="connsiteY45" fmla="*/ 1311244 h 1880444"/>
                <a:gd name="connsiteX46" fmla="*/ 792513 w 815348"/>
                <a:gd name="connsiteY46" fmla="*/ 929590 h 1880444"/>
                <a:gd name="connsiteX47" fmla="*/ 743907 w 815348"/>
                <a:gd name="connsiteY47" fmla="*/ 94174 h 1880444"/>
                <a:gd name="connsiteX48" fmla="*/ 734794 w 815348"/>
                <a:gd name="connsiteY48" fmla="*/ 75947 h 1880444"/>
                <a:gd name="connsiteX49" fmla="*/ 722642 w 815348"/>
                <a:gd name="connsiteY49" fmla="*/ 66833 h 1880444"/>
                <a:gd name="connsiteX50" fmla="*/ 704415 w 815348"/>
                <a:gd name="connsiteY50" fmla="*/ 51644 h 1880444"/>
                <a:gd name="connsiteX51" fmla="*/ 698339 w 815348"/>
                <a:gd name="connsiteY51" fmla="*/ 42530 h 1880444"/>
                <a:gd name="connsiteX52" fmla="*/ 689225 w 815348"/>
                <a:gd name="connsiteY52" fmla="*/ 36455 h 1880444"/>
                <a:gd name="connsiteX53" fmla="*/ 677074 w 815348"/>
                <a:gd name="connsiteY53" fmla="*/ 18227 h 1880444"/>
                <a:gd name="connsiteX54" fmla="*/ 670998 w 815348"/>
                <a:gd name="connsiteY54" fmla="*/ 9114 h 1880444"/>
                <a:gd name="connsiteX55" fmla="*/ 637582 w 815348"/>
                <a:gd name="connsiteY55" fmla="*/ 0 h 1880444"/>
                <a:gd name="connsiteX56" fmla="*/ 595051 w 815348"/>
                <a:gd name="connsiteY56" fmla="*/ 3038 h 1880444"/>
                <a:gd name="connsiteX57" fmla="*/ 582900 w 815348"/>
                <a:gd name="connsiteY57" fmla="*/ 6076 h 1880444"/>
                <a:gd name="connsiteX58" fmla="*/ 497839 w 815348"/>
                <a:gd name="connsiteY58" fmla="*/ 3038 h 1880444"/>
                <a:gd name="connsiteX59" fmla="*/ 421893 w 815348"/>
                <a:gd name="connsiteY59" fmla="*/ 6076 h 1880444"/>
                <a:gd name="connsiteX60" fmla="*/ 385438 w 815348"/>
                <a:gd name="connsiteY60" fmla="*/ 12152 h 1880444"/>
                <a:gd name="connsiteX61" fmla="*/ 276075 w 815348"/>
                <a:gd name="connsiteY61" fmla="*/ 18227 h 1880444"/>
                <a:gd name="connsiteX62" fmla="*/ 263923 w 815348"/>
                <a:gd name="connsiteY62" fmla="*/ 21265 h 1880444"/>
                <a:gd name="connsiteX63" fmla="*/ 218355 w 815348"/>
                <a:gd name="connsiteY63" fmla="*/ 27341 h 1880444"/>
                <a:gd name="connsiteX64" fmla="*/ 166711 w 815348"/>
                <a:gd name="connsiteY64" fmla="*/ 24303 h 1880444"/>
                <a:gd name="connsiteX65" fmla="*/ 145446 w 815348"/>
                <a:gd name="connsiteY65" fmla="*/ 21265 h 1880444"/>
                <a:gd name="connsiteX66" fmla="*/ 72537 w 815348"/>
                <a:gd name="connsiteY66" fmla="*/ 24303 h 1880444"/>
                <a:gd name="connsiteX67" fmla="*/ 60386 w 815348"/>
                <a:gd name="connsiteY67" fmla="*/ 27341 h 1880444"/>
                <a:gd name="connsiteX68" fmla="*/ 66461 w 815348"/>
                <a:gd name="connsiteY68" fmla="*/ 33417 h 1880444"/>
                <a:gd name="connsiteX69" fmla="*/ 66461 w 815348"/>
                <a:gd name="connsiteY69" fmla="*/ 33417 h 1880444"/>
                <a:gd name="connsiteX70" fmla="*/ 54310 w 815348"/>
                <a:gd name="connsiteY70" fmla="*/ 57720 h 1880444"/>
                <a:gd name="connsiteX71" fmla="*/ 48234 w 815348"/>
                <a:gd name="connsiteY71" fmla="*/ 66833 h 1880444"/>
                <a:gd name="connsiteX72" fmla="*/ 39120 w 815348"/>
                <a:gd name="connsiteY72" fmla="*/ 97212 h 1880444"/>
                <a:gd name="connsiteX73" fmla="*/ 33045 w 815348"/>
                <a:gd name="connsiteY73" fmla="*/ 115439 h 1880444"/>
                <a:gd name="connsiteX74" fmla="*/ 30007 w 815348"/>
                <a:gd name="connsiteY74" fmla="*/ 124553 h 1880444"/>
                <a:gd name="connsiteX75" fmla="*/ 26969 w 815348"/>
                <a:gd name="connsiteY75" fmla="*/ 133667 h 1880444"/>
                <a:gd name="connsiteX76" fmla="*/ 14817 w 815348"/>
                <a:gd name="connsiteY76" fmla="*/ 151894 h 1880444"/>
                <a:gd name="connsiteX77" fmla="*/ 11780 w 815348"/>
                <a:gd name="connsiteY77" fmla="*/ 161007 h 1880444"/>
                <a:gd name="connsiteX78" fmla="*/ 2666 w 815348"/>
                <a:gd name="connsiteY78" fmla="*/ 179235 h 1880444"/>
                <a:gd name="connsiteX79" fmla="*/ 5704 w 815348"/>
                <a:gd name="connsiteY79" fmla="*/ 212651 h 1880444"/>
                <a:gd name="connsiteX80" fmla="*/ 8891 w 815348"/>
                <a:gd name="connsiteY80" fmla="*/ 375140 h 1880444"/>
                <a:gd name="connsiteX81" fmla="*/ 30007 w 815348"/>
                <a:gd name="connsiteY81" fmla="*/ 1078445 h 1880444"/>
                <a:gd name="connsiteX82" fmla="*/ 8891 w 815348"/>
                <a:gd name="connsiteY82" fmla="*/ 1311244 h 1880444"/>
                <a:gd name="connsiteX83" fmla="*/ 38226 w 815348"/>
                <a:gd name="connsiteY83" fmla="*/ 1426669 h 1880444"/>
                <a:gd name="connsiteX84" fmla="*/ 53043 w 815348"/>
                <a:gd name="connsiteY84" fmla="*/ 1456302 h 1880444"/>
                <a:gd name="connsiteX85" fmla="*/ 80899 w 815348"/>
                <a:gd name="connsiteY85" fmla="*/ 1455260 h 1880444"/>
                <a:gd name="connsiteX0" fmla="*/ 80899 w 815348"/>
                <a:gd name="connsiteY0" fmla="*/ 1455260 h 1880444"/>
                <a:gd name="connsiteX1" fmla="*/ 152907 w 815348"/>
                <a:gd name="connsiteY1" fmla="*/ 1599276 h 1880444"/>
                <a:gd name="connsiteX2" fmla="*/ 172787 w 815348"/>
                <a:gd name="connsiteY2" fmla="*/ 1610073 h 1880444"/>
                <a:gd name="connsiteX3" fmla="*/ 184938 w 815348"/>
                <a:gd name="connsiteY3" fmla="*/ 1628301 h 1880444"/>
                <a:gd name="connsiteX4" fmla="*/ 187976 w 815348"/>
                <a:gd name="connsiteY4" fmla="*/ 1637414 h 1880444"/>
                <a:gd name="connsiteX5" fmla="*/ 197090 w 815348"/>
                <a:gd name="connsiteY5" fmla="*/ 1655641 h 1880444"/>
                <a:gd name="connsiteX6" fmla="*/ 203166 w 815348"/>
                <a:gd name="connsiteY6" fmla="*/ 1698172 h 1880444"/>
                <a:gd name="connsiteX7" fmla="*/ 206203 w 815348"/>
                <a:gd name="connsiteY7" fmla="*/ 1734626 h 1880444"/>
                <a:gd name="connsiteX8" fmla="*/ 209241 w 815348"/>
                <a:gd name="connsiteY8" fmla="*/ 1743740 h 1880444"/>
                <a:gd name="connsiteX9" fmla="*/ 212279 w 815348"/>
                <a:gd name="connsiteY9" fmla="*/ 1758929 h 1880444"/>
                <a:gd name="connsiteX10" fmla="*/ 218355 w 815348"/>
                <a:gd name="connsiteY10" fmla="*/ 1777156 h 1880444"/>
                <a:gd name="connsiteX11" fmla="*/ 221393 w 815348"/>
                <a:gd name="connsiteY11" fmla="*/ 1786270 h 1880444"/>
                <a:gd name="connsiteX12" fmla="*/ 239620 w 815348"/>
                <a:gd name="connsiteY12" fmla="*/ 1813611 h 1880444"/>
                <a:gd name="connsiteX13" fmla="*/ 266961 w 815348"/>
                <a:gd name="connsiteY13" fmla="*/ 1828800 h 1880444"/>
                <a:gd name="connsiteX14" fmla="*/ 294302 w 815348"/>
                <a:gd name="connsiteY14" fmla="*/ 1840952 h 1880444"/>
                <a:gd name="connsiteX15" fmla="*/ 303415 w 815348"/>
                <a:gd name="connsiteY15" fmla="*/ 1843990 h 1880444"/>
                <a:gd name="connsiteX16" fmla="*/ 312529 w 815348"/>
                <a:gd name="connsiteY16" fmla="*/ 1850065 h 1880444"/>
                <a:gd name="connsiteX17" fmla="*/ 330756 w 815348"/>
                <a:gd name="connsiteY17" fmla="*/ 1856141 h 1880444"/>
                <a:gd name="connsiteX18" fmla="*/ 348984 w 815348"/>
                <a:gd name="connsiteY18" fmla="*/ 1862217 h 1880444"/>
                <a:gd name="connsiteX19" fmla="*/ 373287 w 815348"/>
                <a:gd name="connsiteY19" fmla="*/ 1865255 h 1880444"/>
                <a:gd name="connsiteX20" fmla="*/ 427968 w 815348"/>
                <a:gd name="connsiteY20" fmla="*/ 1874368 h 1880444"/>
                <a:gd name="connsiteX21" fmla="*/ 473536 w 815348"/>
                <a:gd name="connsiteY21" fmla="*/ 1880444 h 1880444"/>
                <a:gd name="connsiteX22" fmla="*/ 513029 w 815348"/>
                <a:gd name="connsiteY22" fmla="*/ 1877406 h 1880444"/>
                <a:gd name="connsiteX23" fmla="*/ 531256 w 815348"/>
                <a:gd name="connsiteY23" fmla="*/ 1868293 h 1880444"/>
                <a:gd name="connsiteX24" fmla="*/ 558597 w 815348"/>
                <a:gd name="connsiteY24" fmla="*/ 1859179 h 1880444"/>
                <a:gd name="connsiteX25" fmla="*/ 595051 w 815348"/>
                <a:gd name="connsiteY25" fmla="*/ 1847027 h 1880444"/>
                <a:gd name="connsiteX26" fmla="*/ 604165 w 815348"/>
                <a:gd name="connsiteY26" fmla="*/ 1840952 h 1880444"/>
                <a:gd name="connsiteX27" fmla="*/ 610241 w 815348"/>
                <a:gd name="connsiteY27" fmla="*/ 1831838 h 1880444"/>
                <a:gd name="connsiteX28" fmla="*/ 628468 w 815348"/>
                <a:gd name="connsiteY28" fmla="*/ 1825762 h 1880444"/>
                <a:gd name="connsiteX29" fmla="*/ 664922 w 815348"/>
                <a:gd name="connsiteY29" fmla="*/ 1813611 h 1880444"/>
                <a:gd name="connsiteX30" fmla="*/ 674036 w 815348"/>
                <a:gd name="connsiteY30" fmla="*/ 1807535 h 1880444"/>
                <a:gd name="connsiteX31" fmla="*/ 695301 w 815348"/>
                <a:gd name="connsiteY31" fmla="*/ 1801459 h 1880444"/>
                <a:gd name="connsiteX32" fmla="*/ 713528 w 815348"/>
                <a:gd name="connsiteY32" fmla="*/ 1786270 h 1880444"/>
                <a:gd name="connsiteX33" fmla="*/ 725680 w 815348"/>
                <a:gd name="connsiteY33" fmla="*/ 1768043 h 1880444"/>
                <a:gd name="connsiteX34" fmla="*/ 734794 w 815348"/>
                <a:gd name="connsiteY34" fmla="*/ 1749815 h 1880444"/>
                <a:gd name="connsiteX35" fmla="*/ 734794 w 815348"/>
                <a:gd name="connsiteY35" fmla="*/ 1588808 h 1880444"/>
                <a:gd name="connsiteX36" fmla="*/ 740869 w 815348"/>
                <a:gd name="connsiteY36" fmla="*/ 1570581 h 1880444"/>
                <a:gd name="connsiteX37" fmla="*/ 749983 w 815348"/>
                <a:gd name="connsiteY37" fmla="*/ 1549316 h 1880444"/>
                <a:gd name="connsiteX38" fmla="*/ 768210 w 815348"/>
                <a:gd name="connsiteY38" fmla="*/ 1537164 h 1880444"/>
                <a:gd name="connsiteX39" fmla="*/ 777324 w 815348"/>
                <a:gd name="connsiteY39" fmla="*/ 1531089 h 1880444"/>
                <a:gd name="connsiteX40" fmla="*/ 789475 w 815348"/>
                <a:gd name="connsiteY40" fmla="*/ 1512861 h 1880444"/>
                <a:gd name="connsiteX41" fmla="*/ 795551 w 815348"/>
                <a:gd name="connsiteY41" fmla="*/ 1494634 h 1880444"/>
                <a:gd name="connsiteX42" fmla="*/ 798589 w 815348"/>
                <a:gd name="connsiteY42" fmla="*/ 1485520 h 1880444"/>
                <a:gd name="connsiteX43" fmla="*/ 801627 w 815348"/>
                <a:gd name="connsiteY43" fmla="*/ 1467293 h 1880444"/>
                <a:gd name="connsiteX44" fmla="*/ 800979 w 815348"/>
                <a:gd name="connsiteY44" fmla="*/ 1311244 h 1880444"/>
                <a:gd name="connsiteX45" fmla="*/ 800979 w 815348"/>
                <a:gd name="connsiteY45" fmla="*/ 1311244 h 1880444"/>
                <a:gd name="connsiteX46" fmla="*/ 792513 w 815348"/>
                <a:gd name="connsiteY46" fmla="*/ 929590 h 1880444"/>
                <a:gd name="connsiteX47" fmla="*/ 743907 w 815348"/>
                <a:gd name="connsiteY47" fmla="*/ 94174 h 1880444"/>
                <a:gd name="connsiteX48" fmla="*/ 734794 w 815348"/>
                <a:gd name="connsiteY48" fmla="*/ 75947 h 1880444"/>
                <a:gd name="connsiteX49" fmla="*/ 722642 w 815348"/>
                <a:gd name="connsiteY49" fmla="*/ 66833 h 1880444"/>
                <a:gd name="connsiteX50" fmla="*/ 704415 w 815348"/>
                <a:gd name="connsiteY50" fmla="*/ 51644 h 1880444"/>
                <a:gd name="connsiteX51" fmla="*/ 698339 w 815348"/>
                <a:gd name="connsiteY51" fmla="*/ 42530 h 1880444"/>
                <a:gd name="connsiteX52" fmla="*/ 689225 w 815348"/>
                <a:gd name="connsiteY52" fmla="*/ 36455 h 1880444"/>
                <a:gd name="connsiteX53" fmla="*/ 677074 w 815348"/>
                <a:gd name="connsiteY53" fmla="*/ 18227 h 1880444"/>
                <a:gd name="connsiteX54" fmla="*/ 670998 w 815348"/>
                <a:gd name="connsiteY54" fmla="*/ 9114 h 1880444"/>
                <a:gd name="connsiteX55" fmla="*/ 637582 w 815348"/>
                <a:gd name="connsiteY55" fmla="*/ 0 h 1880444"/>
                <a:gd name="connsiteX56" fmla="*/ 595051 w 815348"/>
                <a:gd name="connsiteY56" fmla="*/ 3038 h 1880444"/>
                <a:gd name="connsiteX57" fmla="*/ 582900 w 815348"/>
                <a:gd name="connsiteY57" fmla="*/ 6076 h 1880444"/>
                <a:gd name="connsiteX58" fmla="*/ 497839 w 815348"/>
                <a:gd name="connsiteY58" fmla="*/ 3038 h 1880444"/>
                <a:gd name="connsiteX59" fmla="*/ 421893 w 815348"/>
                <a:gd name="connsiteY59" fmla="*/ 6076 h 1880444"/>
                <a:gd name="connsiteX60" fmla="*/ 385438 w 815348"/>
                <a:gd name="connsiteY60" fmla="*/ 12152 h 1880444"/>
                <a:gd name="connsiteX61" fmla="*/ 276075 w 815348"/>
                <a:gd name="connsiteY61" fmla="*/ 18227 h 1880444"/>
                <a:gd name="connsiteX62" fmla="*/ 263923 w 815348"/>
                <a:gd name="connsiteY62" fmla="*/ 21265 h 1880444"/>
                <a:gd name="connsiteX63" fmla="*/ 218355 w 815348"/>
                <a:gd name="connsiteY63" fmla="*/ 27341 h 1880444"/>
                <a:gd name="connsiteX64" fmla="*/ 166711 w 815348"/>
                <a:gd name="connsiteY64" fmla="*/ 24303 h 1880444"/>
                <a:gd name="connsiteX65" fmla="*/ 145446 w 815348"/>
                <a:gd name="connsiteY65" fmla="*/ 21265 h 1880444"/>
                <a:gd name="connsiteX66" fmla="*/ 72537 w 815348"/>
                <a:gd name="connsiteY66" fmla="*/ 24303 h 1880444"/>
                <a:gd name="connsiteX67" fmla="*/ 60386 w 815348"/>
                <a:gd name="connsiteY67" fmla="*/ 27341 h 1880444"/>
                <a:gd name="connsiteX68" fmla="*/ 66461 w 815348"/>
                <a:gd name="connsiteY68" fmla="*/ 33417 h 1880444"/>
                <a:gd name="connsiteX69" fmla="*/ 66461 w 815348"/>
                <a:gd name="connsiteY69" fmla="*/ 33417 h 1880444"/>
                <a:gd name="connsiteX70" fmla="*/ 54310 w 815348"/>
                <a:gd name="connsiteY70" fmla="*/ 57720 h 1880444"/>
                <a:gd name="connsiteX71" fmla="*/ 48234 w 815348"/>
                <a:gd name="connsiteY71" fmla="*/ 66833 h 1880444"/>
                <a:gd name="connsiteX72" fmla="*/ 39120 w 815348"/>
                <a:gd name="connsiteY72" fmla="*/ 97212 h 1880444"/>
                <a:gd name="connsiteX73" fmla="*/ 33045 w 815348"/>
                <a:gd name="connsiteY73" fmla="*/ 115439 h 1880444"/>
                <a:gd name="connsiteX74" fmla="*/ 30007 w 815348"/>
                <a:gd name="connsiteY74" fmla="*/ 124553 h 1880444"/>
                <a:gd name="connsiteX75" fmla="*/ 26969 w 815348"/>
                <a:gd name="connsiteY75" fmla="*/ 133667 h 1880444"/>
                <a:gd name="connsiteX76" fmla="*/ 14817 w 815348"/>
                <a:gd name="connsiteY76" fmla="*/ 151894 h 1880444"/>
                <a:gd name="connsiteX77" fmla="*/ 11780 w 815348"/>
                <a:gd name="connsiteY77" fmla="*/ 161007 h 1880444"/>
                <a:gd name="connsiteX78" fmla="*/ 2666 w 815348"/>
                <a:gd name="connsiteY78" fmla="*/ 179235 h 1880444"/>
                <a:gd name="connsiteX79" fmla="*/ 5704 w 815348"/>
                <a:gd name="connsiteY79" fmla="*/ 212651 h 1880444"/>
                <a:gd name="connsiteX80" fmla="*/ 8891 w 815348"/>
                <a:gd name="connsiteY80" fmla="*/ 375140 h 1880444"/>
                <a:gd name="connsiteX81" fmla="*/ 30007 w 815348"/>
                <a:gd name="connsiteY81" fmla="*/ 1078445 h 1880444"/>
                <a:gd name="connsiteX82" fmla="*/ 8891 w 815348"/>
                <a:gd name="connsiteY82" fmla="*/ 1239236 h 1880444"/>
                <a:gd name="connsiteX83" fmla="*/ 38226 w 815348"/>
                <a:gd name="connsiteY83" fmla="*/ 1426669 h 1880444"/>
                <a:gd name="connsiteX84" fmla="*/ 53043 w 815348"/>
                <a:gd name="connsiteY84" fmla="*/ 1456302 h 1880444"/>
                <a:gd name="connsiteX85" fmla="*/ 80899 w 815348"/>
                <a:gd name="connsiteY85" fmla="*/ 1455260 h 1880444"/>
                <a:gd name="connsiteX0" fmla="*/ 80899 w 815348"/>
                <a:gd name="connsiteY0" fmla="*/ 1455260 h 1880444"/>
                <a:gd name="connsiteX1" fmla="*/ 152907 w 815348"/>
                <a:gd name="connsiteY1" fmla="*/ 1599276 h 1880444"/>
                <a:gd name="connsiteX2" fmla="*/ 172787 w 815348"/>
                <a:gd name="connsiteY2" fmla="*/ 1610073 h 1880444"/>
                <a:gd name="connsiteX3" fmla="*/ 184938 w 815348"/>
                <a:gd name="connsiteY3" fmla="*/ 1628301 h 1880444"/>
                <a:gd name="connsiteX4" fmla="*/ 187976 w 815348"/>
                <a:gd name="connsiteY4" fmla="*/ 1637414 h 1880444"/>
                <a:gd name="connsiteX5" fmla="*/ 197090 w 815348"/>
                <a:gd name="connsiteY5" fmla="*/ 1655641 h 1880444"/>
                <a:gd name="connsiteX6" fmla="*/ 203166 w 815348"/>
                <a:gd name="connsiteY6" fmla="*/ 1698172 h 1880444"/>
                <a:gd name="connsiteX7" fmla="*/ 206203 w 815348"/>
                <a:gd name="connsiteY7" fmla="*/ 1734626 h 1880444"/>
                <a:gd name="connsiteX8" fmla="*/ 209241 w 815348"/>
                <a:gd name="connsiteY8" fmla="*/ 1743740 h 1880444"/>
                <a:gd name="connsiteX9" fmla="*/ 212279 w 815348"/>
                <a:gd name="connsiteY9" fmla="*/ 1758929 h 1880444"/>
                <a:gd name="connsiteX10" fmla="*/ 218355 w 815348"/>
                <a:gd name="connsiteY10" fmla="*/ 1777156 h 1880444"/>
                <a:gd name="connsiteX11" fmla="*/ 221393 w 815348"/>
                <a:gd name="connsiteY11" fmla="*/ 1786270 h 1880444"/>
                <a:gd name="connsiteX12" fmla="*/ 239620 w 815348"/>
                <a:gd name="connsiteY12" fmla="*/ 1813611 h 1880444"/>
                <a:gd name="connsiteX13" fmla="*/ 266961 w 815348"/>
                <a:gd name="connsiteY13" fmla="*/ 1828800 h 1880444"/>
                <a:gd name="connsiteX14" fmla="*/ 294302 w 815348"/>
                <a:gd name="connsiteY14" fmla="*/ 1840952 h 1880444"/>
                <a:gd name="connsiteX15" fmla="*/ 303415 w 815348"/>
                <a:gd name="connsiteY15" fmla="*/ 1843990 h 1880444"/>
                <a:gd name="connsiteX16" fmla="*/ 312529 w 815348"/>
                <a:gd name="connsiteY16" fmla="*/ 1850065 h 1880444"/>
                <a:gd name="connsiteX17" fmla="*/ 330756 w 815348"/>
                <a:gd name="connsiteY17" fmla="*/ 1856141 h 1880444"/>
                <a:gd name="connsiteX18" fmla="*/ 348984 w 815348"/>
                <a:gd name="connsiteY18" fmla="*/ 1862217 h 1880444"/>
                <a:gd name="connsiteX19" fmla="*/ 373287 w 815348"/>
                <a:gd name="connsiteY19" fmla="*/ 1865255 h 1880444"/>
                <a:gd name="connsiteX20" fmla="*/ 427968 w 815348"/>
                <a:gd name="connsiteY20" fmla="*/ 1874368 h 1880444"/>
                <a:gd name="connsiteX21" fmla="*/ 473536 w 815348"/>
                <a:gd name="connsiteY21" fmla="*/ 1880444 h 1880444"/>
                <a:gd name="connsiteX22" fmla="*/ 513029 w 815348"/>
                <a:gd name="connsiteY22" fmla="*/ 1877406 h 1880444"/>
                <a:gd name="connsiteX23" fmla="*/ 531256 w 815348"/>
                <a:gd name="connsiteY23" fmla="*/ 1868293 h 1880444"/>
                <a:gd name="connsiteX24" fmla="*/ 558597 w 815348"/>
                <a:gd name="connsiteY24" fmla="*/ 1859179 h 1880444"/>
                <a:gd name="connsiteX25" fmla="*/ 595051 w 815348"/>
                <a:gd name="connsiteY25" fmla="*/ 1847027 h 1880444"/>
                <a:gd name="connsiteX26" fmla="*/ 604165 w 815348"/>
                <a:gd name="connsiteY26" fmla="*/ 1840952 h 1880444"/>
                <a:gd name="connsiteX27" fmla="*/ 610241 w 815348"/>
                <a:gd name="connsiteY27" fmla="*/ 1831838 h 1880444"/>
                <a:gd name="connsiteX28" fmla="*/ 628468 w 815348"/>
                <a:gd name="connsiteY28" fmla="*/ 1825762 h 1880444"/>
                <a:gd name="connsiteX29" fmla="*/ 664922 w 815348"/>
                <a:gd name="connsiteY29" fmla="*/ 1813611 h 1880444"/>
                <a:gd name="connsiteX30" fmla="*/ 674036 w 815348"/>
                <a:gd name="connsiteY30" fmla="*/ 1807535 h 1880444"/>
                <a:gd name="connsiteX31" fmla="*/ 695301 w 815348"/>
                <a:gd name="connsiteY31" fmla="*/ 1801459 h 1880444"/>
                <a:gd name="connsiteX32" fmla="*/ 713528 w 815348"/>
                <a:gd name="connsiteY32" fmla="*/ 1786270 h 1880444"/>
                <a:gd name="connsiteX33" fmla="*/ 725680 w 815348"/>
                <a:gd name="connsiteY33" fmla="*/ 1768043 h 1880444"/>
                <a:gd name="connsiteX34" fmla="*/ 734794 w 815348"/>
                <a:gd name="connsiteY34" fmla="*/ 1749815 h 1880444"/>
                <a:gd name="connsiteX35" fmla="*/ 734794 w 815348"/>
                <a:gd name="connsiteY35" fmla="*/ 1588808 h 1880444"/>
                <a:gd name="connsiteX36" fmla="*/ 740869 w 815348"/>
                <a:gd name="connsiteY36" fmla="*/ 1570581 h 1880444"/>
                <a:gd name="connsiteX37" fmla="*/ 749983 w 815348"/>
                <a:gd name="connsiteY37" fmla="*/ 1549316 h 1880444"/>
                <a:gd name="connsiteX38" fmla="*/ 768210 w 815348"/>
                <a:gd name="connsiteY38" fmla="*/ 1537164 h 1880444"/>
                <a:gd name="connsiteX39" fmla="*/ 777324 w 815348"/>
                <a:gd name="connsiteY39" fmla="*/ 1531089 h 1880444"/>
                <a:gd name="connsiteX40" fmla="*/ 789475 w 815348"/>
                <a:gd name="connsiteY40" fmla="*/ 1512861 h 1880444"/>
                <a:gd name="connsiteX41" fmla="*/ 795551 w 815348"/>
                <a:gd name="connsiteY41" fmla="*/ 1494634 h 1880444"/>
                <a:gd name="connsiteX42" fmla="*/ 798589 w 815348"/>
                <a:gd name="connsiteY42" fmla="*/ 1485520 h 1880444"/>
                <a:gd name="connsiteX43" fmla="*/ 801627 w 815348"/>
                <a:gd name="connsiteY43" fmla="*/ 1467293 h 1880444"/>
                <a:gd name="connsiteX44" fmla="*/ 800979 w 815348"/>
                <a:gd name="connsiteY44" fmla="*/ 1311244 h 1880444"/>
                <a:gd name="connsiteX45" fmla="*/ 800979 w 815348"/>
                <a:gd name="connsiteY45" fmla="*/ 1311244 h 1880444"/>
                <a:gd name="connsiteX46" fmla="*/ 792513 w 815348"/>
                <a:gd name="connsiteY46" fmla="*/ 929590 h 1880444"/>
                <a:gd name="connsiteX47" fmla="*/ 743907 w 815348"/>
                <a:gd name="connsiteY47" fmla="*/ 94174 h 1880444"/>
                <a:gd name="connsiteX48" fmla="*/ 734794 w 815348"/>
                <a:gd name="connsiteY48" fmla="*/ 75947 h 1880444"/>
                <a:gd name="connsiteX49" fmla="*/ 722642 w 815348"/>
                <a:gd name="connsiteY49" fmla="*/ 66833 h 1880444"/>
                <a:gd name="connsiteX50" fmla="*/ 704415 w 815348"/>
                <a:gd name="connsiteY50" fmla="*/ 51644 h 1880444"/>
                <a:gd name="connsiteX51" fmla="*/ 698339 w 815348"/>
                <a:gd name="connsiteY51" fmla="*/ 42530 h 1880444"/>
                <a:gd name="connsiteX52" fmla="*/ 689225 w 815348"/>
                <a:gd name="connsiteY52" fmla="*/ 36455 h 1880444"/>
                <a:gd name="connsiteX53" fmla="*/ 677074 w 815348"/>
                <a:gd name="connsiteY53" fmla="*/ 18227 h 1880444"/>
                <a:gd name="connsiteX54" fmla="*/ 670998 w 815348"/>
                <a:gd name="connsiteY54" fmla="*/ 9114 h 1880444"/>
                <a:gd name="connsiteX55" fmla="*/ 637582 w 815348"/>
                <a:gd name="connsiteY55" fmla="*/ 0 h 1880444"/>
                <a:gd name="connsiteX56" fmla="*/ 595051 w 815348"/>
                <a:gd name="connsiteY56" fmla="*/ 3038 h 1880444"/>
                <a:gd name="connsiteX57" fmla="*/ 582900 w 815348"/>
                <a:gd name="connsiteY57" fmla="*/ 6076 h 1880444"/>
                <a:gd name="connsiteX58" fmla="*/ 497839 w 815348"/>
                <a:gd name="connsiteY58" fmla="*/ 3038 h 1880444"/>
                <a:gd name="connsiteX59" fmla="*/ 421893 w 815348"/>
                <a:gd name="connsiteY59" fmla="*/ 6076 h 1880444"/>
                <a:gd name="connsiteX60" fmla="*/ 385438 w 815348"/>
                <a:gd name="connsiteY60" fmla="*/ 12152 h 1880444"/>
                <a:gd name="connsiteX61" fmla="*/ 276075 w 815348"/>
                <a:gd name="connsiteY61" fmla="*/ 18227 h 1880444"/>
                <a:gd name="connsiteX62" fmla="*/ 263923 w 815348"/>
                <a:gd name="connsiteY62" fmla="*/ 21265 h 1880444"/>
                <a:gd name="connsiteX63" fmla="*/ 218355 w 815348"/>
                <a:gd name="connsiteY63" fmla="*/ 27341 h 1880444"/>
                <a:gd name="connsiteX64" fmla="*/ 166711 w 815348"/>
                <a:gd name="connsiteY64" fmla="*/ 24303 h 1880444"/>
                <a:gd name="connsiteX65" fmla="*/ 145446 w 815348"/>
                <a:gd name="connsiteY65" fmla="*/ 21265 h 1880444"/>
                <a:gd name="connsiteX66" fmla="*/ 72537 w 815348"/>
                <a:gd name="connsiteY66" fmla="*/ 24303 h 1880444"/>
                <a:gd name="connsiteX67" fmla="*/ 60386 w 815348"/>
                <a:gd name="connsiteY67" fmla="*/ 27341 h 1880444"/>
                <a:gd name="connsiteX68" fmla="*/ 66461 w 815348"/>
                <a:gd name="connsiteY68" fmla="*/ 33417 h 1880444"/>
                <a:gd name="connsiteX69" fmla="*/ 66461 w 815348"/>
                <a:gd name="connsiteY69" fmla="*/ 33417 h 1880444"/>
                <a:gd name="connsiteX70" fmla="*/ 54310 w 815348"/>
                <a:gd name="connsiteY70" fmla="*/ 57720 h 1880444"/>
                <a:gd name="connsiteX71" fmla="*/ 48234 w 815348"/>
                <a:gd name="connsiteY71" fmla="*/ 66833 h 1880444"/>
                <a:gd name="connsiteX72" fmla="*/ 39120 w 815348"/>
                <a:gd name="connsiteY72" fmla="*/ 97212 h 1880444"/>
                <a:gd name="connsiteX73" fmla="*/ 33045 w 815348"/>
                <a:gd name="connsiteY73" fmla="*/ 115439 h 1880444"/>
                <a:gd name="connsiteX74" fmla="*/ 30007 w 815348"/>
                <a:gd name="connsiteY74" fmla="*/ 124553 h 1880444"/>
                <a:gd name="connsiteX75" fmla="*/ 26969 w 815348"/>
                <a:gd name="connsiteY75" fmla="*/ 133667 h 1880444"/>
                <a:gd name="connsiteX76" fmla="*/ 14817 w 815348"/>
                <a:gd name="connsiteY76" fmla="*/ 151894 h 1880444"/>
                <a:gd name="connsiteX77" fmla="*/ 11780 w 815348"/>
                <a:gd name="connsiteY77" fmla="*/ 161007 h 1880444"/>
                <a:gd name="connsiteX78" fmla="*/ 2666 w 815348"/>
                <a:gd name="connsiteY78" fmla="*/ 179235 h 1880444"/>
                <a:gd name="connsiteX79" fmla="*/ 5704 w 815348"/>
                <a:gd name="connsiteY79" fmla="*/ 212651 h 1880444"/>
                <a:gd name="connsiteX80" fmla="*/ 8891 w 815348"/>
                <a:gd name="connsiteY80" fmla="*/ 375140 h 1880444"/>
                <a:gd name="connsiteX81" fmla="*/ 30007 w 815348"/>
                <a:gd name="connsiteY81" fmla="*/ 1078445 h 1880444"/>
                <a:gd name="connsiteX82" fmla="*/ 38226 w 815348"/>
                <a:gd name="connsiteY82" fmla="*/ 1426669 h 1880444"/>
                <a:gd name="connsiteX83" fmla="*/ 53043 w 815348"/>
                <a:gd name="connsiteY83" fmla="*/ 1456302 h 1880444"/>
                <a:gd name="connsiteX84" fmla="*/ 80899 w 815348"/>
                <a:gd name="connsiteY84" fmla="*/ 1455260 h 1880444"/>
                <a:gd name="connsiteX0" fmla="*/ 80899 w 815348"/>
                <a:gd name="connsiteY0" fmla="*/ 1455260 h 1880444"/>
                <a:gd name="connsiteX1" fmla="*/ 152907 w 815348"/>
                <a:gd name="connsiteY1" fmla="*/ 1599276 h 1880444"/>
                <a:gd name="connsiteX2" fmla="*/ 172787 w 815348"/>
                <a:gd name="connsiteY2" fmla="*/ 1610073 h 1880444"/>
                <a:gd name="connsiteX3" fmla="*/ 184938 w 815348"/>
                <a:gd name="connsiteY3" fmla="*/ 1628301 h 1880444"/>
                <a:gd name="connsiteX4" fmla="*/ 187976 w 815348"/>
                <a:gd name="connsiteY4" fmla="*/ 1637414 h 1880444"/>
                <a:gd name="connsiteX5" fmla="*/ 197090 w 815348"/>
                <a:gd name="connsiteY5" fmla="*/ 1655641 h 1880444"/>
                <a:gd name="connsiteX6" fmla="*/ 203166 w 815348"/>
                <a:gd name="connsiteY6" fmla="*/ 1698172 h 1880444"/>
                <a:gd name="connsiteX7" fmla="*/ 206203 w 815348"/>
                <a:gd name="connsiteY7" fmla="*/ 1734626 h 1880444"/>
                <a:gd name="connsiteX8" fmla="*/ 209241 w 815348"/>
                <a:gd name="connsiteY8" fmla="*/ 1743740 h 1880444"/>
                <a:gd name="connsiteX9" fmla="*/ 212279 w 815348"/>
                <a:gd name="connsiteY9" fmla="*/ 1758929 h 1880444"/>
                <a:gd name="connsiteX10" fmla="*/ 218355 w 815348"/>
                <a:gd name="connsiteY10" fmla="*/ 1777156 h 1880444"/>
                <a:gd name="connsiteX11" fmla="*/ 221393 w 815348"/>
                <a:gd name="connsiteY11" fmla="*/ 1786270 h 1880444"/>
                <a:gd name="connsiteX12" fmla="*/ 239620 w 815348"/>
                <a:gd name="connsiteY12" fmla="*/ 1813611 h 1880444"/>
                <a:gd name="connsiteX13" fmla="*/ 266961 w 815348"/>
                <a:gd name="connsiteY13" fmla="*/ 1828800 h 1880444"/>
                <a:gd name="connsiteX14" fmla="*/ 294302 w 815348"/>
                <a:gd name="connsiteY14" fmla="*/ 1840952 h 1880444"/>
                <a:gd name="connsiteX15" fmla="*/ 303415 w 815348"/>
                <a:gd name="connsiteY15" fmla="*/ 1843990 h 1880444"/>
                <a:gd name="connsiteX16" fmla="*/ 312529 w 815348"/>
                <a:gd name="connsiteY16" fmla="*/ 1850065 h 1880444"/>
                <a:gd name="connsiteX17" fmla="*/ 330756 w 815348"/>
                <a:gd name="connsiteY17" fmla="*/ 1856141 h 1880444"/>
                <a:gd name="connsiteX18" fmla="*/ 348984 w 815348"/>
                <a:gd name="connsiteY18" fmla="*/ 1862217 h 1880444"/>
                <a:gd name="connsiteX19" fmla="*/ 373287 w 815348"/>
                <a:gd name="connsiteY19" fmla="*/ 1865255 h 1880444"/>
                <a:gd name="connsiteX20" fmla="*/ 427968 w 815348"/>
                <a:gd name="connsiteY20" fmla="*/ 1874368 h 1880444"/>
                <a:gd name="connsiteX21" fmla="*/ 473536 w 815348"/>
                <a:gd name="connsiteY21" fmla="*/ 1880444 h 1880444"/>
                <a:gd name="connsiteX22" fmla="*/ 513029 w 815348"/>
                <a:gd name="connsiteY22" fmla="*/ 1877406 h 1880444"/>
                <a:gd name="connsiteX23" fmla="*/ 531256 w 815348"/>
                <a:gd name="connsiteY23" fmla="*/ 1868293 h 1880444"/>
                <a:gd name="connsiteX24" fmla="*/ 558597 w 815348"/>
                <a:gd name="connsiteY24" fmla="*/ 1859179 h 1880444"/>
                <a:gd name="connsiteX25" fmla="*/ 595051 w 815348"/>
                <a:gd name="connsiteY25" fmla="*/ 1847027 h 1880444"/>
                <a:gd name="connsiteX26" fmla="*/ 604165 w 815348"/>
                <a:gd name="connsiteY26" fmla="*/ 1840952 h 1880444"/>
                <a:gd name="connsiteX27" fmla="*/ 610241 w 815348"/>
                <a:gd name="connsiteY27" fmla="*/ 1831838 h 1880444"/>
                <a:gd name="connsiteX28" fmla="*/ 628468 w 815348"/>
                <a:gd name="connsiteY28" fmla="*/ 1825762 h 1880444"/>
                <a:gd name="connsiteX29" fmla="*/ 664922 w 815348"/>
                <a:gd name="connsiteY29" fmla="*/ 1813611 h 1880444"/>
                <a:gd name="connsiteX30" fmla="*/ 674036 w 815348"/>
                <a:gd name="connsiteY30" fmla="*/ 1807535 h 1880444"/>
                <a:gd name="connsiteX31" fmla="*/ 695301 w 815348"/>
                <a:gd name="connsiteY31" fmla="*/ 1801459 h 1880444"/>
                <a:gd name="connsiteX32" fmla="*/ 713528 w 815348"/>
                <a:gd name="connsiteY32" fmla="*/ 1786270 h 1880444"/>
                <a:gd name="connsiteX33" fmla="*/ 725680 w 815348"/>
                <a:gd name="connsiteY33" fmla="*/ 1768043 h 1880444"/>
                <a:gd name="connsiteX34" fmla="*/ 734794 w 815348"/>
                <a:gd name="connsiteY34" fmla="*/ 1749815 h 1880444"/>
                <a:gd name="connsiteX35" fmla="*/ 734794 w 815348"/>
                <a:gd name="connsiteY35" fmla="*/ 1588808 h 1880444"/>
                <a:gd name="connsiteX36" fmla="*/ 740869 w 815348"/>
                <a:gd name="connsiteY36" fmla="*/ 1570581 h 1880444"/>
                <a:gd name="connsiteX37" fmla="*/ 749983 w 815348"/>
                <a:gd name="connsiteY37" fmla="*/ 1549316 h 1880444"/>
                <a:gd name="connsiteX38" fmla="*/ 768210 w 815348"/>
                <a:gd name="connsiteY38" fmla="*/ 1537164 h 1880444"/>
                <a:gd name="connsiteX39" fmla="*/ 789475 w 815348"/>
                <a:gd name="connsiteY39" fmla="*/ 1512861 h 1880444"/>
                <a:gd name="connsiteX40" fmla="*/ 795551 w 815348"/>
                <a:gd name="connsiteY40" fmla="*/ 1494634 h 1880444"/>
                <a:gd name="connsiteX41" fmla="*/ 798589 w 815348"/>
                <a:gd name="connsiteY41" fmla="*/ 1485520 h 1880444"/>
                <a:gd name="connsiteX42" fmla="*/ 801627 w 815348"/>
                <a:gd name="connsiteY42" fmla="*/ 1467293 h 1880444"/>
                <a:gd name="connsiteX43" fmla="*/ 800979 w 815348"/>
                <a:gd name="connsiteY43" fmla="*/ 1311244 h 1880444"/>
                <a:gd name="connsiteX44" fmla="*/ 800979 w 815348"/>
                <a:gd name="connsiteY44" fmla="*/ 1311244 h 1880444"/>
                <a:gd name="connsiteX45" fmla="*/ 792513 w 815348"/>
                <a:gd name="connsiteY45" fmla="*/ 929590 h 1880444"/>
                <a:gd name="connsiteX46" fmla="*/ 743907 w 815348"/>
                <a:gd name="connsiteY46" fmla="*/ 94174 h 1880444"/>
                <a:gd name="connsiteX47" fmla="*/ 734794 w 815348"/>
                <a:gd name="connsiteY47" fmla="*/ 75947 h 1880444"/>
                <a:gd name="connsiteX48" fmla="*/ 722642 w 815348"/>
                <a:gd name="connsiteY48" fmla="*/ 66833 h 1880444"/>
                <a:gd name="connsiteX49" fmla="*/ 704415 w 815348"/>
                <a:gd name="connsiteY49" fmla="*/ 51644 h 1880444"/>
                <a:gd name="connsiteX50" fmla="*/ 698339 w 815348"/>
                <a:gd name="connsiteY50" fmla="*/ 42530 h 1880444"/>
                <a:gd name="connsiteX51" fmla="*/ 689225 w 815348"/>
                <a:gd name="connsiteY51" fmla="*/ 36455 h 1880444"/>
                <a:gd name="connsiteX52" fmla="*/ 677074 w 815348"/>
                <a:gd name="connsiteY52" fmla="*/ 18227 h 1880444"/>
                <a:gd name="connsiteX53" fmla="*/ 670998 w 815348"/>
                <a:gd name="connsiteY53" fmla="*/ 9114 h 1880444"/>
                <a:gd name="connsiteX54" fmla="*/ 637582 w 815348"/>
                <a:gd name="connsiteY54" fmla="*/ 0 h 1880444"/>
                <a:gd name="connsiteX55" fmla="*/ 595051 w 815348"/>
                <a:gd name="connsiteY55" fmla="*/ 3038 h 1880444"/>
                <a:gd name="connsiteX56" fmla="*/ 582900 w 815348"/>
                <a:gd name="connsiteY56" fmla="*/ 6076 h 1880444"/>
                <a:gd name="connsiteX57" fmla="*/ 497839 w 815348"/>
                <a:gd name="connsiteY57" fmla="*/ 3038 h 1880444"/>
                <a:gd name="connsiteX58" fmla="*/ 421893 w 815348"/>
                <a:gd name="connsiteY58" fmla="*/ 6076 h 1880444"/>
                <a:gd name="connsiteX59" fmla="*/ 385438 w 815348"/>
                <a:gd name="connsiteY59" fmla="*/ 12152 h 1880444"/>
                <a:gd name="connsiteX60" fmla="*/ 276075 w 815348"/>
                <a:gd name="connsiteY60" fmla="*/ 18227 h 1880444"/>
                <a:gd name="connsiteX61" fmla="*/ 263923 w 815348"/>
                <a:gd name="connsiteY61" fmla="*/ 21265 h 1880444"/>
                <a:gd name="connsiteX62" fmla="*/ 218355 w 815348"/>
                <a:gd name="connsiteY62" fmla="*/ 27341 h 1880444"/>
                <a:gd name="connsiteX63" fmla="*/ 166711 w 815348"/>
                <a:gd name="connsiteY63" fmla="*/ 24303 h 1880444"/>
                <a:gd name="connsiteX64" fmla="*/ 145446 w 815348"/>
                <a:gd name="connsiteY64" fmla="*/ 21265 h 1880444"/>
                <a:gd name="connsiteX65" fmla="*/ 72537 w 815348"/>
                <a:gd name="connsiteY65" fmla="*/ 24303 h 1880444"/>
                <a:gd name="connsiteX66" fmla="*/ 60386 w 815348"/>
                <a:gd name="connsiteY66" fmla="*/ 27341 h 1880444"/>
                <a:gd name="connsiteX67" fmla="*/ 66461 w 815348"/>
                <a:gd name="connsiteY67" fmla="*/ 33417 h 1880444"/>
                <a:gd name="connsiteX68" fmla="*/ 66461 w 815348"/>
                <a:gd name="connsiteY68" fmla="*/ 33417 h 1880444"/>
                <a:gd name="connsiteX69" fmla="*/ 54310 w 815348"/>
                <a:gd name="connsiteY69" fmla="*/ 57720 h 1880444"/>
                <a:gd name="connsiteX70" fmla="*/ 48234 w 815348"/>
                <a:gd name="connsiteY70" fmla="*/ 66833 h 1880444"/>
                <a:gd name="connsiteX71" fmla="*/ 39120 w 815348"/>
                <a:gd name="connsiteY71" fmla="*/ 97212 h 1880444"/>
                <a:gd name="connsiteX72" fmla="*/ 33045 w 815348"/>
                <a:gd name="connsiteY72" fmla="*/ 115439 h 1880444"/>
                <a:gd name="connsiteX73" fmla="*/ 30007 w 815348"/>
                <a:gd name="connsiteY73" fmla="*/ 124553 h 1880444"/>
                <a:gd name="connsiteX74" fmla="*/ 26969 w 815348"/>
                <a:gd name="connsiteY74" fmla="*/ 133667 h 1880444"/>
                <a:gd name="connsiteX75" fmla="*/ 14817 w 815348"/>
                <a:gd name="connsiteY75" fmla="*/ 151894 h 1880444"/>
                <a:gd name="connsiteX76" fmla="*/ 11780 w 815348"/>
                <a:gd name="connsiteY76" fmla="*/ 161007 h 1880444"/>
                <a:gd name="connsiteX77" fmla="*/ 2666 w 815348"/>
                <a:gd name="connsiteY77" fmla="*/ 179235 h 1880444"/>
                <a:gd name="connsiteX78" fmla="*/ 5704 w 815348"/>
                <a:gd name="connsiteY78" fmla="*/ 212651 h 1880444"/>
                <a:gd name="connsiteX79" fmla="*/ 8891 w 815348"/>
                <a:gd name="connsiteY79" fmla="*/ 375140 h 1880444"/>
                <a:gd name="connsiteX80" fmla="*/ 30007 w 815348"/>
                <a:gd name="connsiteY80" fmla="*/ 1078445 h 1880444"/>
                <a:gd name="connsiteX81" fmla="*/ 38226 w 815348"/>
                <a:gd name="connsiteY81" fmla="*/ 1426669 h 1880444"/>
                <a:gd name="connsiteX82" fmla="*/ 53043 w 815348"/>
                <a:gd name="connsiteY82" fmla="*/ 1456302 h 1880444"/>
                <a:gd name="connsiteX83" fmla="*/ 80899 w 815348"/>
                <a:gd name="connsiteY83" fmla="*/ 1455260 h 1880444"/>
                <a:gd name="connsiteX0" fmla="*/ 80899 w 815348"/>
                <a:gd name="connsiteY0" fmla="*/ 1455260 h 1880444"/>
                <a:gd name="connsiteX1" fmla="*/ 152907 w 815348"/>
                <a:gd name="connsiteY1" fmla="*/ 1599276 h 1880444"/>
                <a:gd name="connsiteX2" fmla="*/ 172787 w 815348"/>
                <a:gd name="connsiteY2" fmla="*/ 1610073 h 1880444"/>
                <a:gd name="connsiteX3" fmla="*/ 184938 w 815348"/>
                <a:gd name="connsiteY3" fmla="*/ 1628301 h 1880444"/>
                <a:gd name="connsiteX4" fmla="*/ 187976 w 815348"/>
                <a:gd name="connsiteY4" fmla="*/ 1637414 h 1880444"/>
                <a:gd name="connsiteX5" fmla="*/ 197090 w 815348"/>
                <a:gd name="connsiteY5" fmla="*/ 1655641 h 1880444"/>
                <a:gd name="connsiteX6" fmla="*/ 203166 w 815348"/>
                <a:gd name="connsiteY6" fmla="*/ 1698172 h 1880444"/>
                <a:gd name="connsiteX7" fmla="*/ 206203 w 815348"/>
                <a:gd name="connsiteY7" fmla="*/ 1734626 h 1880444"/>
                <a:gd name="connsiteX8" fmla="*/ 209241 w 815348"/>
                <a:gd name="connsiteY8" fmla="*/ 1743740 h 1880444"/>
                <a:gd name="connsiteX9" fmla="*/ 212279 w 815348"/>
                <a:gd name="connsiteY9" fmla="*/ 1758929 h 1880444"/>
                <a:gd name="connsiteX10" fmla="*/ 218355 w 815348"/>
                <a:gd name="connsiteY10" fmla="*/ 1777156 h 1880444"/>
                <a:gd name="connsiteX11" fmla="*/ 221393 w 815348"/>
                <a:gd name="connsiteY11" fmla="*/ 1786270 h 1880444"/>
                <a:gd name="connsiteX12" fmla="*/ 239620 w 815348"/>
                <a:gd name="connsiteY12" fmla="*/ 1813611 h 1880444"/>
                <a:gd name="connsiteX13" fmla="*/ 266961 w 815348"/>
                <a:gd name="connsiteY13" fmla="*/ 1828800 h 1880444"/>
                <a:gd name="connsiteX14" fmla="*/ 294302 w 815348"/>
                <a:gd name="connsiteY14" fmla="*/ 1840952 h 1880444"/>
                <a:gd name="connsiteX15" fmla="*/ 303415 w 815348"/>
                <a:gd name="connsiteY15" fmla="*/ 1843990 h 1880444"/>
                <a:gd name="connsiteX16" fmla="*/ 312529 w 815348"/>
                <a:gd name="connsiteY16" fmla="*/ 1850065 h 1880444"/>
                <a:gd name="connsiteX17" fmla="*/ 330756 w 815348"/>
                <a:gd name="connsiteY17" fmla="*/ 1856141 h 1880444"/>
                <a:gd name="connsiteX18" fmla="*/ 348984 w 815348"/>
                <a:gd name="connsiteY18" fmla="*/ 1862217 h 1880444"/>
                <a:gd name="connsiteX19" fmla="*/ 373287 w 815348"/>
                <a:gd name="connsiteY19" fmla="*/ 1865255 h 1880444"/>
                <a:gd name="connsiteX20" fmla="*/ 427968 w 815348"/>
                <a:gd name="connsiteY20" fmla="*/ 1874368 h 1880444"/>
                <a:gd name="connsiteX21" fmla="*/ 473536 w 815348"/>
                <a:gd name="connsiteY21" fmla="*/ 1880444 h 1880444"/>
                <a:gd name="connsiteX22" fmla="*/ 513029 w 815348"/>
                <a:gd name="connsiteY22" fmla="*/ 1877406 h 1880444"/>
                <a:gd name="connsiteX23" fmla="*/ 531256 w 815348"/>
                <a:gd name="connsiteY23" fmla="*/ 1868293 h 1880444"/>
                <a:gd name="connsiteX24" fmla="*/ 558597 w 815348"/>
                <a:gd name="connsiteY24" fmla="*/ 1859179 h 1880444"/>
                <a:gd name="connsiteX25" fmla="*/ 595051 w 815348"/>
                <a:gd name="connsiteY25" fmla="*/ 1847027 h 1880444"/>
                <a:gd name="connsiteX26" fmla="*/ 604165 w 815348"/>
                <a:gd name="connsiteY26" fmla="*/ 1840952 h 1880444"/>
                <a:gd name="connsiteX27" fmla="*/ 610241 w 815348"/>
                <a:gd name="connsiteY27" fmla="*/ 1831838 h 1880444"/>
                <a:gd name="connsiteX28" fmla="*/ 628468 w 815348"/>
                <a:gd name="connsiteY28" fmla="*/ 1825762 h 1880444"/>
                <a:gd name="connsiteX29" fmla="*/ 664922 w 815348"/>
                <a:gd name="connsiteY29" fmla="*/ 1813611 h 1880444"/>
                <a:gd name="connsiteX30" fmla="*/ 674036 w 815348"/>
                <a:gd name="connsiteY30" fmla="*/ 1807535 h 1880444"/>
                <a:gd name="connsiteX31" fmla="*/ 695301 w 815348"/>
                <a:gd name="connsiteY31" fmla="*/ 1801459 h 1880444"/>
                <a:gd name="connsiteX32" fmla="*/ 713528 w 815348"/>
                <a:gd name="connsiteY32" fmla="*/ 1786270 h 1880444"/>
                <a:gd name="connsiteX33" fmla="*/ 725680 w 815348"/>
                <a:gd name="connsiteY33" fmla="*/ 1768043 h 1880444"/>
                <a:gd name="connsiteX34" fmla="*/ 734794 w 815348"/>
                <a:gd name="connsiteY34" fmla="*/ 1749815 h 1880444"/>
                <a:gd name="connsiteX35" fmla="*/ 734794 w 815348"/>
                <a:gd name="connsiteY35" fmla="*/ 1588808 h 1880444"/>
                <a:gd name="connsiteX36" fmla="*/ 740869 w 815348"/>
                <a:gd name="connsiteY36" fmla="*/ 1570581 h 1880444"/>
                <a:gd name="connsiteX37" fmla="*/ 749983 w 815348"/>
                <a:gd name="connsiteY37" fmla="*/ 1549316 h 1880444"/>
                <a:gd name="connsiteX38" fmla="*/ 768210 w 815348"/>
                <a:gd name="connsiteY38" fmla="*/ 1537164 h 1880444"/>
                <a:gd name="connsiteX39" fmla="*/ 789475 w 815348"/>
                <a:gd name="connsiteY39" fmla="*/ 1512861 h 1880444"/>
                <a:gd name="connsiteX40" fmla="*/ 795551 w 815348"/>
                <a:gd name="connsiteY40" fmla="*/ 1494634 h 1880444"/>
                <a:gd name="connsiteX41" fmla="*/ 801627 w 815348"/>
                <a:gd name="connsiteY41" fmla="*/ 1467293 h 1880444"/>
                <a:gd name="connsiteX42" fmla="*/ 800979 w 815348"/>
                <a:gd name="connsiteY42" fmla="*/ 1311244 h 1880444"/>
                <a:gd name="connsiteX43" fmla="*/ 800979 w 815348"/>
                <a:gd name="connsiteY43" fmla="*/ 1311244 h 1880444"/>
                <a:gd name="connsiteX44" fmla="*/ 792513 w 815348"/>
                <a:gd name="connsiteY44" fmla="*/ 929590 h 1880444"/>
                <a:gd name="connsiteX45" fmla="*/ 743907 w 815348"/>
                <a:gd name="connsiteY45" fmla="*/ 94174 h 1880444"/>
                <a:gd name="connsiteX46" fmla="*/ 734794 w 815348"/>
                <a:gd name="connsiteY46" fmla="*/ 75947 h 1880444"/>
                <a:gd name="connsiteX47" fmla="*/ 722642 w 815348"/>
                <a:gd name="connsiteY47" fmla="*/ 66833 h 1880444"/>
                <a:gd name="connsiteX48" fmla="*/ 704415 w 815348"/>
                <a:gd name="connsiteY48" fmla="*/ 51644 h 1880444"/>
                <a:gd name="connsiteX49" fmla="*/ 698339 w 815348"/>
                <a:gd name="connsiteY49" fmla="*/ 42530 h 1880444"/>
                <a:gd name="connsiteX50" fmla="*/ 689225 w 815348"/>
                <a:gd name="connsiteY50" fmla="*/ 36455 h 1880444"/>
                <a:gd name="connsiteX51" fmla="*/ 677074 w 815348"/>
                <a:gd name="connsiteY51" fmla="*/ 18227 h 1880444"/>
                <a:gd name="connsiteX52" fmla="*/ 670998 w 815348"/>
                <a:gd name="connsiteY52" fmla="*/ 9114 h 1880444"/>
                <a:gd name="connsiteX53" fmla="*/ 637582 w 815348"/>
                <a:gd name="connsiteY53" fmla="*/ 0 h 1880444"/>
                <a:gd name="connsiteX54" fmla="*/ 595051 w 815348"/>
                <a:gd name="connsiteY54" fmla="*/ 3038 h 1880444"/>
                <a:gd name="connsiteX55" fmla="*/ 582900 w 815348"/>
                <a:gd name="connsiteY55" fmla="*/ 6076 h 1880444"/>
                <a:gd name="connsiteX56" fmla="*/ 497839 w 815348"/>
                <a:gd name="connsiteY56" fmla="*/ 3038 h 1880444"/>
                <a:gd name="connsiteX57" fmla="*/ 421893 w 815348"/>
                <a:gd name="connsiteY57" fmla="*/ 6076 h 1880444"/>
                <a:gd name="connsiteX58" fmla="*/ 385438 w 815348"/>
                <a:gd name="connsiteY58" fmla="*/ 12152 h 1880444"/>
                <a:gd name="connsiteX59" fmla="*/ 276075 w 815348"/>
                <a:gd name="connsiteY59" fmla="*/ 18227 h 1880444"/>
                <a:gd name="connsiteX60" fmla="*/ 263923 w 815348"/>
                <a:gd name="connsiteY60" fmla="*/ 21265 h 1880444"/>
                <a:gd name="connsiteX61" fmla="*/ 218355 w 815348"/>
                <a:gd name="connsiteY61" fmla="*/ 27341 h 1880444"/>
                <a:gd name="connsiteX62" fmla="*/ 166711 w 815348"/>
                <a:gd name="connsiteY62" fmla="*/ 24303 h 1880444"/>
                <a:gd name="connsiteX63" fmla="*/ 145446 w 815348"/>
                <a:gd name="connsiteY63" fmla="*/ 21265 h 1880444"/>
                <a:gd name="connsiteX64" fmla="*/ 72537 w 815348"/>
                <a:gd name="connsiteY64" fmla="*/ 24303 h 1880444"/>
                <a:gd name="connsiteX65" fmla="*/ 60386 w 815348"/>
                <a:gd name="connsiteY65" fmla="*/ 27341 h 1880444"/>
                <a:gd name="connsiteX66" fmla="*/ 66461 w 815348"/>
                <a:gd name="connsiteY66" fmla="*/ 33417 h 1880444"/>
                <a:gd name="connsiteX67" fmla="*/ 66461 w 815348"/>
                <a:gd name="connsiteY67" fmla="*/ 33417 h 1880444"/>
                <a:gd name="connsiteX68" fmla="*/ 54310 w 815348"/>
                <a:gd name="connsiteY68" fmla="*/ 57720 h 1880444"/>
                <a:gd name="connsiteX69" fmla="*/ 48234 w 815348"/>
                <a:gd name="connsiteY69" fmla="*/ 66833 h 1880444"/>
                <a:gd name="connsiteX70" fmla="*/ 39120 w 815348"/>
                <a:gd name="connsiteY70" fmla="*/ 97212 h 1880444"/>
                <a:gd name="connsiteX71" fmla="*/ 33045 w 815348"/>
                <a:gd name="connsiteY71" fmla="*/ 115439 h 1880444"/>
                <a:gd name="connsiteX72" fmla="*/ 30007 w 815348"/>
                <a:gd name="connsiteY72" fmla="*/ 124553 h 1880444"/>
                <a:gd name="connsiteX73" fmla="*/ 26969 w 815348"/>
                <a:gd name="connsiteY73" fmla="*/ 133667 h 1880444"/>
                <a:gd name="connsiteX74" fmla="*/ 14817 w 815348"/>
                <a:gd name="connsiteY74" fmla="*/ 151894 h 1880444"/>
                <a:gd name="connsiteX75" fmla="*/ 11780 w 815348"/>
                <a:gd name="connsiteY75" fmla="*/ 161007 h 1880444"/>
                <a:gd name="connsiteX76" fmla="*/ 2666 w 815348"/>
                <a:gd name="connsiteY76" fmla="*/ 179235 h 1880444"/>
                <a:gd name="connsiteX77" fmla="*/ 5704 w 815348"/>
                <a:gd name="connsiteY77" fmla="*/ 212651 h 1880444"/>
                <a:gd name="connsiteX78" fmla="*/ 8891 w 815348"/>
                <a:gd name="connsiteY78" fmla="*/ 375140 h 1880444"/>
                <a:gd name="connsiteX79" fmla="*/ 30007 w 815348"/>
                <a:gd name="connsiteY79" fmla="*/ 1078445 h 1880444"/>
                <a:gd name="connsiteX80" fmla="*/ 38226 w 815348"/>
                <a:gd name="connsiteY80" fmla="*/ 1426669 h 1880444"/>
                <a:gd name="connsiteX81" fmla="*/ 53043 w 815348"/>
                <a:gd name="connsiteY81" fmla="*/ 1456302 h 1880444"/>
                <a:gd name="connsiteX82" fmla="*/ 80899 w 815348"/>
                <a:gd name="connsiteY82" fmla="*/ 1455260 h 1880444"/>
                <a:gd name="connsiteX0" fmla="*/ 80899 w 815348"/>
                <a:gd name="connsiteY0" fmla="*/ 1455260 h 1880444"/>
                <a:gd name="connsiteX1" fmla="*/ 152907 w 815348"/>
                <a:gd name="connsiteY1" fmla="*/ 1599276 h 1880444"/>
                <a:gd name="connsiteX2" fmla="*/ 172787 w 815348"/>
                <a:gd name="connsiteY2" fmla="*/ 1610073 h 1880444"/>
                <a:gd name="connsiteX3" fmla="*/ 184938 w 815348"/>
                <a:gd name="connsiteY3" fmla="*/ 1628301 h 1880444"/>
                <a:gd name="connsiteX4" fmla="*/ 187976 w 815348"/>
                <a:gd name="connsiteY4" fmla="*/ 1637414 h 1880444"/>
                <a:gd name="connsiteX5" fmla="*/ 197090 w 815348"/>
                <a:gd name="connsiteY5" fmla="*/ 1655641 h 1880444"/>
                <a:gd name="connsiteX6" fmla="*/ 203166 w 815348"/>
                <a:gd name="connsiteY6" fmla="*/ 1698172 h 1880444"/>
                <a:gd name="connsiteX7" fmla="*/ 206203 w 815348"/>
                <a:gd name="connsiteY7" fmla="*/ 1734626 h 1880444"/>
                <a:gd name="connsiteX8" fmla="*/ 209241 w 815348"/>
                <a:gd name="connsiteY8" fmla="*/ 1743740 h 1880444"/>
                <a:gd name="connsiteX9" fmla="*/ 212279 w 815348"/>
                <a:gd name="connsiteY9" fmla="*/ 1758929 h 1880444"/>
                <a:gd name="connsiteX10" fmla="*/ 218355 w 815348"/>
                <a:gd name="connsiteY10" fmla="*/ 1777156 h 1880444"/>
                <a:gd name="connsiteX11" fmla="*/ 221393 w 815348"/>
                <a:gd name="connsiteY11" fmla="*/ 1786270 h 1880444"/>
                <a:gd name="connsiteX12" fmla="*/ 239620 w 815348"/>
                <a:gd name="connsiteY12" fmla="*/ 1813611 h 1880444"/>
                <a:gd name="connsiteX13" fmla="*/ 266961 w 815348"/>
                <a:gd name="connsiteY13" fmla="*/ 1828800 h 1880444"/>
                <a:gd name="connsiteX14" fmla="*/ 294302 w 815348"/>
                <a:gd name="connsiteY14" fmla="*/ 1840952 h 1880444"/>
                <a:gd name="connsiteX15" fmla="*/ 303415 w 815348"/>
                <a:gd name="connsiteY15" fmla="*/ 1843990 h 1880444"/>
                <a:gd name="connsiteX16" fmla="*/ 312529 w 815348"/>
                <a:gd name="connsiteY16" fmla="*/ 1850065 h 1880444"/>
                <a:gd name="connsiteX17" fmla="*/ 330756 w 815348"/>
                <a:gd name="connsiteY17" fmla="*/ 1856141 h 1880444"/>
                <a:gd name="connsiteX18" fmla="*/ 348984 w 815348"/>
                <a:gd name="connsiteY18" fmla="*/ 1862217 h 1880444"/>
                <a:gd name="connsiteX19" fmla="*/ 373287 w 815348"/>
                <a:gd name="connsiteY19" fmla="*/ 1865255 h 1880444"/>
                <a:gd name="connsiteX20" fmla="*/ 427968 w 815348"/>
                <a:gd name="connsiteY20" fmla="*/ 1874368 h 1880444"/>
                <a:gd name="connsiteX21" fmla="*/ 473536 w 815348"/>
                <a:gd name="connsiteY21" fmla="*/ 1880444 h 1880444"/>
                <a:gd name="connsiteX22" fmla="*/ 513029 w 815348"/>
                <a:gd name="connsiteY22" fmla="*/ 1877406 h 1880444"/>
                <a:gd name="connsiteX23" fmla="*/ 531256 w 815348"/>
                <a:gd name="connsiteY23" fmla="*/ 1868293 h 1880444"/>
                <a:gd name="connsiteX24" fmla="*/ 558597 w 815348"/>
                <a:gd name="connsiteY24" fmla="*/ 1859179 h 1880444"/>
                <a:gd name="connsiteX25" fmla="*/ 595051 w 815348"/>
                <a:gd name="connsiteY25" fmla="*/ 1847027 h 1880444"/>
                <a:gd name="connsiteX26" fmla="*/ 604165 w 815348"/>
                <a:gd name="connsiteY26" fmla="*/ 1840952 h 1880444"/>
                <a:gd name="connsiteX27" fmla="*/ 610241 w 815348"/>
                <a:gd name="connsiteY27" fmla="*/ 1831838 h 1880444"/>
                <a:gd name="connsiteX28" fmla="*/ 628468 w 815348"/>
                <a:gd name="connsiteY28" fmla="*/ 1825762 h 1880444"/>
                <a:gd name="connsiteX29" fmla="*/ 664922 w 815348"/>
                <a:gd name="connsiteY29" fmla="*/ 1813611 h 1880444"/>
                <a:gd name="connsiteX30" fmla="*/ 674036 w 815348"/>
                <a:gd name="connsiteY30" fmla="*/ 1807535 h 1880444"/>
                <a:gd name="connsiteX31" fmla="*/ 695301 w 815348"/>
                <a:gd name="connsiteY31" fmla="*/ 1801459 h 1880444"/>
                <a:gd name="connsiteX32" fmla="*/ 713528 w 815348"/>
                <a:gd name="connsiteY32" fmla="*/ 1786270 h 1880444"/>
                <a:gd name="connsiteX33" fmla="*/ 725680 w 815348"/>
                <a:gd name="connsiteY33" fmla="*/ 1768043 h 1880444"/>
                <a:gd name="connsiteX34" fmla="*/ 734794 w 815348"/>
                <a:gd name="connsiteY34" fmla="*/ 1749815 h 1880444"/>
                <a:gd name="connsiteX35" fmla="*/ 734794 w 815348"/>
                <a:gd name="connsiteY35" fmla="*/ 1588808 h 1880444"/>
                <a:gd name="connsiteX36" fmla="*/ 740869 w 815348"/>
                <a:gd name="connsiteY36" fmla="*/ 1570581 h 1880444"/>
                <a:gd name="connsiteX37" fmla="*/ 749983 w 815348"/>
                <a:gd name="connsiteY37" fmla="*/ 1549316 h 1880444"/>
                <a:gd name="connsiteX38" fmla="*/ 768210 w 815348"/>
                <a:gd name="connsiteY38" fmla="*/ 1537164 h 1880444"/>
                <a:gd name="connsiteX39" fmla="*/ 789475 w 815348"/>
                <a:gd name="connsiteY39" fmla="*/ 1512861 h 1880444"/>
                <a:gd name="connsiteX40" fmla="*/ 801627 w 815348"/>
                <a:gd name="connsiteY40" fmla="*/ 1467293 h 1880444"/>
                <a:gd name="connsiteX41" fmla="*/ 800979 w 815348"/>
                <a:gd name="connsiteY41" fmla="*/ 1311244 h 1880444"/>
                <a:gd name="connsiteX42" fmla="*/ 800979 w 815348"/>
                <a:gd name="connsiteY42" fmla="*/ 1311244 h 1880444"/>
                <a:gd name="connsiteX43" fmla="*/ 792513 w 815348"/>
                <a:gd name="connsiteY43" fmla="*/ 929590 h 1880444"/>
                <a:gd name="connsiteX44" fmla="*/ 743907 w 815348"/>
                <a:gd name="connsiteY44" fmla="*/ 94174 h 1880444"/>
                <a:gd name="connsiteX45" fmla="*/ 734794 w 815348"/>
                <a:gd name="connsiteY45" fmla="*/ 75947 h 1880444"/>
                <a:gd name="connsiteX46" fmla="*/ 722642 w 815348"/>
                <a:gd name="connsiteY46" fmla="*/ 66833 h 1880444"/>
                <a:gd name="connsiteX47" fmla="*/ 704415 w 815348"/>
                <a:gd name="connsiteY47" fmla="*/ 51644 h 1880444"/>
                <a:gd name="connsiteX48" fmla="*/ 698339 w 815348"/>
                <a:gd name="connsiteY48" fmla="*/ 42530 h 1880444"/>
                <a:gd name="connsiteX49" fmla="*/ 689225 w 815348"/>
                <a:gd name="connsiteY49" fmla="*/ 36455 h 1880444"/>
                <a:gd name="connsiteX50" fmla="*/ 677074 w 815348"/>
                <a:gd name="connsiteY50" fmla="*/ 18227 h 1880444"/>
                <a:gd name="connsiteX51" fmla="*/ 670998 w 815348"/>
                <a:gd name="connsiteY51" fmla="*/ 9114 h 1880444"/>
                <a:gd name="connsiteX52" fmla="*/ 637582 w 815348"/>
                <a:gd name="connsiteY52" fmla="*/ 0 h 1880444"/>
                <a:gd name="connsiteX53" fmla="*/ 595051 w 815348"/>
                <a:gd name="connsiteY53" fmla="*/ 3038 h 1880444"/>
                <a:gd name="connsiteX54" fmla="*/ 582900 w 815348"/>
                <a:gd name="connsiteY54" fmla="*/ 6076 h 1880444"/>
                <a:gd name="connsiteX55" fmla="*/ 497839 w 815348"/>
                <a:gd name="connsiteY55" fmla="*/ 3038 h 1880444"/>
                <a:gd name="connsiteX56" fmla="*/ 421893 w 815348"/>
                <a:gd name="connsiteY56" fmla="*/ 6076 h 1880444"/>
                <a:gd name="connsiteX57" fmla="*/ 385438 w 815348"/>
                <a:gd name="connsiteY57" fmla="*/ 12152 h 1880444"/>
                <a:gd name="connsiteX58" fmla="*/ 276075 w 815348"/>
                <a:gd name="connsiteY58" fmla="*/ 18227 h 1880444"/>
                <a:gd name="connsiteX59" fmla="*/ 263923 w 815348"/>
                <a:gd name="connsiteY59" fmla="*/ 21265 h 1880444"/>
                <a:gd name="connsiteX60" fmla="*/ 218355 w 815348"/>
                <a:gd name="connsiteY60" fmla="*/ 27341 h 1880444"/>
                <a:gd name="connsiteX61" fmla="*/ 166711 w 815348"/>
                <a:gd name="connsiteY61" fmla="*/ 24303 h 1880444"/>
                <a:gd name="connsiteX62" fmla="*/ 145446 w 815348"/>
                <a:gd name="connsiteY62" fmla="*/ 21265 h 1880444"/>
                <a:gd name="connsiteX63" fmla="*/ 72537 w 815348"/>
                <a:gd name="connsiteY63" fmla="*/ 24303 h 1880444"/>
                <a:gd name="connsiteX64" fmla="*/ 60386 w 815348"/>
                <a:gd name="connsiteY64" fmla="*/ 27341 h 1880444"/>
                <a:gd name="connsiteX65" fmla="*/ 66461 w 815348"/>
                <a:gd name="connsiteY65" fmla="*/ 33417 h 1880444"/>
                <a:gd name="connsiteX66" fmla="*/ 66461 w 815348"/>
                <a:gd name="connsiteY66" fmla="*/ 33417 h 1880444"/>
                <a:gd name="connsiteX67" fmla="*/ 54310 w 815348"/>
                <a:gd name="connsiteY67" fmla="*/ 57720 h 1880444"/>
                <a:gd name="connsiteX68" fmla="*/ 48234 w 815348"/>
                <a:gd name="connsiteY68" fmla="*/ 66833 h 1880444"/>
                <a:gd name="connsiteX69" fmla="*/ 39120 w 815348"/>
                <a:gd name="connsiteY69" fmla="*/ 97212 h 1880444"/>
                <a:gd name="connsiteX70" fmla="*/ 33045 w 815348"/>
                <a:gd name="connsiteY70" fmla="*/ 115439 h 1880444"/>
                <a:gd name="connsiteX71" fmla="*/ 30007 w 815348"/>
                <a:gd name="connsiteY71" fmla="*/ 124553 h 1880444"/>
                <a:gd name="connsiteX72" fmla="*/ 26969 w 815348"/>
                <a:gd name="connsiteY72" fmla="*/ 133667 h 1880444"/>
                <a:gd name="connsiteX73" fmla="*/ 14817 w 815348"/>
                <a:gd name="connsiteY73" fmla="*/ 151894 h 1880444"/>
                <a:gd name="connsiteX74" fmla="*/ 11780 w 815348"/>
                <a:gd name="connsiteY74" fmla="*/ 161007 h 1880444"/>
                <a:gd name="connsiteX75" fmla="*/ 2666 w 815348"/>
                <a:gd name="connsiteY75" fmla="*/ 179235 h 1880444"/>
                <a:gd name="connsiteX76" fmla="*/ 5704 w 815348"/>
                <a:gd name="connsiteY76" fmla="*/ 212651 h 1880444"/>
                <a:gd name="connsiteX77" fmla="*/ 8891 w 815348"/>
                <a:gd name="connsiteY77" fmla="*/ 375140 h 1880444"/>
                <a:gd name="connsiteX78" fmla="*/ 30007 w 815348"/>
                <a:gd name="connsiteY78" fmla="*/ 1078445 h 1880444"/>
                <a:gd name="connsiteX79" fmla="*/ 38226 w 815348"/>
                <a:gd name="connsiteY79" fmla="*/ 1426669 h 1880444"/>
                <a:gd name="connsiteX80" fmla="*/ 53043 w 815348"/>
                <a:gd name="connsiteY80" fmla="*/ 1456302 h 1880444"/>
                <a:gd name="connsiteX81" fmla="*/ 80899 w 815348"/>
                <a:gd name="connsiteY81" fmla="*/ 1455260 h 1880444"/>
                <a:gd name="connsiteX0" fmla="*/ 80899 w 815348"/>
                <a:gd name="connsiteY0" fmla="*/ 1455260 h 1880444"/>
                <a:gd name="connsiteX1" fmla="*/ 152907 w 815348"/>
                <a:gd name="connsiteY1" fmla="*/ 1599276 h 1880444"/>
                <a:gd name="connsiteX2" fmla="*/ 172787 w 815348"/>
                <a:gd name="connsiteY2" fmla="*/ 1610073 h 1880444"/>
                <a:gd name="connsiteX3" fmla="*/ 184938 w 815348"/>
                <a:gd name="connsiteY3" fmla="*/ 1628301 h 1880444"/>
                <a:gd name="connsiteX4" fmla="*/ 187976 w 815348"/>
                <a:gd name="connsiteY4" fmla="*/ 1637414 h 1880444"/>
                <a:gd name="connsiteX5" fmla="*/ 197090 w 815348"/>
                <a:gd name="connsiteY5" fmla="*/ 1655641 h 1880444"/>
                <a:gd name="connsiteX6" fmla="*/ 203166 w 815348"/>
                <a:gd name="connsiteY6" fmla="*/ 1698172 h 1880444"/>
                <a:gd name="connsiteX7" fmla="*/ 206203 w 815348"/>
                <a:gd name="connsiteY7" fmla="*/ 1734626 h 1880444"/>
                <a:gd name="connsiteX8" fmla="*/ 209241 w 815348"/>
                <a:gd name="connsiteY8" fmla="*/ 1743740 h 1880444"/>
                <a:gd name="connsiteX9" fmla="*/ 212279 w 815348"/>
                <a:gd name="connsiteY9" fmla="*/ 1758929 h 1880444"/>
                <a:gd name="connsiteX10" fmla="*/ 218355 w 815348"/>
                <a:gd name="connsiteY10" fmla="*/ 1777156 h 1880444"/>
                <a:gd name="connsiteX11" fmla="*/ 221393 w 815348"/>
                <a:gd name="connsiteY11" fmla="*/ 1786270 h 1880444"/>
                <a:gd name="connsiteX12" fmla="*/ 239620 w 815348"/>
                <a:gd name="connsiteY12" fmla="*/ 1813611 h 1880444"/>
                <a:gd name="connsiteX13" fmla="*/ 266961 w 815348"/>
                <a:gd name="connsiteY13" fmla="*/ 1828800 h 1880444"/>
                <a:gd name="connsiteX14" fmla="*/ 294302 w 815348"/>
                <a:gd name="connsiteY14" fmla="*/ 1840952 h 1880444"/>
                <a:gd name="connsiteX15" fmla="*/ 303415 w 815348"/>
                <a:gd name="connsiteY15" fmla="*/ 1843990 h 1880444"/>
                <a:gd name="connsiteX16" fmla="*/ 312529 w 815348"/>
                <a:gd name="connsiteY16" fmla="*/ 1850065 h 1880444"/>
                <a:gd name="connsiteX17" fmla="*/ 330756 w 815348"/>
                <a:gd name="connsiteY17" fmla="*/ 1856141 h 1880444"/>
                <a:gd name="connsiteX18" fmla="*/ 348984 w 815348"/>
                <a:gd name="connsiteY18" fmla="*/ 1862217 h 1880444"/>
                <a:gd name="connsiteX19" fmla="*/ 373287 w 815348"/>
                <a:gd name="connsiteY19" fmla="*/ 1865255 h 1880444"/>
                <a:gd name="connsiteX20" fmla="*/ 427968 w 815348"/>
                <a:gd name="connsiteY20" fmla="*/ 1874368 h 1880444"/>
                <a:gd name="connsiteX21" fmla="*/ 473536 w 815348"/>
                <a:gd name="connsiteY21" fmla="*/ 1880444 h 1880444"/>
                <a:gd name="connsiteX22" fmla="*/ 513029 w 815348"/>
                <a:gd name="connsiteY22" fmla="*/ 1877406 h 1880444"/>
                <a:gd name="connsiteX23" fmla="*/ 531256 w 815348"/>
                <a:gd name="connsiteY23" fmla="*/ 1868293 h 1880444"/>
                <a:gd name="connsiteX24" fmla="*/ 558597 w 815348"/>
                <a:gd name="connsiteY24" fmla="*/ 1859179 h 1880444"/>
                <a:gd name="connsiteX25" fmla="*/ 595051 w 815348"/>
                <a:gd name="connsiteY25" fmla="*/ 1847027 h 1880444"/>
                <a:gd name="connsiteX26" fmla="*/ 604165 w 815348"/>
                <a:gd name="connsiteY26" fmla="*/ 1840952 h 1880444"/>
                <a:gd name="connsiteX27" fmla="*/ 610241 w 815348"/>
                <a:gd name="connsiteY27" fmla="*/ 1831838 h 1880444"/>
                <a:gd name="connsiteX28" fmla="*/ 628468 w 815348"/>
                <a:gd name="connsiteY28" fmla="*/ 1825762 h 1880444"/>
                <a:gd name="connsiteX29" fmla="*/ 664922 w 815348"/>
                <a:gd name="connsiteY29" fmla="*/ 1813611 h 1880444"/>
                <a:gd name="connsiteX30" fmla="*/ 674036 w 815348"/>
                <a:gd name="connsiteY30" fmla="*/ 1807535 h 1880444"/>
                <a:gd name="connsiteX31" fmla="*/ 695301 w 815348"/>
                <a:gd name="connsiteY31" fmla="*/ 1801459 h 1880444"/>
                <a:gd name="connsiteX32" fmla="*/ 713528 w 815348"/>
                <a:gd name="connsiteY32" fmla="*/ 1786270 h 1880444"/>
                <a:gd name="connsiteX33" fmla="*/ 725680 w 815348"/>
                <a:gd name="connsiteY33" fmla="*/ 1768043 h 1880444"/>
                <a:gd name="connsiteX34" fmla="*/ 734794 w 815348"/>
                <a:gd name="connsiteY34" fmla="*/ 1749815 h 1880444"/>
                <a:gd name="connsiteX35" fmla="*/ 734794 w 815348"/>
                <a:gd name="connsiteY35" fmla="*/ 1588808 h 1880444"/>
                <a:gd name="connsiteX36" fmla="*/ 740869 w 815348"/>
                <a:gd name="connsiteY36" fmla="*/ 1570581 h 1880444"/>
                <a:gd name="connsiteX37" fmla="*/ 749983 w 815348"/>
                <a:gd name="connsiteY37" fmla="*/ 1549316 h 1880444"/>
                <a:gd name="connsiteX38" fmla="*/ 789475 w 815348"/>
                <a:gd name="connsiteY38" fmla="*/ 1512861 h 1880444"/>
                <a:gd name="connsiteX39" fmla="*/ 801627 w 815348"/>
                <a:gd name="connsiteY39" fmla="*/ 1467293 h 1880444"/>
                <a:gd name="connsiteX40" fmla="*/ 800979 w 815348"/>
                <a:gd name="connsiteY40" fmla="*/ 1311244 h 1880444"/>
                <a:gd name="connsiteX41" fmla="*/ 800979 w 815348"/>
                <a:gd name="connsiteY41" fmla="*/ 1311244 h 1880444"/>
                <a:gd name="connsiteX42" fmla="*/ 792513 w 815348"/>
                <a:gd name="connsiteY42" fmla="*/ 929590 h 1880444"/>
                <a:gd name="connsiteX43" fmla="*/ 743907 w 815348"/>
                <a:gd name="connsiteY43" fmla="*/ 94174 h 1880444"/>
                <a:gd name="connsiteX44" fmla="*/ 734794 w 815348"/>
                <a:gd name="connsiteY44" fmla="*/ 75947 h 1880444"/>
                <a:gd name="connsiteX45" fmla="*/ 722642 w 815348"/>
                <a:gd name="connsiteY45" fmla="*/ 66833 h 1880444"/>
                <a:gd name="connsiteX46" fmla="*/ 704415 w 815348"/>
                <a:gd name="connsiteY46" fmla="*/ 51644 h 1880444"/>
                <a:gd name="connsiteX47" fmla="*/ 698339 w 815348"/>
                <a:gd name="connsiteY47" fmla="*/ 42530 h 1880444"/>
                <a:gd name="connsiteX48" fmla="*/ 689225 w 815348"/>
                <a:gd name="connsiteY48" fmla="*/ 36455 h 1880444"/>
                <a:gd name="connsiteX49" fmla="*/ 677074 w 815348"/>
                <a:gd name="connsiteY49" fmla="*/ 18227 h 1880444"/>
                <a:gd name="connsiteX50" fmla="*/ 670998 w 815348"/>
                <a:gd name="connsiteY50" fmla="*/ 9114 h 1880444"/>
                <a:gd name="connsiteX51" fmla="*/ 637582 w 815348"/>
                <a:gd name="connsiteY51" fmla="*/ 0 h 1880444"/>
                <a:gd name="connsiteX52" fmla="*/ 595051 w 815348"/>
                <a:gd name="connsiteY52" fmla="*/ 3038 h 1880444"/>
                <a:gd name="connsiteX53" fmla="*/ 582900 w 815348"/>
                <a:gd name="connsiteY53" fmla="*/ 6076 h 1880444"/>
                <a:gd name="connsiteX54" fmla="*/ 497839 w 815348"/>
                <a:gd name="connsiteY54" fmla="*/ 3038 h 1880444"/>
                <a:gd name="connsiteX55" fmla="*/ 421893 w 815348"/>
                <a:gd name="connsiteY55" fmla="*/ 6076 h 1880444"/>
                <a:gd name="connsiteX56" fmla="*/ 385438 w 815348"/>
                <a:gd name="connsiteY56" fmla="*/ 12152 h 1880444"/>
                <a:gd name="connsiteX57" fmla="*/ 276075 w 815348"/>
                <a:gd name="connsiteY57" fmla="*/ 18227 h 1880444"/>
                <a:gd name="connsiteX58" fmla="*/ 263923 w 815348"/>
                <a:gd name="connsiteY58" fmla="*/ 21265 h 1880444"/>
                <a:gd name="connsiteX59" fmla="*/ 218355 w 815348"/>
                <a:gd name="connsiteY59" fmla="*/ 27341 h 1880444"/>
                <a:gd name="connsiteX60" fmla="*/ 166711 w 815348"/>
                <a:gd name="connsiteY60" fmla="*/ 24303 h 1880444"/>
                <a:gd name="connsiteX61" fmla="*/ 145446 w 815348"/>
                <a:gd name="connsiteY61" fmla="*/ 21265 h 1880444"/>
                <a:gd name="connsiteX62" fmla="*/ 72537 w 815348"/>
                <a:gd name="connsiteY62" fmla="*/ 24303 h 1880444"/>
                <a:gd name="connsiteX63" fmla="*/ 60386 w 815348"/>
                <a:gd name="connsiteY63" fmla="*/ 27341 h 1880444"/>
                <a:gd name="connsiteX64" fmla="*/ 66461 w 815348"/>
                <a:gd name="connsiteY64" fmla="*/ 33417 h 1880444"/>
                <a:gd name="connsiteX65" fmla="*/ 66461 w 815348"/>
                <a:gd name="connsiteY65" fmla="*/ 33417 h 1880444"/>
                <a:gd name="connsiteX66" fmla="*/ 54310 w 815348"/>
                <a:gd name="connsiteY66" fmla="*/ 57720 h 1880444"/>
                <a:gd name="connsiteX67" fmla="*/ 48234 w 815348"/>
                <a:gd name="connsiteY67" fmla="*/ 66833 h 1880444"/>
                <a:gd name="connsiteX68" fmla="*/ 39120 w 815348"/>
                <a:gd name="connsiteY68" fmla="*/ 97212 h 1880444"/>
                <a:gd name="connsiteX69" fmla="*/ 33045 w 815348"/>
                <a:gd name="connsiteY69" fmla="*/ 115439 h 1880444"/>
                <a:gd name="connsiteX70" fmla="*/ 30007 w 815348"/>
                <a:gd name="connsiteY70" fmla="*/ 124553 h 1880444"/>
                <a:gd name="connsiteX71" fmla="*/ 26969 w 815348"/>
                <a:gd name="connsiteY71" fmla="*/ 133667 h 1880444"/>
                <a:gd name="connsiteX72" fmla="*/ 14817 w 815348"/>
                <a:gd name="connsiteY72" fmla="*/ 151894 h 1880444"/>
                <a:gd name="connsiteX73" fmla="*/ 11780 w 815348"/>
                <a:gd name="connsiteY73" fmla="*/ 161007 h 1880444"/>
                <a:gd name="connsiteX74" fmla="*/ 2666 w 815348"/>
                <a:gd name="connsiteY74" fmla="*/ 179235 h 1880444"/>
                <a:gd name="connsiteX75" fmla="*/ 5704 w 815348"/>
                <a:gd name="connsiteY75" fmla="*/ 212651 h 1880444"/>
                <a:gd name="connsiteX76" fmla="*/ 8891 w 815348"/>
                <a:gd name="connsiteY76" fmla="*/ 375140 h 1880444"/>
                <a:gd name="connsiteX77" fmla="*/ 30007 w 815348"/>
                <a:gd name="connsiteY77" fmla="*/ 1078445 h 1880444"/>
                <a:gd name="connsiteX78" fmla="*/ 38226 w 815348"/>
                <a:gd name="connsiteY78" fmla="*/ 1426669 h 1880444"/>
                <a:gd name="connsiteX79" fmla="*/ 53043 w 815348"/>
                <a:gd name="connsiteY79" fmla="*/ 1456302 h 1880444"/>
                <a:gd name="connsiteX80" fmla="*/ 80899 w 815348"/>
                <a:gd name="connsiteY80" fmla="*/ 1455260 h 1880444"/>
                <a:gd name="connsiteX0" fmla="*/ 80899 w 815348"/>
                <a:gd name="connsiteY0" fmla="*/ 1455260 h 1880444"/>
                <a:gd name="connsiteX1" fmla="*/ 152907 w 815348"/>
                <a:gd name="connsiteY1" fmla="*/ 1599276 h 1880444"/>
                <a:gd name="connsiteX2" fmla="*/ 172787 w 815348"/>
                <a:gd name="connsiteY2" fmla="*/ 1610073 h 1880444"/>
                <a:gd name="connsiteX3" fmla="*/ 184938 w 815348"/>
                <a:gd name="connsiteY3" fmla="*/ 1628301 h 1880444"/>
                <a:gd name="connsiteX4" fmla="*/ 187976 w 815348"/>
                <a:gd name="connsiteY4" fmla="*/ 1637414 h 1880444"/>
                <a:gd name="connsiteX5" fmla="*/ 197090 w 815348"/>
                <a:gd name="connsiteY5" fmla="*/ 1655641 h 1880444"/>
                <a:gd name="connsiteX6" fmla="*/ 203166 w 815348"/>
                <a:gd name="connsiteY6" fmla="*/ 1698172 h 1880444"/>
                <a:gd name="connsiteX7" fmla="*/ 206203 w 815348"/>
                <a:gd name="connsiteY7" fmla="*/ 1734626 h 1880444"/>
                <a:gd name="connsiteX8" fmla="*/ 209241 w 815348"/>
                <a:gd name="connsiteY8" fmla="*/ 1743740 h 1880444"/>
                <a:gd name="connsiteX9" fmla="*/ 212279 w 815348"/>
                <a:gd name="connsiteY9" fmla="*/ 1758929 h 1880444"/>
                <a:gd name="connsiteX10" fmla="*/ 218355 w 815348"/>
                <a:gd name="connsiteY10" fmla="*/ 1777156 h 1880444"/>
                <a:gd name="connsiteX11" fmla="*/ 221393 w 815348"/>
                <a:gd name="connsiteY11" fmla="*/ 1786270 h 1880444"/>
                <a:gd name="connsiteX12" fmla="*/ 239620 w 815348"/>
                <a:gd name="connsiteY12" fmla="*/ 1813611 h 1880444"/>
                <a:gd name="connsiteX13" fmla="*/ 266961 w 815348"/>
                <a:gd name="connsiteY13" fmla="*/ 1828800 h 1880444"/>
                <a:gd name="connsiteX14" fmla="*/ 294302 w 815348"/>
                <a:gd name="connsiteY14" fmla="*/ 1840952 h 1880444"/>
                <a:gd name="connsiteX15" fmla="*/ 303415 w 815348"/>
                <a:gd name="connsiteY15" fmla="*/ 1843990 h 1880444"/>
                <a:gd name="connsiteX16" fmla="*/ 312529 w 815348"/>
                <a:gd name="connsiteY16" fmla="*/ 1850065 h 1880444"/>
                <a:gd name="connsiteX17" fmla="*/ 330756 w 815348"/>
                <a:gd name="connsiteY17" fmla="*/ 1856141 h 1880444"/>
                <a:gd name="connsiteX18" fmla="*/ 348984 w 815348"/>
                <a:gd name="connsiteY18" fmla="*/ 1862217 h 1880444"/>
                <a:gd name="connsiteX19" fmla="*/ 373287 w 815348"/>
                <a:gd name="connsiteY19" fmla="*/ 1865255 h 1880444"/>
                <a:gd name="connsiteX20" fmla="*/ 427968 w 815348"/>
                <a:gd name="connsiteY20" fmla="*/ 1874368 h 1880444"/>
                <a:gd name="connsiteX21" fmla="*/ 473536 w 815348"/>
                <a:gd name="connsiteY21" fmla="*/ 1880444 h 1880444"/>
                <a:gd name="connsiteX22" fmla="*/ 513029 w 815348"/>
                <a:gd name="connsiteY22" fmla="*/ 1877406 h 1880444"/>
                <a:gd name="connsiteX23" fmla="*/ 531256 w 815348"/>
                <a:gd name="connsiteY23" fmla="*/ 1868293 h 1880444"/>
                <a:gd name="connsiteX24" fmla="*/ 558597 w 815348"/>
                <a:gd name="connsiteY24" fmla="*/ 1859179 h 1880444"/>
                <a:gd name="connsiteX25" fmla="*/ 595051 w 815348"/>
                <a:gd name="connsiteY25" fmla="*/ 1847027 h 1880444"/>
                <a:gd name="connsiteX26" fmla="*/ 604165 w 815348"/>
                <a:gd name="connsiteY26" fmla="*/ 1840952 h 1880444"/>
                <a:gd name="connsiteX27" fmla="*/ 610241 w 815348"/>
                <a:gd name="connsiteY27" fmla="*/ 1831838 h 1880444"/>
                <a:gd name="connsiteX28" fmla="*/ 628468 w 815348"/>
                <a:gd name="connsiteY28" fmla="*/ 1825762 h 1880444"/>
                <a:gd name="connsiteX29" fmla="*/ 664922 w 815348"/>
                <a:gd name="connsiteY29" fmla="*/ 1813611 h 1880444"/>
                <a:gd name="connsiteX30" fmla="*/ 674036 w 815348"/>
                <a:gd name="connsiteY30" fmla="*/ 1807535 h 1880444"/>
                <a:gd name="connsiteX31" fmla="*/ 695301 w 815348"/>
                <a:gd name="connsiteY31" fmla="*/ 1801459 h 1880444"/>
                <a:gd name="connsiteX32" fmla="*/ 713528 w 815348"/>
                <a:gd name="connsiteY32" fmla="*/ 1786270 h 1880444"/>
                <a:gd name="connsiteX33" fmla="*/ 725680 w 815348"/>
                <a:gd name="connsiteY33" fmla="*/ 1768043 h 1880444"/>
                <a:gd name="connsiteX34" fmla="*/ 734794 w 815348"/>
                <a:gd name="connsiteY34" fmla="*/ 1749815 h 1880444"/>
                <a:gd name="connsiteX35" fmla="*/ 734794 w 815348"/>
                <a:gd name="connsiteY35" fmla="*/ 1588808 h 1880444"/>
                <a:gd name="connsiteX36" fmla="*/ 740869 w 815348"/>
                <a:gd name="connsiteY36" fmla="*/ 1570581 h 1880444"/>
                <a:gd name="connsiteX37" fmla="*/ 749983 w 815348"/>
                <a:gd name="connsiteY37" fmla="*/ 1549316 h 1880444"/>
                <a:gd name="connsiteX38" fmla="*/ 728971 w 815348"/>
                <a:gd name="connsiteY38" fmla="*/ 1455260 h 1880444"/>
                <a:gd name="connsiteX39" fmla="*/ 801627 w 815348"/>
                <a:gd name="connsiteY39" fmla="*/ 1467293 h 1880444"/>
                <a:gd name="connsiteX40" fmla="*/ 800979 w 815348"/>
                <a:gd name="connsiteY40" fmla="*/ 1311244 h 1880444"/>
                <a:gd name="connsiteX41" fmla="*/ 800979 w 815348"/>
                <a:gd name="connsiteY41" fmla="*/ 1311244 h 1880444"/>
                <a:gd name="connsiteX42" fmla="*/ 792513 w 815348"/>
                <a:gd name="connsiteY42" fmla="*/ 929590 h 1880444"/>
                <a:gd name="connsiteX43" fmla="*/ 743907 w 815348"/>
                <a:gd name="connsiteY43" fmla="*/ 94174 h 1880444"/>
                <a:gd name="connsiteX44" fmla="*/ 734794 w 815348"/>
                <a:gd name="connsiteY44" fmla="*/ 75947 h 1880444"/>
                <a:gd name="connsiteX45" fmla="*/ 722642 w 815348"/>
                <a:gd name="connsiteY45" fmla="*/ 66833 h 1880444"/>
                <a:gd name="connsiteX46" fmla="*/ 704415 w 815348"/>
                <a:gd name="connsiteY46" fmla="*/ 51644 h 1880444"/>
                <a:gd name="connsiteX47" fmla="*/ 698339 w 815348"/>
                <a:gd name="connsiteY47" fmla="*/ 42530 h 1880444"/>
                <a:gd name="connsiteX48" fmla="*/ 689225 w 815348"/>
                <a:gd name="connsiteY48" fmla="*/ 36455 h 1880444"/>
                <a:gd name="connsiteX49" fmla="*/ 677074 w 815348"/>
                <a:gd name="connsiteY49" fmla="*/ 18227 h 1880444"/>
                <a:gd name="connsiteX50" fmla="*/ 670998 w 815348"/>
                <a:gd name="connsiteY50" fmla="*/ 9114 h 1880444"/>
                <a:gd name="connsiteX51" fmla="*/ 637582 w 815348"/>
                <a:gd name="connsiteY51" fmla="*/ 0 h 1880444"/>
                <a:gd name="connsiteX52" fmla="*/ 595051 w 815348"/>
                <a:gd name="connsiteY52" fmla="*/ 3038 h 1880444"/>
                <a:gd name="connsiteX53" fmla="*/ 582900 w 815348"/>
                <a:gd name="connsiteY53" fmla="*/ 6076 h 1880444"/>
                <a:gd name="connsiteX54" fmla="*/ 497839 w 815348"/>
                <a:gd name="connsiteY54" fmla="*/ 3038 h 1880444"/>
                <a:gd name="connsiteX55" fmla="*/ 421893 w 815348"/>
                <a:gd name="connsiteY55" fmla="*/ 6076 h 1880444"/>
                <a:gd name="connsiteX56" fmla="*/ 385438 w 815348"/>
                <a:gd name="connsiteY56" fmla="*/ 12152 h 1880444"/>
                <a:gd name="connsiteX57" fmla="*/ 276075 w 815348"/>
                <a:gd name="connsiteY57" fmla="*/ 18227 h 1880444"/>
                <a:gd name="connsiteX58" fmla="*/ 263923 w 815348"/>
                <a:gd name="connsiteY58" fmla="*/ 21265 h 1880444"/>
                <a:gd name="connsiteX59" fmla="*/ 218355 w 815348"/>
                <a:gd name="connsiteY59" fmla="*/ 27341 h 1880444"/>
                <a:gd name="connsiteX60" fmla="*/ 166711 w 815348"/>
                <a:gd name="connsiteY60" fmla="*/ 24303 h 1880444"/>
                <a:gd name="connsiteX61" fmla="*/ 145446 w 815348"/>
                <a:gd name="connsiteY61" fmla="*/ 21265 h 1880444"/>
                <a:gd name="connsiteX62" fmla="*/ 72537 w 815348"/>
                <a:gd name="connsiteY62" fmla="*/ 24303 h 1880444"/>
                <a:gd name="connsiteX63" fmla="*/ 60386 w 815348"/>
                <a:gd name="connsiteY63" fmla="*/ 27341 h 1880444"/>
                <a:gd name="connsiteX64" fmla="*/ 66461 w 815348"/>
                <a:gd name="connsiteY64" fmla="*/ 33417 h 1880444"/>
                <a:gd name="connsiteX65" fmla="*/ 66461 w 815348"/>
                <a:gd name="connsiteY65" fmla="*/ 33417 h 1880444"/>
                <a:gd name="connsiteX66" fmla="*/ 54310 w 815348"/>
                <a:gd name="connsiteY66" fmla="*/ 57720 h 1880444"/>
                <a:gd name="connsiteX67" fmla="*/ 48234 w 815348"/>
                <a:gd name="connsiteY67" fmla="*/ 66833 h 1880444"/>
                <a:gd name="connsiteX68" fmla="*/ 39120 w 815348"/>
                <a:gd name="connsiteY68" fmla="*/ 97212 h 1880444"/>
                <a:gd name="connsiteX69" fmla="*/ 33045 w 815348"/>
                <a:gd name="connsiteY69" fmla="*/ 115439 h 1880444"/>
                <a:gd name="connsiteX70" fmla="*/ 30007 w 815348"/>
                <a:gd name="connsiteY70" fmla="*/ 124553 h 1880444"/>
                <a:gd name="connsiteX71" fmla="*/ 26969 w 815348"/>
                <a:gd name="connsiteY71" fmla="*/ 133667 h 1880444"/>
                <a:gd name="connsiteX72" fmla="*/ 14817 w 815348"/>
                <a:gd name="connsiteY72" fmla="*/ 151894 h 1880444"/>
                <a:gd name="connsiteX73" fmla="*/ 11780 w 815348"/>
                <a:gd name="connsiteY73" fmla="*/ 161007 h 1880444"/>
                <a:gd name="connsiteX74" fmla="*/ 2666 w 815348"/>
                <a:gd name="connsiteY74" fmla="*/ 179235 h 1880444"/>
                <a:gd name="connsiteX75" fmla="*/ 5704 w 815348"/>
                <a:gd name="connsiteY75" fmla="*/ 212651 h 1880444"/>
                <a:gd name="connsiteX76" fmla="*/ 8891 w 815348"/>
                <a:gd name="connsiteY76" fmla="*/ 375140 h 1880444"/>
                <a:gd name="connsiteX77" fmla="*/ 30007 w 815348"/>
                <a:gd name="connsiteY77" fmla="*/ 1078445 h 1880444"/>
                <a:gd name="connsiteX78" fmla="*/ 38226 w 815348"/>
                <a:gd name="connsiteY78" fmla="*/ 1426669 h 1880444"/>
                <a:gd name="connsiteX79" fmla="*/ 53043 w 815348"/>
                <a:gd name="connsiteY79" fmla="*/ 1456302 h 1880444"/>
                <a:gd name="connsiteX80" fmla="*/ 80899 w 815348"/>
                <a:gd name="connsiteY80" fmla="*/ 1455260 h 1880444"/>
                <a:gd name="connsiteX0" fmla="*/ 80899 w 802025"/>
                <a:gd name="connsiteY0" fmla="*/ 1455260 h 1880444"/>
                <a:gd name="connsiteX1" fmla="*/ 152907 w 802025"/>
                <a:gd name="connsiteY1" fmla="*/ 1599276 h 1880444"/>
                <a:gd name="connsiteX2" fmla="*/ 172787 w 802025"/>
                <a:gd name="connsiteY2" fmla="*/ 1610073 h 1880444"/>
                <a:gd name="connsiteX3" fmla="*/ 184938 w 802025"/>
                <a:gd name="connsiteY3" fmla="*/ 1628301 h 1880444"/>
                <a:gd name="connsiteX4" fmla="*/ 187976 w 802025"/>
                <a:gd name="connsiteY4" fmla="*/ 1637414 h 1880444"/>
                <a:gd name="connsiteX5" fmla="*/ 197090 w 802025"/>
                <a:gd name="connsiteY5" fmla="*/ 1655641 h 1880444"/>
                <a:gd name="connsiteX6" fmla="*/ 203166 w 802025"/>
                <a:gd name="connsiteY6" fmla="*/ 1698172 h 1880444"/>
                <a:gd name="connsiteX7" fmla="*/ 206203 w 802025"/>
                <a:gd name="connsiteY7" fmla="*/ 1734626 h 1880444"/>
                <a:gd name="connsiteX8" fmla="*/ 209241 w 802025"/>
                <a:gd name="connsiteY8" fmla="*/ 1743740 h 1880444"/>
                <a:gd name="connsiteX9" fmla="*/ 212279 w 802025"/>
                <a:gd name="connsiteY9" fmla="*/ 1758929 h 1880444"/>
                <a:gd name="connsiteX10" fmla="*/ 218355 w 802025"/>
                <a:gd name="connsiteY10" fmla="*/ 1777156 h 1880444"/>
                <a:gd name="connsiteX11" fmla="*/ 221393 w 802025"/>
                <a:gd name="connsiteY11" fmla="*/ 1786270 h 1880444"/>
                <a:gd name="connsiteX12" fmla="*/ 239620 w 802025"/>
                <a:gd name="connsiteY12" fmla="*/ 1813611 h 1880444"/>
                <a:gd name="connsiteX13" fmla="*/ 266961 w 802025"/>
                <a:gd name="connsiteY13" fmla="*/ 1828800 h 1880444"/>
                <a:gd name="connsiteX14" fmla="*/ 294302 w 802025"/>
                <a:gd name="connsiteY14" fmla="*/ 1840952 h 1880444"/>
                <a:gd name="connsiteX15" fmla="*/ 303415 w 802025"/>
                <a:gd name="connsiteY15" fmla="*/ 1843990 h 1880444"/>
                <a:gd name="connsiteX16" fmla="*/ 312529 w 802025"/>
                <a:gd name="connsiteY16" fmla="*/ 1850065 h 1880444"/>
                <a:gd name="connsiteX17" fmla="*/ 330756 w 802025"/>
                <a:gd name="connsiteY17" fmla="*/ 1856141 h 1880444"/>
                <a:gd name="connsiteX18" fmla="*/ 348984 w 802025"/>
                <a:gd name="connsiteY18" fmla="*/ 1862217 h 1880444"/>
                <a:gd name="connsiteX19" fmla="*/ 373287 w 802025"/>
                <a:gd name="connsiteY19" fmla="*/ 1865255 h 1880444"/>
                <a:gd name="connsiteX20" fmla="*/ 427968 w 802025"/>
                <a:gd name="connsiteY20" fmla="*/ 1874368 h 1880444"/>
                <a:gd name="connsiteX21" fmla="*/ 473536 w 802025"/>
                <a:gd name="connsiteY21" fmla="*/ 1880444 h 1880444"/>
                <a:gd name="connsiteX22" fmla="*/ 513029 w 802025"/>
                <a:gd name="connsiteY22" fmla="*/ 1877406 h 1880444"/>
                <a:gd name="connsiteX23" fmla="*/ 531256 w 802025"/>
                <a:gd name="connsiteY23" fmla="*/ 1868293 h 1880444"/>
                <a:gd name="connsiteX24" fmla="*/ 558597 w 802025"/>
                <a:gd name="connsiteY24" fmla="*/ 1859179 h 1880444"/>
                <a:gd name="connsiteX25" fmla="*/ 595051 w 802025"/>
                <a:gd name="connsiteY25" fmla="*/ 1847027 h 1880444"/>
                <a:gd name="connsiteX26" fmla="*/ 604165 w 802025"/>
                <a:gd name="connsiteY26" fmla="*/ 1840952 h 1880444"/>
                <a:gd name="connsiteX27" fmla="*/ 610241 w 802025"/>
                <a:gd name="connsiteY27" fmla="*/ 1831838 h 1880444"/>
                <a:gd name="connsiteX28" fmla="*/ 628468 w 802025"/>
                <a:gd name="connsiteY28" fmla="*/ 1825762 h 1880444"/>
                <a:gd name="connsiteX29" fmla="*/ 664922 w 802025"/>
                <a:gd name="connsiteY29" fmla="*/ 1813611 h 1880444"/>
                <a:gd name="connsiteX30" fmla="*/ 674036 w 802025"/>
                <a:gd name="connsiteY30" fmla="*/ 1807535 h 1880444"/>
                <a:gd name="connsiteX31" fmla="*/ 695301 w 802025"/>
                <a:gd name="connsiteY31" fmla="*/ 1801459 h 1880444"/>
                <a:gd name="connsiteX32" fmla="*/ 713528 w 802025"/>
                <a:gd name="connsiteY32" fmla="*/ 1786270 h 1880444"/>
                <a:gd name="connsiteX33" fmla="*/ 725680 w 802025"/>
                <a:gd name="connsiteY33" fmla="*/ 1768043 h 1880444"/>
                <a:gd name="connsiteX34" fmla="*/ 734794 w 802025"/>
                <a:gd name="connsiteY34" fmla="*/ 1749815 h 1880444"/>
                <a:gd name="connsiteX35" fmla="*/ 734794 w 802025"/>
                <a:gd name="connsiteY35" fmla="*/ 1588808 h 1880444"/>
                <a:gd name="connsiteX36" fmla="*/ 740869 w 802025"/>
                <a:gd name="connsiteY36" fmla="*/ 1570581 h 1880444"/>
                <a:gd name="connsiteX37" fmla="*/ 749983 w 802025"/>
                <a:gd name="connsiteY37" fmla="*/ 1549316 h 1880444"/>
                <a:gd name="connsiteX38" fmla="*/ 728971 w 802025"/>
                <a:gd name="connsiteY38" fmla="*/ 1455260 h 1880444"/>
                <a:gd name="connsiteX39" fmla="*/ 800979 w 802025"/>
                <a:gd name="connsiteY39" fmla="*/ 1311244 h 1880444"/>
                <a:gd name="connsiteX40" fmla="*/ 800979 w 802025"/>
                <a:gd name="connsiteY40" fmla="*/ 1311244 h 1880444"/>
                <a:gd name="connsiteX41" fmla="*/ 792513 w 802025"/>
                <a:gd name="connsiteY41" fmla="*/ 929590 h 1880444"/>
                <a:gd name="connsiteX42" fmla="*/ 743907 w 802025"/>
                <a:gd name="connsiteY42" fmla="*/ 94174 h 1880444"/>
                <a:gd name="connsiteX43" fmla="*/ 734794 w 802025"/>
                <a:gd name="connsiteY43" fmla="*/ 75947 h 1880444"/>
                <a:gd name="connsiteX44" fmla="*/ 722642 w 802025"/>
                <a:gd name="connsiteY44" fmla="*/ 66833 h 1880444"/>
                <a:gd name="connsiteX45" fmla="*/ 704415 w 802025"/>
                <a:gd name="connsiteY45" fmla="*/ 51644 h 1880444"/>
                <a:gd name="connsiteX46" fmla="*/ 698339 w 802025"/>
                <a:gd name="connsiteY46" fmla="*/ 42530 h 1880444"/>
                <a:gd name="connsiteX47" fmla="*/ 689225 w 802025"/>
                <a:gd name="connsiteY47" fmla="*/ 36455 h 1880444"/>
                <a:gd name="connsiteX48" fmla="*/ 677074 w 802025"/>
                <a:gd name="connsiteY48" fmla="*/ 18227 h 1880444"/>
                <a:gd name="connsiteX49" fmla="*/ 670998 w 802025"/>
                <a:gd name="connsiteY49" fmla="*/ 9114 h 1880444"/>
                <a:gd name="connsiteX50" fmla="*/ 637582 w 802025"/>
                <a:gd name="connsiteY50" fmla="*/ 0 h 1880444"/>
                <a:gd name="connsiteX51" fmla="*/ 595051 w 802025"/>
                <a:gd name="connsiteY51" fmla="*/ 3038 h 1880444"/>
                <a:gd name="connsiteX52" fmla="*/ 582900 w 802025"/>
                <a:gd name="connsiteY52" fmla="*/ 6076 h 1880444"/>
                <a:gd name="connsiteX53" fmla="*/ 497839 w 802025"/>
                <a:gd name="connsiteY53" fmla="*/ 3038 h 1880444"/>
                <a:gd name="connsiteX54" fmla="*/ 421893 w 802025"/>
                <a:gd name="connsiteY54" fmla="*/ 6076 h 1880444"/>
                <a:gd name="connsiteX55" fmla="*/ 385438 w 802025"/>
                <a:gd name="connsiteY55" fmla="*/ 12152 h 1880444"/>
                <a:gd name="connsiteX56" fmla="*/ 276075 w 802025"/>
                <a:gd name="connsiteY56" fmla="*/ 18227 h 1880444"/>
                <a:gd name="connsiteX57" fmla="*/ 263923 w 802025"/>
                <a:gd name="connsiteY57" fmla="*/ 21265 h 1880444"/>
                <a:gd name="connsiteX58" fmla="*/ 218355 w 802025"/>
                <a:gd name="connsiteY58" fmla="*/ 27341 h 1880444"/>
                <a:gd name="connsiteX59" fmla="*/ 166711 w 802025"/>
                <a:gd name="connsiteY59" fmla="*/ 24303 h 1880444"/>
                <a:gd name="connsiteX60" fmla="*/ 145446 w 802025"/>
                <a:gd name="connsiteY60" fmla="*/ 21265 h 1880444"/>
                <a:gd name="connsiteX61" fmla="*/ 72537 w 802025"/>
                <a:gd name="connsiteY61" fmla="*/ 24303 h 1880444"/>
                <a:gd name="connsiteX62" fmla="*/ 60386 w 802025"/>
                <a:gd name="connsiteY62" fmla="*/ 27341 h 1880444"/>
                <a:gd name="connsiteX63" fmla="*/ 66461 w 802025"/>
                <a:gd name="connsiteY63" fmla="*/ 33417 h 1880444"/>
                <a:gd name="connsiteX64" fmla="*/ 66461 w 802025"/>
                <a:gd name="connsiteY64" fmla="*/ 33417 h 1880444"/>
                <a:gd name="connsiteX65" fmla="*/ 54310 w 802025"/>
                <a:gd name="connsiteY65" fmla="*/ 57720 h 1880444"/>
                <a:gd name="connsiteX66" fmla="*/ 48234 w 802025"/>
                <a:gd name="connsiteY66" fmla="*/ 66833 h 1880444"/>
                <a:gd name="connsiteX67" fmla="*/ 39120 w 802025"/>
                <a:gd name="connsiteY67" fmla="*/ 97212 h 1880444"/>
                <a:gd name="connsiteX68" fmla="*/ 33045 w 802025"/>
                <a:gd name="connsiteY68" fmla="*/ 115439 h 1880444"/>
                <a:gd name="connsiteX69" fmla="*/ 30007 w 802025"/>
                <a:gd name="connsiteY69" fmla="*/ 124553 h 1880444"/>
                <a:gd name="connsiteX70" fmla="*/ 26969 w 802025"/>
                <a:gd name="connsiteY70" fmla="*/ 133667 h 1880444"/>
                <a:gd name="connsiteX71" fmla="*/ 14817 w 802025"/>
                <a:gd name="connsiteY71" fmla="*/ 151894 h 1880444"/>
                <a:gd name="connsiteX72" fmla="*/ 11780 w 802025"/>
                <a:gd name="connsiteY72" fmla="*/ 161007 h 1880444"/>
                <a:gd name="connsiteX73" fmla="*/ 2666 w 802025"/>
                <a:gd name="connsiteY73" fmla="*/ 179235 h 1880444"/>
                <a:gd name="connsiteX74" fmla="*/ 5704 w 802025"/>
                <a:gd name="connsiteY74" fmla="*/ 212651 h 1880444"/>
                <a:gd name="connsiteX75" fmla="*/ 8891 w 802025"/>
                <a:gd name="connsiteY75" fmla="*/ 375140 h 1880444"/>
                <a:gd name="connsiteX76" fmla="*/ 30007 w 802025"/>
                <a:gd name="connsiteY76" fmla="*/ 1078445 h 1880444"/>
                <a:gd name="connsiteX77" fmla="*/ 38226 w 802025"/>
                <a:gd name="connsiteY77" fmla="*/ 1426669 h 1880444"/>
                <a:gd name="connsiteX78" fmla="*/ 53043 w 802025"/>
                <a:gd name="connsiteY78" fmla="*/ 1456302 h 1880444"/>
                <a:gd name="connsiteX79" fmla="*/ 80899 w 802025"/>
                <a:gd name="connsiteY79" fmla="*/ 1455260 h 1880444"/>
                <a:gd name="connsiteX0" fmla="*/ 80899 w 802025"/>
                <a:gd name="connsiteY0" fmla="*/ 1455260 h 1880444"/>
                <a:gd name="connsiteX1" fmla="*/ 152907 w 802025"/>
                <a:gd name="connsiteY1" fmla="*/ 1599276 h 1880444"/>
                <a:gd name="connsiteX2" fmla="*/ 172787 w 802025"/>
                <a:gd name="connsiteY2" fmla="*/ 1610073 h 1880444"/>
                <a:gd name="connsiteX3" fmla="*/ 184938 w 802025"/>
                <a:gd name="connsiteY3" fmla="*/ 1628301 h 1880444"/>
                <a:gd name="connsiteX4" fmla="*/ 187976 w 802025"/>
                <a:gd name="connsiteY4" fmla="*/ 1637414 h 1880444"/>
                <a:gd name="connsiteX5" fmla="*/ 197090 w 802025"/>
                <a:gd name="connsiteY5" fmla="*/ 1655641 h 1880444"/>
                <a:gd name="connsiteX6" fmla="*/ 203166 w 802025"/>
                <a:gd name="connsiteY6" fmla="*/ 1698172 h 1880444"/>
                <a:gd name="connsiteX7" fmla="*/ 206203 w 802025"/>
                <a:gd name="connsiteY7" fmla="*/ 1734626 h 1880444"/>
                <a:gd name="connsiteX8" fmla="*/ 209241 w 802025"/>
                <a:gd name="connsiteY8" fmla="*/ 1743740 h 1880444"/>
                <a:gd name="connsiteX9" fmla="*/ 212279 w 802025"/>
                <a:gd name="connsiteY9" fmla="*/ 1758929 h 1880444"/>
                <a:gd name="connsiteX10" fmla="*/ 218355 w 802025"/>
                <a:gd name="connsiteY10" fmla="*/ 1777156 h 1880444"/>
                <a:gd name="connsiteX11" fmla="*/ 221393 w 802025"/>
                <a:gd name="connsiteY11" fmla="*/ 1786270 h 1880444"/>
                <a:gd name="connsiteX12" fmla="*/ 239620 w 802025"/>
                <a:gd name="connsiteY12" fmla="*/ 1813611 h 1880444"/>
                <a:gd name="connsiteX13" fmla="*/ 266961 w 802025"/>
                <a:gd name="connsiteY13" fmla="*/ 1828800 h 1880444"/>
                <a:gd name="connsiteX14" fmla="*/ 294302 w 802025"/>
                <a:gd name="connsiteY14" fmla="*/ 1840952 h 1880444"/>
                <a:gd name="connsiteX15" fmla="*/ 303415 w 802025"/>
                <a:gd name="connsiteY15" fmla="*/ 1843990 h 1880444"/>
                <a:gd name="connsiteX16" fmla="*/ 312529 w 802025"/>
                <a:gd name="connsiteY16" fmla="*/ 1850065 h 1880444"/>
                <a:gd name="connsiteX17" fmla="*/ 330756 w 802025"/>
                <a:gd name="connsiteY17" fmla="*/ 1856141 h 1880444"/>
                <a:gd name="connsiteX18" fmla="*/ 348984 w 802025"/>
                <a:gd name="connsiteY18" fmla="*/ 1862217 h 1880444"/>
                <a:gd name="connsiteX19" fmla="*/ 373287 w 802025"/>
                <a:gd name="connsiteY19" fmla="*/ 1865255 h 1880444"/>
                <a:gd name="connsiteX20" fmla="*/ 427968 w 802025"/>
                <a:gd name="connsiteY20" fmla="*/ 1874368 h 1880444"/>
                <a:gd name="connsiteX21" fmla="*/ 473536 w 802025"/>
                <a:gd name="connsiteY21" fmla="*/ 1880444 h 1880444"/>
                <a:gd name="connsiteX22" fmla="*/ 513029 w 802025"/>
                <a:gd name="connsiteY22" fmla="*/ 1877406 h 1880444"/>
                <a:gd name="connsiteX23" fmla="*/ 531256 w 802025"/>
                <a:gd name="connsiteY23" fmla="*/ 1868293 h 1880444"/>
                <a:gd name="connsiteX24" fmla="*/ 558597 w 802025"/>
                <a:gd name="connsiteY24" fmla="*/ 1859179 h 1880444"/>
                <a:gd name="connsiteX25" fmla="*/ 595051 w 802025"/>
                <a:gd name="connsiteY25" fmla="*/ 1847027 h 1880444"/>
                <a:gd name="connsiteX26" fmla="*/ 604165 w 802025"/>
                <a:gd name="connsiteY26" fmla="*/ 1840952 h 1880444"/>
                <a:gd name="connsiteX27" fmla="*/ 610241 w 802025"/>
                <a:gd name="connsiteY27" fmla="*/ 1831838 h 1880444"/>
                <a:gd name="connsiteX28" fmla="*/ 628468 w 802025"/>
                <a:gd name="connsiteY28" fmla="*/ 1825762 h 1880444"/>
                <a:gd name="connsiteX29" fmla="*/ 664922 w 802025"/>
                <a:gd name="connsiteY29" fmla="*/ 1813611 h 1880444"/>
                <a:gd name="connsiteX30" fmla="*/ 674036 w 802025"/>
                <a:gd name="connsiteY30" fmla="*/ 1807535 h 1880444"/>
                <a:gd name="connsiteX31" fmla="*/ 695301 w 802025"/>
                <a:gd name="connsiteY31" fmla="*/ 1801459 h 1880444"/>
                <a:gd name="connsiteX32" fmla="*/ 713528 w 802025"/>
                <a:gd name="connsiteY32" fmla="*/ 1786270 h 1880444"/>
                <a:gd name="connsiteX33" fmla="*/ 725680 w 802025"/>
                <a:gd name="connsiteY33" fmla="*/ 1768043 h 1880444"/>
                <a:gd name="connsiteX34" fmla="*/ 734794 w 802025"/>
                <a:gd name="connsiteY34" fmla="*/ 1749815 h 1880444"/>
                <a:gd name="connsiteX35" fmla="*/ 734794 w 802025"/>
                <a:gd name="connsiteY35" fmla="*/ 1588808 h 1880444"/>
                <a:gd name="connsiteX36" fmla="*/ 740869 w 802025"/>
                <a:gd name="connsiteY36" fmla="*/ 1570581 h 1880444"/>
                <a:gd name="connsiteX37" fmla="*/ 749983 w 802025"/>
                <a:gd name="connsiteY37" fmla="*/ 1549316 h 1880444"/>
                <a:gd name="connsiteX38" fmla="*/ 800980 w 802025"/>
                <a:gd name="connsiteY38" fmla="*/ 1455260 h 1880444"/>
                <a:gd name="connsiteX39" fmla="*/ 800979 w 802025"/>
                <a:gd name="connsiteY39" fmla="*/ 1311244 h 1880444"/>
                <a:gd name="connsiteX40" fmla="*/ 800979 w 802025"/>
                <a:gd name="connsiteY40" fmla="*/ 1311244 h 1880444"/>
                <a:gd name="connsiteX41" fmla="*/ 792513 w 802025"/>
                <a:gd name="connsiteY41" fmla="*/ 929590 h 1880444"/>
                <a:gd name="connsiteX42" fmla="*/ 743907 w 802025"/>
                <a:gd name="connsiteY42" fmla="*/ 94174 h 1880444"/>
                <a:gd name="connsiteX43" fmla="*/ 734794 w 802025"/>
                <a:gd name="connsiteY43" fmla="*/ 75947 h 1880444"/>
                <a:gd name="connsiteX44" fmla="*/ 722642 w 802025"/>
                <a:gd name="connsiteY44" fmla="*/ 66833 h 1880444"/>
                <a:gd name="connsiteX45" fmla="*/ 704415 w 802025"/>
                <a:gd name="connsiteY45" fmla="*/ 51644 h 1880444"/>
                <a:gd name="connsiteX46" fmla="*/ 698339 w 802025"/>
                <a:gd name="connsiteY46" fmla="*/ 42530 h 1880444"/>
                <a:gd name="connsiteX47" fmla="*/ 689225 w 802025"/>
                <a:gd name="connsiteY47" fmla="*/ 36455 h 1880444"/>
                <a:gd name="connsiteX48" fmla="*/ 677074 w 802025"/>
                <a:gd name="connsiteY48" fmla="*/ 18227 h 1880444"/>
                <a:gd name="connsiteX49" fmla="*/ 670998 w 802025"/>
                <a:gd name="connsiteY49" fmla="*/ 9114 h 1880444"/>
                <a:gd name="connsiteX50" fmla="*/ 637582 w 802025"/>
                <a:gd name="connsiteY50" fmla="*/ 0 h 1880444"/>
                <a:gd name="connsiteX51" fmla="*/ 595051 w 802025"/>
                <a:gd name="connsiteY51" fmla="*/ 3038 h 1880444"/>
                <a:gd name="connsiteX52" fmla="*/ 582900 w 802025"/>
                <a:gd name="connsiteY52" fmla="*/ 6076 h 1880444"/>
                <a:gd name="connsiteX53" fmla="*/ 497839 w 802025"/>
                <a:gd name="connsiteY53" fmla="*/ 3038 h 1880444"/>
                <a:gd name="connsiteX54" fmla="*/ 421893 w 802025"/>
                <a:gd name="connsiteY54" fmla="*/ 6076 h 1880444"/>
                <a:gd name="connsiteX55" fmla="*/ 385438 w 802025"/>
                <a:gd name="connsiteY55" fmla="*/ 12152 h 1880444"/>
                <a:gd name="connsiteX56" fmla="*/ 276075 w 802025"/>
                <a:gd name="connsiteY56" fmla="*/ 18227 h 1880444"/>
                <a:gd name="connsiteX57" fmla="*/ 263923 w 802025"/>
                <a:gd name="connsiteY57" fmla="*/ 21265 h 1880444"/>
                <a:gd name="connsiteX58" fmla="*/ 218355 w 802025"/>
                <a:gd name="connsiteY58" fmla="*/ 27341 h 1880444"/>
                <a:gd name="connsiteX59" fmla="*/ 166711 w 802025"/>
                <a:gd name="connsiteY59" fmla="*/ 24303 h 1880444"/>
                <a:gd name="connsiteX60" fmla="*/ 145446 w 802025"/>
                <a:gd name="connsiteY60" fmla="*/ 21265 h 1880444"/>
                <a:gd name="connsiteX61" fmla="*/ 72537 w 802025"/>
                <a:gd name="connsiteY61" fmla="*/ 24303 h 1880444"/>
                <a:gd name="connsiteX62" fmla="*/ 60386 w 802025"/>
                <a:gd name="connsiteY62" fmla="*/ 27341 h 1880444"/>
                <a:gd name="connsiteX63" fmla="*/ 66461 w 802025"/>
                <a:gd name="connsiteY63" fmla="*/ 33417 h 1880444"/>
                <a:gd name="connsiteX64" fmla="*/ 66461 w 802025"/>
                <a:gd name="connsiteY64" fmla="*/ 33417 h 1880444"/>
                <a:gd name="connsiteX65" fmla="*/ 54310 w 802025"/>
                <a:gd name="connsiteY65" fmla="*/ 57720 h 1880444"/>
                <a:gd name="connsiteX66" fmla="*/ 48234 w 802025"/>
                <a:gd name="connsiteY66" fmla="*/ 66833 h 1880444"/>
                <a:gd name="connsiteX67" fmla="*/ 39120 w 802025"/>
                <a:gd name="connsiteY67" fmla="*/ 97212 h 1880444"/>
                <a:gd name="connsiteX68" fmla="*/ 33045 w 802025"/>
                <a:gd name="connsiteY68" fmla="*/ 115439 h 1880444"/>
                <a:gd name="connsiteX69" fmla="*/ 30007 w 802025"/>
                <a:gd name="connsiteY69" fmla="*/ 124553 h 1880444"/>
                <a:gd name="connsiteX70" fmla="*/ 26969 w 802025"/>
                <a:gd name="connsiteY70" fmla="*/ 133667 h 1880444"/>
                <a:gd name="connsiteX71" fmla="*/ 14817 w 802025"/>
                <a:gd name="connsiteY71" fmla="*/ 151894 h 1880444"/>
                <a:gd name="connsiteX72" fmla="*/ 11780 w 802025"/>
                <a:gd name="connsiteY72" fmla="*/ 161007 h 1880444"/>
                <a:gd name="connsiteX73" fmla="*/ 2666 w 802025"/>
                <a:gd name="connsiteY73" fmla="*/ 179235 h 1880444"/>
                <a:gd name="connsiteX74" fmla="*/ 5704 w 802025"/>
                <a:gd name="connsiteY74" fmla="*/ 212651 h 1880444"/>
                <a:gd name="connsiteX75" fmla="*/ 8891 w 802025"/>
                <a:gd name="connsiteY75" fmla="*/ 375140 h 1880444"/>
                <a:gd name="connsiteX76" fmla="*/ 30007 w 802025"/>
                <a:gd name="connsiteY76" fmla="*/ 1078445 h 1880444"/>
                <a:gd name="connsiteX77" fmla="*/ 38226 w 802025"/>
                <a:gd name="connsiteY77" fmla="*/ 1426669 h 1880444"/>
                <a:gd name="connsiteX78" fmla="*/ 53043 w 802025"/>
                <a:gd name="connsiteY78" fmla="*/ 1456302 h 1880444"/>
                <a:gd name="connsiteX79" fmla="*/ 80899 w 802025"/>
                <a:gd name="connsiteY79" fmla="*/ 1455260 h 18804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</a:cxnLst>
              <a:rect l="l" t="t" r="r" b="b"/>
              <a:pathLst>
                <a:path w="802025" h="1880444">
                  <a:moveTo>
                    <a:pt x="80899" y="1455260"/>
                  </a:moveTo>
                  <a:cubicBezTo>
                    <a:pt x="98144" y="1486880"/>
                    <a:pt x="99111" y="1542683"/>
                    <a:pt x="152907" y="1599276"/>
                  </a:cubicBezTo>
                  <a:lnTo>
                    <a:pt x="172787" y="1610073"/>
                  </a:lnTo>
                  <a:cubicBezTo>
                    <a:pt x="176837" y="1616149"/>
                    <a:pt x="182629" y="1621374"/>
                    <a:pt x="184938" y="1628301"/>
                  </a:cubicBezTo>
                  <a:cubicBezTo>
                    <a:pt x="185951" y="1631339"/>
                    <a:pt x="186544" y="1634550"/>
                    <a:pt x="187976" y="1637414"/>
                  </a:cubicBezTo>
                  <a:cubicBezTo>
                    <a:pt x="195400" y="1652261"/>
                    <a:pt x="193273" y="1640373"/>
                    <a:pt x="197090" y="1655641"/>
                  </a:cubicBezTo>
                  <a:cubicBezTo>
                    <a:pt x="200713" y="1670133"/>
                    <a:pt x="201712" y="1682907"/>
                    <a:pt x="203166" y="1698172"/>
                  </a:cubicBezTo>
                  <a:cubicBezTo>
                    <a:pt x="204322" y="1710311"/>
                    <a:pt x="204592" y="1722540"/>
                    <a:pt x="206203" y="1734626"/>
                  </a:cubicBezTo>
                  <a:cubicBezTo>
                    <a:pt x="206626" y="1737800"/>
                    <a:pt x="208464" y="1740633"/>
                    <a:pt x="209241" y="1743740"/>
                  </a:cubicBezTo>
                  <a:cubicBezTo>
                    <a:pt x="210493" y="1748749"/>
                    <a:pt x="210920" y="1753948"/>
                    <a:pt x="212279" y="1758929"/>
                  </a:cubicBezTo>
                  <a:cubicBezTo>
                    <a:pt x="213964" y="1765108"/>
                    <a:pt x="216330" y="1771080"/>
                    <a:pt x="218355" y="1777156"/>
                  </a:cubicBezTo>
                  <a:lnTo>
                    <a:pt x="221393" y="1786270"/>
                  </a:lnTo>
                  <a:cubicBezTo>
                    <a:pt x="221393" y="1786271"/>
                    <a:pt x="236582" y="1809054"/>
                    <a:pt x="239620" y="1813611"/>
                  </a:cubicBezTo>
                  <a:cubicBezTo>
                    <a:pt x="245589" y="1822564"/>
                    <a:pt x="257464" y="1825634"/>
                    <a:pt x="266961" y="1828800"/>
                  </a:cubicBezTo>
                  <a:cubicBezTo>
                    <a:pt x="281404" y="1838429"/>
                    <a:pt x="272611" y="1833721"/>
                    <a:pt x="294302" y="1840952"/>
                  </a:cubicBezTo>
                  <a:cubicBezTo>
                    <a:pt x="297340" y="1841965"/>
                    <a:pt x="300751" y="1842214"/>
                    <a:pt x="303415" y="1843990"/>
                  </a:cubicBezTo>
                  <a:cubicBezTo>
                    <a:pt x="306453" y="1846015"/>
                    <a:pt x="309193" y="1848582"/>
                    <a:pt x="312529" y="1850065"/>
                  </a:cubicBezTo>
                  <a:cubicBezTo>
                    <a:pt x="318381" y="1852666"/>
                    <a:pt x="324680" y="1854116"/>
                    <a:pt x="330756" y="1856141"/>
                  </a:cubicBezTo>
                  <a:lnTo>
                    <a:pt x="348984" y="1862217"/>
                  </a:lnTo>
                  <a:cubicBezTo>
                    <a:pt x="356729" y="1864799"/>
                    <a:pt x="365213" y="1864044"/>
                    <a:pt x="373287" y="1865255"/>
                  </a:cubicBezTo>
                  <a:cubicBezTo>
                    <a:pt x="373357" y="1865265"/>
                    <a:pt x="418820" y="1872843"/>
                    <a:pt x="427968" y="1874368"/>
                  </a:cubicBezTo>
                  <a:cubicBezTo>
                    <a:pt x="440545" y="1876464"/>
                    <a:pt x="461249" y="1878908"/>
                    <a:pt x="473536" y="1880444"/>
                  </a:cubicBezTo>
                  <a:cubicBezTo>
                    <a:pt x="486700" y="1879431"/>
                    <a:pt x="499928" y="1879044"/>
                    <a:pt x="513029" y="1877406"/>
                  </a:cubicBezTo>
                  <a:cubicBezTo>
                    <a:pt x="524585" y="1875961"/>
                    <a:pt x="520641" y="1873011"/>
                    <a:pt x="531256" y="1868293"/>
                  </a:cubicBezTo>
                  <a:cubicBezTo>
                    <a:pt x="531261" y="1868291"/>
                    <a:pt x="554038" y="1860699"/>
                    <a:pt x="558597" y="1859179"/>
                  </a:cubicBezTo>
                  <a:lnTo>
                    <a:pt x="595051" y="1847027"/>
                  </a:lnTo>
                  <a:cubicBezTo>
                    <a:pt x="598515" y="1845872"/>
                    <a:pt x="601127" y="1842977"/>
                    <a:pt x="604165" y="1840952"/>
                  </a:cubicBezTo>
                  <a:cubicBezTo>
                    <a:pt x="606190" y="1837914"/>
                    <a:pt x="607145" y="1833773"/>
                    <a:pt x="610241" y="1831838"/>
                  </a:cubicBezTo>
                  <a:cubicBezTo>
                    <a:pt x="615672" y="1828444"/>
                    <a:pt x="622392" y="1827787"/>
                    <a:pt x="628468" y="1825762"/>
                  </a:cubicBezTo>
                  <a:lnTo>
                    <a:pt x="664922" y="1813611"/>
                  </a:lnTo>
                  <a:cubicBezTo>
                    <a:pt x="668386" y="1812456"/>
                    <a:pt x="670680" y="1808973"/>
                    <a:pt x="674036" y="1807535"/>
                  </a:cubicBezTo>
                  <a:cubicBezTo>
                    <a:pt x="687676" y="1801689"/>
                    <a:pt x="683468" y="1807375"/>
                    <a:pt x="695301" y="1801459"/>
                  </a:cubicBezTo>
                  <a:cubicBezTo>
                    <a:pt x="701687" y="1798266"/>
                    <a:pt x="709250" y="1791771"/>
                    <a:pt x="713528" y="1786270"/>
                  </a:cubicBezTo>
                  <a:cubicBezTo>
                    <a:pt x="718011" y="1780506"/>
                    <a:pt x="721629" y="1774119"/>
                    <a:pt x="725680" y="1768043"/>
                  </a:cubicBezTo>
                  <a:cubicBezTo>
                    <a:pt x="733532" y="1756265"/>
                    <a:pt x="730602" y="1762392"/>
                    <a:pt x="734794" y="1749815"/>
                  </a:cubicBezTo>
                  <a:cubicBezTo>
                    <a:pt x="731780" y="1683510"/>
                    <a:pt x="728995" y="1660339"/>
                    <a:pt x="734794" y="1588808"/>
                  </a:cubicBezTo>
                  <a:cubicBezTo>
                    <a:pt x="735312" y="1582425"/>
                    <a:pt x="738844" y="1576657"/>
                    <a:pt x="740869" y="1570581"/>
                  </a:cubicBezTo>
                  <a:cubicBezTo>
                    <a:pt x="742685" y="1565134"/>
                    <a:pt x="746229" y="1553070"/>
                    <a:pt x="749983" y="1549316"/>
                  </a:cubicBezTo>
                  <a:cubicBezTo>
                    <a:pt x="758084" y="1539696"/>
                    <a:pt x="792373" y="1468931"/>
                    <a:pt x="800980" y="1455260"/>
                  </a:cubicBezTo>
                  <a:cubicBezTo>
                    <a:pt x="800980" y="1407255"/>
                    <a:pt x="800979" y="1359249"/>
                    <a:pt x="800979" y="1311244"/>
                  </a:cubicBezTo>
                  <a:lnTo>
                    <a:pt x="800979" y="1311244"/>
                  </a:lnTo>
                  <a:cubicBezTo>
                    <a:pt x="799568" y="1247635"/>
                    <a:pt x="802025" y="1132435"/>
                    <a:pt x="792513" y="929590"/>
                  </a:cubicBezTo>
                  <a:cubicBezTo>
                    <a:pt x="784412" y="781241"/>
                    <a:pt x="753527" y="236448"/>
                    <a:pt x="743907" y="94174"/>
                  </a:cubicBezTo>
                  <a:cubicBezTo>
                    <a:pt x="741437" y="86764"/>
                    <a:pt x="740681" y="81834"/>
                    <a:pt x="734794" y="75947"/>
                  </a:cubicBezTo>
                  <a:cubicBezTo>
                    <a:pt x="731214" y="72367"/>
                    <a:pt x="726486" y="70128"/>
                    <a:pt x="722642" y="66833"/>
                  </a:cubicBezTo>
                  <a:cubicBezTo>
                    <a:pt x="702173" y="49289"/>
                    <a:pt x="724558" y="65074"/>
                    <a:pt x="704415" y="51644"/>
                  </a:cubicBezTo>
                  <a:cubicBezTo>
                    <a:pt x="702390" y="48606"/>
                    <a:pt x="700921" y="45112"/>
                    <a:pt x="698339" y="42530"/>
                  </a:cubicBezTo>
                  <a:cubicBezTo>
                    <a:pt x="695757" y="39948"/>
                    <a:pt x="691629" y="39203"/>
                    <a:pt x="689225" y="36455"/>
                  </a:cubicBezTo>
                  <a:cubicBezTo>
                    <a:pt x="684416" y="30959"/>
                    <a:pt x="681125" y="24303"/>
                    <a:pt x="677074" y="18227"/>
                  </a:cubicBezTo>
                  <a:lnTo>
                    <a:pt x="670998" y="9114"/>
                  </a:lnTo>
                  <a:cubicBezTo>
                    <a:pt x="668626" y="5556"/>
                    <a:pt x="642320" y="948"/>
                    <a:pt x="637582" y="0"/>
                  </a:cubicBezTo>
                  <a:cubicBezTo>
                    <a:pt x="623405" y="1013"/>
                    <a:pt x="609177" y="1468"/>
                    <a:pt x="595051" y="3038"/>
                  </a:cubicBezTo>
                  <a:cubicBezTo>
                    <a:pt x="590902" y="3499"/>
                    <a:pt x="587075" y="6076"/>
                    <a:pt x="582900" y="6076"/>
                  </a:cubicBezTo>
                  <a:cubicBezTo>
                    <a:pt x="554528" y="6076"/>
                    <a:pt x="526193" y="4051"/>
                    <a:pt x="497839" y="3038"/>
                  </a:cubicBezTo>
                  <a:cubicBezTo>
                    <a:pt x="472524" y="4051"/>
                    <a:pt x="447146" y="4028"/>
                    <a:pt x="421893" y="6076"/>
                  </a:cubicBezTo>
                  <a:cubicBezTo>
                    <a:pt x="409614" y="7072"/>
                    <a:pt x="397726" y="11274"/>
                    <a:pt x="385438" y="12152"/>
                  </a:cubicBezTo>
                  <a:cubicBezTo>
                    <a:pt x="320664" y="16779"/>
                    <a:pt x="357106" y="14545"/>
                    <a:pt x="276075" y="18227"/>
                  </a:cubicBezTo>
                  <a:cubicBezTo>
                    <a:pt x="272024" y="19240"/>
                    <a:pt x="268031" y="20518"/>
                    <a:pt x="263923" y="21265"/>
                  </a:cubicBezTo>
                  <a:cubicBezTo>
                    <a:pt x="254699" y="22942"/>
                    <a:pt x="226819" y="26283"/>
                    <a:pt x="218355" y="27341"/>
                  </a:cubicBezTo>
                  <a:cubicBezTo>
                    <a:pt x="201140" y="26328"/>
                    <a:pt x="183896" y="25735"/>
                    <a:pt x="166711" y="24303"/>
                  </a:cubicBezTo>
                  <a:cubicBezTo>
                    <a:pt x="159575" y="23708"/>
                    <a:pt x="152606" y="21265"/>
                    <a:pt x="145446" y="21265"/>
                  </a:cubicBezTo>
                  <a:cubicBezTo>
                    <a:pt x="121122" y="21265"/>
                    <a:pt x="96840" y="23290"/>
                    <a:pt x="72537" y="24303"/>
                  </a:cubicBezTo>
                  <a:cubicBezTo>
                    <a:pt x="68487" y="25316"/>
                    <a:pt x="64400" y="26194"/>
                    <a:pt x="60386" y="27341"/>
                  </a:cubicBezTo>
                  <a:cubicBezTo>
                    <a:pt x="57307" y="28221"/>
                    <a:pt x="65449" y="32404"/>
                    <a:pt x="66461" y="33417"/>
                  </a:cubicBezTo>
                  <a:lnTo>
                    <a:pt x="66461" y="33417"/>
                  </a:lnTo>
                  <a:cubicBezTo>
                    <a:pt x="62411" y="41518"/>
                    <a:pt x="58647" y="49769"/>
                    <a:pt x="54310" y="57720"/>
                  </a:cubicBezTo>
                  <a:cubicBezTo>
                    <a:pt x="52562" y="60925"/>
                    <a:pt x="49717" y="63497"/>
                    <a:pt x="48234" y="66833"/>
                  </a:cubicBezTo>
                  <a:cubicBezTo>
                    <a:pt x="41627" y="81698"/>
                    <a:pt x="43197" y="83622"/>
                    <a:pt x="39120" y="97212"/>
                  </a:cubicBezTo>
                  <a:cubicBezTo>
                    <a:pt x="37280" y="103346"/>
                    <a:pt x="35070" y="109363"/>
                    <a:pt x="33045" y="115439"/>
                  </a:cubicBezTo>
                  <a:lnTo>
                    <a:pt x="30007" y="124553"/>
                  </a:lnTo>
                  <a:cubicBezTo>
                    <a:pt x="28994" y="127591"/>
                    <a:pt x="28745" y="131003"/>
                    <a:pt x="26969" y="133667"/>
                  </a:cubicBezTo>
                  <a:lnTo>
                    <a:pt x="14817" y="151894"/>
                  </a:lnTo>
                  <a:cubicBezTo>
                    <a:pt x="13805" y="154932"/>
                    <a:pt x="13212" y="158143"/>
                    <a:pt x="11780" y="161007"/>
                  </a:cubicBezTo>
                  <a:cubicBezTo>
                    <a:pt x="0" y="184568"/>
                    <a:pt x="10303" y="156323"/>
                    <a:pt x="2666" y="179235"/>
                  </a:cubicBezTo>
                  <a:cubicBezTo>
                    <a:pt x="3679" y="190374"/>
                    <a:pt x="4122" y="201579"/>
                    <a:pt x="5704" y="212651"/>
                  </a:cubicBezTo>
                  <a:cubicBezTo>
                    <a:pt x="6741" y="245302"/>
                    <a:pt x="4841" y="230841"/>
                    <a:pt x="8891" y="375140"/>
                  </a:cubicBezTo>
                  <a:lnTo>
                    <a:pt x="30007" y="1078445"/>
                  </a:lnTo>
                  <a:lnTo>
                    <a:pt x="38226" y="1426669"/>
                  </a:lnTo>
                  <a:lnTo>
                    <a:pt x="53043" y="1456302"/>
                  </a:lnTo>
                  <a:lnTo>
                    <a:pt x="80899" y="1455260"/>
                  </a:ln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6781800" y="4343400"/>
            <a:ext cx="18722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+mj-lt"/>
              </a:rPr>
              <a:t>Joint swung out from the tongs hitting the floorman.</a:t>
            </a:r>
          </a:p>
        </p:txBody>
      </p:sp>
      <p:cxnSp>
        <p:nvCxnSpPr>
          <p:cNvPr id="26" name="Straight Arrow Connector 25"/>
          <p:cNvCxnSpPr>
            <a:stCxn id="24" idx="0"/>
          </p:cNvCxnSpPr>
          <p:nvPr/>
        </p:nvCxnSpPr>
        <p:spPr bwMode="auto">
          <a:xfrm flipH="1" flipV="1">
            <a:off x="7239000" y="3581400"/>
            <a:ext cx="478904" cy="7620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91774</DocId>
    <ImageCreateDate xmlns="4880E4F8-4B7D-4BDD-91E3-E10D47036ECA" xsi:nil="true"/>
    <wic_System_Copyright xmlns="http://schemas.microsoft.com/sharepoint/v3/fields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5B5E662-A0B1-498C-8922-E995BFC85069}"/>
</file>

<file path=customXml/itemProps2.xml><?xml version="1.0" encoding="utf-8"?>
<ds:datastoreItem xmlns:ds="http://schemas.openxmlformats.org/officeDocument/2006/customXml" ds:itemID="{3A5D88EA-5F43-417B-8A80-9407E5803871}">
  <ds:schemaRefs>
    <ds:schemaRef ds:uri="http://schemas.microsoft.com/office/2006/documentManagement/types"/>
    <ds:schemaRef ds:uri="9d51eac6-a7d5-47f5-a119-63d146adb134"/>
    <ds:schemaRef ds:uri="http://www.w3.org/XML/1998/namespace"/>
    <ds:schemaRef ds:uri="4880E4F8-4B7D-4BDD-91E3-E10D47036ECA"/>
    <ds:schemaRef ds:uri="http://purl.org/dc/terms/"/>
    <ds:schemaRef ds:uri="http://purl.org/dc/elements/1.1/"/>
    <ds:schemaRef ds:uri="http://purl.org/dc/dcmitype/"/>
    <ds:schemaRef ds:uri="http://schemas.microsoft.com/sharepoint/v3/field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4880e4f8-4b7d-4bdd-91e3-e10d47036eca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85FDC16C-F63C-417A-BF49-6BFDCAFEB57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6227</TotalTime>
  <Words>182</Words>
  <Application>Microsoft Office PowerPoint</Application>
  <PresentationFormat>On-screen Show (4:3)</PresentationFormat>
  <Paragraphs>34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Konduru, Raju IDI63X</cp:lastModifiedBy>
  <cp:revision>702</cp:revision>
  <dcterms:created xsi:type="dcterms:W3CDTF">2001-05-03T06:07:08Z</dcterms:created>
  <dcterms:modified xsi:type="dcterms:W3CDTF">2024-04-21T06:44:48Z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