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66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5B6D837-326D-4C6D-A038-01961A077838}" type="doc">
      <dgm:prSet loTypeId="urn:microsoft.com/office/officeart/2005/8/layout/default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A8FFF7A4-6F9D-4CF9-8F9D-8D4969CB5A35}">
      <dgm:prSet phldrT="[Text]" custT="1"/>
      <dgm:spPr/>
      <dgm:t>
        <a:bodyPr/>
        <a:lstStyle/>
        <a:p>
          <a:pPr algn="ctr"/>
          <a:r>
            <a:rPr lang="en-US" sz="1200" b="1" dirty="0" smtClean="0"/>
            <a:t>PEOPLE NEED TO FEEL SUPPORTED IN EVERY DECISION THEY MAKE</a:t>
          </a:r>
          <a:endParaRPr lang="en-US" sz="1200" b="1" dirty="0"/>
        </a:p>
      </dgm:t>
    </dgm:pt>
    <dgm:pt modelId="{6D93BBA4-8560-4C06-ABAE-41820ECBBBE1}" type="parTrans" cxnId="{75033761-341B-4706-B96A-1CAD121279CB}">
      <dgm:prSet/>
      <dgm:spPr/>
      <dgm:t>
        <a:bodyPr/>
        <a:lstStyle/>
        <a:p>
          <a:endParaRPr lang="en-US"/>
        </a:p>
      </dgm:t>
    </dgm:pt>
    <dgm:pt modelId="{068A25FF-E15F-4C78-9B18-3C5D6B69F131}" type="sibTrans" cxnId="{75033761-341B-4706-B96A-1CAD121279CB}">
      <dgm:prSet/>
      <dgm:spPr/>
      <dgm:t>
        <a:bodyPr/>
        <a:lstStyle/>
        <a:p>
          <a:endParaRPr lang="en-US"/>
        </a:p>
      </dgm:t>
    </dgm:pt>
    <dgm:pt modelId="{C580E296-D373-4A8C-B166-FF3786DCCE46}">
      <dgm:prSet phldrT="[Text]" custT="1"/>
      <dgm:spPr/>
      <dgm:t>
        <a:bodyPr/>
        <a:lstStyle/>
        <a:p>
          <a:pPr algn="ctr"/>
          <a:r>
            <a:rPr lang="en-US" sz="1200" b="1" dirty="0" smtClean="0"/>
            <a:t>PEOPLE NEED TO BE AWARE THAT THINGS DO GO WRONG</a:t>
          </a:r>
          <a:endParaRPr lang="en-US" sz="1200" b="1" dirty="0"/>
        </a:p>
      </dgm:t>
    </dgm:pt>
    <dgm:pt modelId="{91B5540E-B529-496C-BE33-504F23B65AAA}" type="parTrans" cxnId="{E8ECDF5C-F819-4426-844A-E5660A9D5246}">
      <dgm:prSet/>
      <dgm:spPr/>
      <dgm:t>
        <a:bodyPr/>
        <a:lstStyle/>
        <a:p>
          <a:endParaRPr lang="en-US"/>
        </a:p>
      </dgm:t>
    </dgm:pt>
    <dgm:pt modelId="{7AA796D1-B81F-4231-A7EE-42BB108AE25B}" type="sibTrans" cxnId="{E8ECDF5C-F819-4426-844A-E5660A9D5246}">
      <dgm:prSet/>
      <dgm:spPr/>
      <dgm:t>
        <a:bodyPr/>
        <a:lstStyle/>
        <a:p>
          <a:endParaRPr lang="en-US"/>
        </a:p>
      </dgm:t>
    </dgm:pt>
    <dgm:pt modelId="{24595A18-FBE5-4568-B1C5-FED793CF0964}">
      <dgm:prSet phldrT="[Text]" custT="1"/>
      <dgm:spPr/>
      <dgm:t>
        <a:bodyPr/>
        <a:lstStyle/>
        <a:p>
          <a:pPr algn="ctr"/>
          <a:r>
            <a:rPr lang="en-US" sz="1200" b="1" dirty="0" smtClean="0"/>
            <a:t>PEOPLE NEED TO FEEL CARED FOR</a:t>
          </a:r>
          <a:endParaRPr lang="en-US" sz="1200" b="1" dirty="0"/>
        </a:p>
      </dgm:t>
    </dgm:pt>
    <dgm:pt modelId="{C21FE211-16CE-4187-96B3-C7BF0C31CD3E}" type="parTrans" cxnId="{BE143302-0792-4F8B-918A-52863DBB4332}">
      <dgm:prSet/>
      <dgm:spPr/>
      <dgm:t>
        <a:bodyPr/>
        <a:lstStyle/>
        <a:p>
          <a:endParaRPr lang="en-US"/>
        </a:p>
      </dgm:t>
    </dgm:pt>
    <dgm:pt modelId="{27203335-5222-4265-8988-C0A685EBD4DD}" type="sibTrans" cxnId="{BE143302-0792-4F8B-918A-52863DBB4332}">
      <dgm:prSet/>
      <dgm:spPr/>
      <dgm:t>
        <a:bodyPr/>
        <a:lstStyle/>
        <a:p>
          <a:endParaRPr lang="en-US"/>
        </a:p>
      </dgm:t>
    </dgm:pt>
    <dgm:pt modelId="{FE4786D6-EF1E-413A-A7BA-B01CF1E93C91}">
      <dgm:prSet phldrT="[Text]" custT="1"/>
      <dgm:spPr/>
      <dgm:t>
        <a:bodyPr/>
        <a:lstStyle/>
        <a:p>
          <a:pPr algn="ctr"/>
          <a:r>
            <a:rPr lang="en-US" sz="1200" b="1" dirty="0" smtClean="0"/>
            <a:t>WE NEED TO INSTILL DISCIPLINE</a:t>
          </a:r>
          <a:endParaRPr lang="en-US" sz="1200" b="1" dirty="0"/>
        </a:p>
      </dgm:t>
    </dgm:pt>
    <dgm:pt modelId="{753624AC-B56E-48C0-AD75-84214CB3AC2D}" type="parTrans" cxnId="{ACAD21F1-EF0F-4A17-8C19-E4AA8DACA015}">
      <dgm:prSet/>
      <dgm:spPr/>
      <dgm:t>
        <a:bodyPr/>
        <a:lstStyle/>
        <a:p>
          <a:endParaRPr lang="en-US"/>
        </a:p>
      </dgm:t>
    </dgm:pt>
    <dgm:pt modelId="{E4A325AC-9300-4949-8F4E-FBB2BC68C270}" type="sibTrans" cxnId="{ACAD21F1-EF0F-4A17-8C19-E4AA8DACA015}">
      <dgm:prSet/>
      <dgm:spPr/>
      <dgm:t>
        <a:bodyPr/>
        <a:lstStyle/>
        <a:p>
          <a:endParaRPr lang="en-US"/>
        </a:p>
      </dgm:t>
    </dgm:pt>
    <dgm:pt modelId="{68BABC91-1A90-4B94-8D28-43AEC90384A8}">
      <dgm:prSet phldrT="[Text]" custT="1"/>
      <dgm:spPr/>
      <dgm:t>
        <a:bodyPr/>
        <a:lstStyle/>
        <a:p>
          <a:pPr algn="ctr"/>
          <a:r>
            <a:rPr lang="en-US" sz="1200" b="1" dirty="0" smtClean="0"/>
            <a:t>EVERY SINGLE DAY THEY WILL GO HOME SAFELY</a:t>
          </a:r>
          <a:endParaRPr lang="en-US" sz="1200" b="1" dirty="0"/>
        </a:p>
      </dgm:t>
    </dgm:pt>
    <dgm:pt modelId="{BA64A27A-55F1-4D29-8A40-928D11B44CDB}" type="parTrans" cxnId="{DB6EEB01-5871-43A6-849A-4F5A6EFD57DF}">
      <dgm:prSet/>
      <dgm:spPr/>
      <dgm:t>
        <a:bodyPr/>
        <a:lstStyle/>
        <a:p>
          <a:endParaRPr lang="en-US"/>
        </a:p>
      </dgm:t>
    </dgm:pt>
    <dgm:pt modelId="{77CDD3DA-E6F5-4CC7-9FB3-ABDA19A4F529}" type="sibTrans" cxnId="{DB6EEB01-5871-43A6-849A-4F5A6EFD57DF}">
      <dgm:prSet/>
      <dgm:spPr/>
      <dgm:t>
        <a:bodyPr/>
        <a:lstStyle/>
        <a:p>
          <a:endParaRPr lang="en-US"/>
        </a:p>
      </dgm:t>
    </dgm:pt>
    <dgm:pt modelId="{86B4C453-93F3-4630-8DA3-A934E440E513}">
      <dgm:prSet custT="1"/>
      <dgm:spPr/>
      <dgm:t>
        <a:bodyPr/>
        <a:lstStyle/>
        <a:p>
          <a:pPr algn="l"/>
          <a:r>
            <a:rPr lang="en-US" sz="1100" dirty="0" smtClean="0"/>
            <a:t>They need to have enough resource and equipment to do deliver their work</a:t>
          </a:r>
          <a:endParaRPr lang="en-US" sz="1100" dirty="0"/>
        </a:p>
      </dgm:t>
    </dgm:pt>
    <dgm:pt modelId="{197067B4-2D10-4FEA-A412-BEDF6487FF0E}" type="parTrans" cxnId="{4A87C997-6AA6-4905-B779-FDA403BDA3DD}">
      <dgm:prSet/>
      <dgm:spPr/>
      <dgm:t>
        <a:bodyPr/>
        <a:lstStyle/>
        <a:p>
          <a:endParaRPr lang="en-US"/>
        </a:p>
      </dgm:t>
    </dgm:pt>
    <dgm:pt modelId="{C8F9BBA0-1549-4717-BCD8-F7988AEB1CBA}" type="sibTrans" cxnId="{4A87C997-6AA6-4905-B779-FDA403BDA3DD}">
      <dgm:prSet/>
      <dgm:spPr/>
      <dgm:t>
        <a:bodyPr/>
        <a:lstStyle/>
        <a:p>
          <a:endParaRPr lang="en-US"/>
        </a:p>
      </dgm:t>
    </dgm:pt>
    <dgm:pt modelId="{0BF9ABDC-4D2C-493C-B13F-584FF211B4D8}">
      <dgm:prSet custT="1"/>
      <dgm:spPr/>
      <dgm:t>
        <a:bodyPr/>
        <a:lstStyle/>
        <a:p>
          <a:pPr algn="l"/>
          <a:r>
            <a:rPr lang="en-US" sz="1100" dirty="0" smtClean="0"/>
            <a:t>They need to be given the sufficient competencies to deliver it safely</a:t>
          </a:r>
          <a:endParaRPr lang="en-US" sz="1100" dirty="0"/>
        </a:p>
      </dgm:t>
    </dgm:pt>
    <dgm:pt modelId="{D9342178-BC6C-4E8C-925D-01D80BE392F2}" type="parTrans" cxnId="{00DEEAEB-CBF6-486C-8D6B-0475CED31A9A}">
      <dgm:prSet/>
      <dgm:spPr/>
      <dgm:t>
        <a:bodyPr/>
        <a:lstStyle/>
        <a:p>
          <a:endParaRPr lang="en-US"/>
        </a:p>
      </dgm:t>
    </dgm:pt>
    <dgm:pt modelId="{3E054954-7F90-4C35-A6B0-87CCBFC00464}" type="sibTrans" cxnId="{00DEEAEB-CBF6-486C-8D6B-0475CED31A9A}">
      <dgm:prSet/>
      <dgm:spPr/>
      <dgm:t>
        <a:bodyPr/>
        <a:lstStyle/>
        <a:p>
          <a:endParaRPr lang="en-US"/>
        </a:p>
      </dgm:t>
    </dgm:pt>
    <dgm:pt modelId="{93470B7C-87C4-4C7C-BA0B-6B7FC5E35AB2}">
      <dgm:prSet custT="1"/>
      <dgm:spPr/>
      <dgm:t>
        <a:bodyPr/>
        <a:lstStyle/>
        <a:p>
          <a:pPr algn="l"/>
          <a:r>
            <a:rPr lang="en-US" sz="1100" dirty="0" smtClean="0"/>
            <a:t>They need to have confidence that if they enact STOP then they will be commended and not </a:t>
          </a:r>
          <a:r>
            <a:rPr lang="en-US" sz="1100" dirty="0" err="1" smtClean="0"/>
            <a:t>crticised</a:t>
          </a:r>
          <a:endParaRPr lang="en-US" sz="1100" dirty="0"/>
        </a:p>
      </dgm:t>
    </dgm:pt>
    <dgm:pt modelId="{B6FEF5CF-FBF9-4D55-BD34-805B6DA49333}" type="parTrans" cxnId="{FA55D212-CDF5-42BF-BF0F-BC5ABD1A7149}">
      <dgm:prSet/>
      <dgm:spPr/>
      <dgm:t>
        <a:bodyPr/>
        <a:lstStyle/>
        <a:p>
          <a:endParaRPr lang="en-US"/>
        </a:p>
      </dgm:t>
    </dgm:pt>
    <dgm:pt modelId="{1A745754-D228-442C-82A8-E195C6DFEB30}" type="sibTrans" cxnId="{FA55D212-CDF5-42BF-BF0F-BC5ABD1A7149}">
      <dgm:prSet/>
      <dgm:spPr/>
      <dgm:t>
        <a:bodyPr/>
        <a:lstStyle/>
        <a:p>
          <a:endParaRPr lang="en-US"/>
        </a:p>
      </dgm:t>
    </dgm:pt>
    <dgm:pt modelId="{810FF4E9-0C17-4E79-BECB-C77AC56B16FE}">
      <dgm:prSet phldrT="[Text]" custT="1"/>
      <dgm:spPr/>
      <dgm:t>
        <a:bodyPr/>
        <a:lstStyle/>
        <a:p>
          <a:pPr algn="l"/>
          <a:r>
            <a:rPr lang="en-US" sz="1100" dirty="0" smtClean="0"/>
            <a:t>They need to listen to early warning signs, the weak signals</a:t>
          </a:r>
          <a:endParaRPr lang="en-US" sz="1100" dirty="0"/>
        </a:p>
      </dgm:t>
    </dgm:pt>
    <dgm:pt modelId="{283962AB-E31A-4600-B1F2-C1741CB2969A}" type="parTrans" cxnId="{22F3C073-E5DB-4D3D-BC96-F37DF2CD1828}">
      <dgm:prSet/>
      <dgm:spPr/>
      <dgm:t>
        <a:bodyPr/>
        <a:lstStyle/>
        <a:p>
          <a:endParaRPr lang="en-US"/>
        </a:p>
      </dgm:t>
    </dgm:pt>
    <dgm:pt modelId="{3A5A8D7A-B9B4-49AE-B14B-72759D344E5A}" type="sibTrans" cxnId="{22F3C073-E5DB-4D3D-BC96-F37DF2CD1828}">
      <dgm:prSet/>
      <dgm:spPr/>
      <dgm:t>
        <a:bodyPr/>
        <a:lstStyle/>
        <a:p>
          <a:endParaRPr lang="en-US"/>
        </a:p>
      </dgm:t>
    </dgm:pt>
    <dgm:pt modelId="{DF7CF21F-C49B-48C5-9AE2-C8755F4F8D59}">
      <dgm:prSet custT="1"/>
      <dgm:spPr/>
      <dgm:t>
        <a:bodyPr/>
        <a:lstStyle/>
        <a:p>
          <a:pPr algn="l"/>
          <a:r>
            <a:rPr lang="en-US" sz="1100" dirty="0" smtClean="0"/>
            <a:t>They need to heed the concerns of people working for them </a:t>
          </a:r>
          <a:endParaRPr lang="en-US" sz="1100" dirty="0"/>
        </a:p>
      </dgm:t>
    </dgm:pt>
    <dgm:pt modelId="{AE30FC4B-E5F9-4B00-92A2-B3DEE6C90494}" type="parTrans" cxnId="{4FCA113D-D690-4DA8-80A1-6E166A780BD6}">
      <dgm:prSet/>
      <dgm:spPr/>
      <dgm:t>
        <a:bodyPr/>
        <a:lstStyle/>
        <a:p>
          <a:endParaRPr lang="en-US"/>
        </a:p>
      </dgm:t>
    </dgm:pt>
    <dgm:pt modelId="{6ECB1D5E-6A82-4740-859A-417B0E096178}" type="sibTrans" cxnId="{4FCA113D-D690-4DA8-80A1-6E166A780BD6}">
      <dgm:prSet/>
      <dgm:spPr/>
      <dgm:t>
        <a:bodyPr/>
        <a:lstStyle/>
        <a:p>
          <a:endParaRPr lang="en-US"/>
        </a:p>
      </dgm:t>
    </dgm:pt>
    <dgm:pt modelId="{460C3388-A55A-4E67-A0AB-A7C9A3D3CFD4}">
      <dgm:prSet custT="1"/>
      <dgm:spPr/>
      <dgm:t>
        <a:bodyPr/>
        <a:lstStyle/>
        <a:p>
          <a:pPr algn="l"/>
          <a:r>
            <a:rPr lang="en-US" sz="1100" dirty="0" smtClean="0"/>
            <a:t>They need to treat </a:t>
          </a:r>
          <a:r>
            <a:rPr lang="en-US" sz="1100" dirty="0" err="1" smtClean="0"/>
            <a:t>learnings</a:t>
          </a:r>
          <a:r>
            <a:rPr lang="en-US" sz="1100" dirty="0" smtClean="0"/>
            <a:t> from other incidents as blessings not to be ignored</a:t>
          </a:r>
          <a:endParaRPr lang="en-US" sz="1100" dirty="0"/>
        </a:p>
      </dgm:t>
    </dgm:pt>
    <dgm:pt modelId="{C74EFB22-4DCC-48B8-93B5-CA121AAD5AFA}" type="parTrans" cxnId="{357FBD96-9FE6-4D3B-979A-9CAAB05D4264}">
      <dgm:prSet/>
      <dgm:spPr/>
      <dgm:t>
        <a:bodyPr/>
        <a:lstStyle/>
        <a:p>
          <a:endParaRPr lang="en-US"/>
        </a:p>
      </dgm:t>
    </dgm:pt>
    <dgm:pt modelId="{8FF5D152-08A4-42A1-8AE6-F14AE452BB21}" type="sibTrans" cxnId="{357FBD96-9FE6-4D3B-979A-9CAAB05D4264}">
      <dgm:prSet/>
      <dgm:spPr/>
      <dgm:t>
        <a:bodyPr/>
        <a:lstStyle/>
        <a:p>
          <a:endParaRPr lang="en-US"/>
        </a:p>
      </dgm:t>
    </dgm:pt>
    <dgm:pt modelId="{7C1DD7BF-395A-4CCA-BE07-B4A3C4B78E58}">
      <dgm:prSet phldrT="[Text]" custT="1"/>
      <dgm:spPr/>
      <dgm:t>
        <a:bodyPr/>
        <a:lstStyle/>
        <a:p>
          <a:pPr algn="l"/>
          <a:r>
            <a:rPr lang="en-US" sz="1100" dirty="0" smtClean="0"/>
            <a:t>When people feel respected and cared for, then they work safer and with more pride for the business</a:t>
          </a:r>
          <a:endParaRPr lang="en-US" sz="1100" dirty="0"/>
        </a:p>
      </dgm:t>
    </dgm:pt>
    <dgm:pt modelId="{D865B481-F98F-4D61-94B3-CC3361E04D26}" type="parTrans" cxnId="{D62C3D14-F198-4B9B-9962-E04519B0E7D7}">
      <dgm:prSet/>
      <dgm:spPr/>
      <dgm:t>
        <a:bodyPr/>
        <a:lstStyle/>
        <a:p>
          <a:endParaRPr lang="en-US"/>
        </a:p>
      </dgm:t>
    </dgm:pt>
    <dgm:pt modelId="{FFFBF1A5-1114-464D-9735-E93EC52884FA}" type="sibTrans" cxnId="{D62C3D14-F198-4B9B-9962-E04519B0E7D7}">
      <dgm:prSet/>
      <dgm:spPr/>
      <dgm:t>
        <a:bodyPr/>
        <a:lstStyle/>
        <a:p>
          <a:endParaRPr lang="en-US"/>
        </a:p>
      </dgm:t>
    </dgm:pt>
    <dgm:pt modelId="{617FCB8D-0909-4C2A-B229-0A967A363E46}">
      <dgm:prSet phldrT="[Text]" custT="1"/>
      <dgm:spPr>
        <a:gradFill rotWithShape="0">
          <a:gsLst>
            <a:gs pos="0">
              <a:schemeClr val="tx2">
                <a:lumMod val="60000"/>
                <a:lumOff val="4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7400000" scaled="0"/>
        </a:gradFill>
      </dgm:spPr>
      <dgm:t>
        <a:bodyPr/>
        <a:lstStyle/>
        <a:p>
          <a:pPr algn="ctr"/>
          <a:r>
            <a:rPr lang="en-US" sz="1200" b="1" dirty="0" smtClean="0"/>
            <a:t>WE NEED TO BE PROUD THAT WE ARE OPERATING AND MANAGING AGING ASSETS</a:t>
          </a:r>
          <a:endParaRPr lang="en-US" sz="1200" b="1" dirty="0"/>
        </a:p>
      </dgm:t>
    </dgm:pt>
    <dgm:pt modelId="{430760B2-4B2A-4BD7-A52B-88FD53EB4A3B}" type="parTrans" cxnId="{6ADD8023-AEBE-47A5-AC31-210B113F41F3}">
      <dgm:prSet/>
      <dgm:spPr/>
      <dgm:t>
        <a:bodyPr/>
        <a:lstStyle/>
        <a:p>
          <a:endParaRPr lang="en-US"/>
        </a:p>
      </dgm:t>
    </dgm:pt>
    <dgm:pt modelId="{6AF9E7EB-2396-4ED4-896C-B311437ADB57}" type="sibTrans" cxnId="{6ADD8023-AEBE-47A5-AC31-210B113F41F3}">
      <dgm:prSet/>
      <dgm:spPr/>
      <dgm:t>
        <a:bodyPr/>
        <a:lstStyle/>
        <a:p>
          <a:endParaRPr lang="en-US"/>
        </a:p>
      </dgm:t>
    </dgm:pt>
    <dgm:pt modelId="{F0C25D82-BBBF-492A-BEBD-880AC4F17C68}">
      <dgm:prSet phldrT="[Text]" custT="1"/>
      <dgm:spPr>
        <a:gradFill rotWithShape="0">
          <a:gsLst>
            <a:gs pos="0">
              <a:schemeClr val="bg1">
                <a:lumMod val="65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</a:gradFill>
      </dgm:spPr>
      <dgm:t>
        <a:bodyPr/>
        <a:lstStyle/>
        <a:p>
          <a:pPr algn="ctr"/>
          <a:r>
            <a:rPr lang="en-US" sz="1200" b="1" dirty="0" smtClean="0"/>
            <a:t>DO AS WE SAY AND SAY AS WE DO</a:t>
          </a:r>
          <a:endParaRPr lang="en-US" sz="1200" b="1" dirty="0"/>
        </a:p>
      </dgm:t>
    </dgm:pt>
    <dgm:pt modelId="{1B6B09D2-B7B3-4DB0-9E84-87613489539B}" type="parTrans" cxnId="{CF9C5264-411A-4374-A25D-345F0AA0C464}">
      <dgm:prSet/>
      <dgm:spPr/>
      <dgm:t>
        <a:bodyPr/>
        <a:lstStyle/>
        <a:p>
          <a:endParaRPr lang="en-US"/>
        </a:p>
      </dgm:t>
    </dgm:pt>
    <dgm:pt modelId="{F7064DAE-6C6A-49B9-AEA7-ABBCA5BD89D5}" type="sibTrans" cxnId="{CF9C5264-411A-4374-A25D-345F0AA0C464}">
      <dgm:prSet/>
      <dgm:spPr/>
      <dgm:t>
        <a:bodyPr/>
        <a:lstStyle/>
        <a:p>
          <a:endParaRPr lang="en-US"/>
        </a:p>
      </dgm:t>
    </dgm:pt>
    <dgm:pt modelId="{3AD75A17-21D8-4E7E-B9DC-C90A623CE02F}">
      <dgm:prSet phldrT="[Text]" custT="1"/>
      <dgm:spPr/>
      <dgm:t>
        <a:bodyPr/>
        <a:lstStyle/>
        <a:p>
          <a:pPr algn="l"/>
          <a:r>
            <a:rPr lang="en-US" sz="1100" dirty="0" smtClean="0"/>
            <a:t>Be clear what is acceptable and what is not acceptable</a:t>
          </a:r>
          <a:endParaRPr lang="en-US" sz="1100" dirty="0"/>
        </a:p>
      </dgm:t>
    </dgm:pt>
    <dgm:pt modelId="{70F73D85-FE25-4836-A6EA-4AD854389FF4}" type="parTrans" cxnId="{3C599A1B-9739-4F19-A662-58F42E3AF656}">
      <dgm:prSet/>
      <dgm:spPr/>
      <dgm:t>
        <a:bodyPr/>
        <a:lstStyle/>
        <a:p>
          <a:endParaRPr lang="en-US"/>
        </a:p>
      </dgm:t>
    </dgm:pt>
    <dgm:pt modelId="{100E5649-8913-487D-A317-CC6D59BAE687}" type="sibTrans" cxnId="{3C599A1B-9739-4F19-A662-58F42E3AF656}">
      <dgm:prSet/>
      <dgm:spPr/>
      <dgm:t>
        <a:bodyPr/>
        <a:lstStyle/>
        <a:p>
          <a:endParaRPr lang="en-US"/>
        </a:p>
      </dgm:t>
    </dgm:pt>
    <dgm:pt modelId="{A5F43A64-EC74-4DE5-96E4-AF5C59D8C0AF}">
      <dgm:prSet custT="1"/>
      <dgm:spPr/>
      <dgm:t>
        <a:bodyPr/>
        <a:lstStyle/>
        <a:p>
          <a:pPr algn="l"/>
          <a:r>
            <a:rPr lang="en-US" sz="1100" dirty="0" smtClean="0"/>
            <a:t>Always keep it simple so it can be followed easily</a:t>
          </a:r>
          <a:endParaRPr lang="en-US" sz="1100" dirty="0"/>
        </a:p>
      </dgm:t>
    </dgm:pt>
    <dgm:pt modelId="{53AD8E99-B8FD-4612-AE45-C98A7FC8045F}" type="parTrans" cxnId="{25AF6369-01F1-42EB-A23C-91AD1776F68A}">
      <dgm:prSet/>
      <dgm:spPr/>
      <dgm:t>
        <a:bodyPr/>
        <a:lstStyle/>
        <a:p>
          <a:endParaRPr lang="en-US"/>
        </a:p>
      </dgm:t>
    </dgm:pt>
    <dgm:pt modelId="{BE049E5D-508A-4A5D-9707-0A66F48E4445}" type="sibTrans" cxnId="{25AF6369-01F1-42EB-A23C-91AD1776F68A}">
      <dgm:prSet/>
      <dgm:spPr/>
      <dgm:t>
        <a:bodyPr/>
        <a:lstStyle/>
        <a:p>
          <a:endParaRPr lang="en-US"/>
        </a:p>
      </dgm:t>
    </dgm:pt>
    <dgm:pt modelId="{7024B48B-5A90-49F3-8089-62B297C978A5}">
      <dgm:prSet phldrT="[Text]" custT="1"/>
      <dgm:spPr/>
      <dgm:t>
        <a:bodyPr/>
        <a:lstStyle/>
        <a:p>
          <a:pPr algn="l"/>
          <a:r>
            <a:rPr lang="en-US" sz="1100" dirty="0" smtClean="0"/>
            <a:t>We need to think of the impact of risk on our business, on our lives and on our communities</a:t>
          </a:r>
          <a:endParaRPr lang="en-US" sz="1100" dirty="0"/>
        </a:p>
      </dgm:t>
    </dgm:pt>
    <dgm:pt modelId="{8BCD1969-8606-4609-B3A5-3484A982B086}" type="parTrans" cxnId="{016FD43E-C0FA-4F88-95C5-A1C8847B567E}">
      <dgm:prSet/>
      <dgm:spPr/>
      <dgm:t>
        <a:bodyPr/>
        <a:lstStyle/>
        <a:p>
          <a:endParaRPr lang="en-US"/>
        </a:p>
      </dgm:t>
    </dgm:pt>
    <dgm:pt modelId="{9C54E0EE-13AC-4A6E-AE0B-355340603724}" type="sibTrans" cxnId="{016FD43E-C0FA-4F88-95C5-A1C8847B567E}">
      <dgm:prSet/>
      <dgm:spPr/>
      <dgm:t>
        <a:bodyPr/>
        <a:lstStyle/>
        <a:p>
          <a:endParaRPr lang="en-US"/>
        </a:p>
      </dgm:t>
    </dgm:pt>
    <dgm:pt modelId="{EFF75827-4881-41F7-9130-D3ACD18D0C64}">
      <dgm:prSet phldrT="[Text]" custT="1"/>
      <dgm:spPr>
        <a:gradFill rotWithShape="0">
          <a:gsLst>
            <a:gs pos="0">
              <a:schemeClr val="bg1">
                <a:lumMod val="65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</a:gradFill>
      </dgm:spPr>
      <dgm:t>
        <a:bodyPr/>
        <a:lstStyle/>
        <a:p>
          <a:pPr algn="l"/>
          <a:r>
            <a:rPr lang="en-US" sz="1050" dirty="0" smtClean="0"/>
            <a:t>We need to ensure that we only do what we need to, and that what we need to do we do well, each time, every time</a:t>
          </a:r>
          <a:endParaRPr lang="en-US" sz="1050" dirty="0"/>
        </a:p>
      </dgm:t>
    </dgm:pt>
    <dgm:pt modelId="{7B283C83-5135-4B95-9031-9CE3B0E00AF7}" type="parTrans" cxnId="{CE74BDD5-7D43-4C46-944C-0E56F18D9798}">
      <dgm:prSet/>
      <dgm:spPr/>
      <dgm:t>
        <a:bodyPr/>
        <a:lstStyle/>
        <a:p>
          <a:endParaRPr lang="en-US"/>
        </a:p>
      </dgm:t>
    </dgm:pt>
    <dgm:pt modelId="{1B7E71FF-250C-428E-B686-4D7700B528D5}" type="sibTrans" cxnId="{CE74BDD5-7D43-4C46-944C-0E56F18D9798}">
      <dgm:prSet/>
      <dgm:spPr/>
      <dgm:t>
        <a:bodyPr/>
        <a:lstStyle/>
        <a:p>
          <a:endParaRPr lang="en-US"/>
        </a:p>
      </dgm:t>
    </dgm:pt>
    <dgm:pt modelId="{64B201C6-2210-4CB9-A179-26B31A187018}">
      <dgm:prSet phldrT="[Text]" custT="1"/>
      <dgm:spPr>
        <a:gradFill rotWithShape="0">
          <a:gsLst>
            <a:gs pos="0">
              <a:schemeClr val="tx2">
                <a:lumMod val="60000"/>
                <a:lumOff val="4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7400000" scaled="0"/>
        </a:gradFill>
      </dgm:spPr>
      <dgm:t>
        <a:bodyPr/>
        <a:lstStyle/>
        <a:p>
          <a:pPr algn="ctr"/>
          <a:r>
            <a:rPr lang="en-US" sz="1000" dirty="0" smtClean="0"/>
            <a:t>We need to embrace the fact that we have difficult operating environments and ensure the added controls are there</a:t>
          </a:r>
          <a:endParaRPr lang="en-US" sz="1000" dirty="0"/>
        </a:p>
      </dgm:t>
    </dgm:pt>
    <dgm:pt modelId="{1045F9D4-8C52-462B-87DA-BE4C20F964EE}" type="parTrans" cxnId="{54487D02-3A2D-4C91-8E04-C1A717CCAC4F}">
      <dgm:prSet/>
      <dgm:spPr/>
      <dgm:t>
        <a:bodyPr/>
        <a:lstStyle/>
        <a:p>
          <a:endParaRPr lang="en-US"/>
        </a:p>
      </dgm:t>
    </dgm:pt>
    <dgm:pt modelId="{5E6DAEC0-7C54-47FC-A757-9B88E71DCDD4}" type="sibTrans" cxnId="{54487D02-3A2D-4C91-8E04-C1A717CCAC4F}">
      <dgm:prSet/>
      <dgm:spPr/>
      <dgm:t>
        <a:bodyPr/>
        <a:lstStyle/>
        <a:p>
          <a:endParaRPr lang="en-US"/>
        </a:p>
      </dgm:t>
    </dgm:pt>
    <dgm:pt modelId="{4426BB6C-849D-45D5-AA61-C693546F6263}" type="pres">
      <dgm:prSet presAssocID="{25B6D837-326D-4C6D-A038-01961A07783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53B390B-1805-44C0-A60F-AF32A86F93E5}" type="pres">
      <dgm:prSet presAssocID="{A8FFF7A4-6F9D-4CF9-8F9D-8D4969CB5A35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0EF2E4-7111-439A-B339-3CAF317DEB7E}" type="pres">
      <dgm:prSet presAssocID="{068A25FF-E15F-4C78-9B18-3C5D6B69F131}" presName="sibTrans" presStyleCnt="0"/>
      <dgm:spPr/>
    </dgm:pt>
    <dgm:pt modelId="{EE7BB1CE-E9AF-4494-A844-981948DC85B8}" type="pres">
      <dgm:prSet presAssocID="{C580E296-D373-4A8C-B166-FF3786DCCE46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D98E76C-A1B1-4B3C-B644-DB6DD826F849}" type="pres">
      <dgm:prSet presAssocID="{7AA796D1-B81F-4231-A7EE-42BB108AE25B}" presName="sibTrans" presStyleCnt="0"/>
      <dgm:spPr/>
    </dgm:pt>
    <dgm:pt modelId="{FA9FB259-EFF5-4C0A-8BA0-B76C69D3E9BA}" type="pres">
      <dgm:prSet presAssocID="{24595A18-FBE5-4568-B1C5-FED793CF0964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6044417-61E0-4E59-A720-9661B925DD8E}" type="pres">
      <dgm:prSet presAssocID="{27203335-5222-4265-8988-C0A685EBD4DD}" presName="sibTrans" presStyleCnt="0"/>
      <dgm:spPr/>
    </dgm:pt>
    <dgm:pt modelId="{EFB05D69-3B5F-4673-B9D5-198C2CA4AAF0}" type="pres">
      <dgm:prSet presAssocID="{FE4786D6-EF1E-413A-A7BA-B01CF1E93C91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9DE23D-A82E-4933-BEDB-DEBC8A155A71}" type="pres">
      <dgm:prSet presAssocID="{E4A325AC-9300-4949-8F4E-FBB2BC68C270}" presName="sibTrans" presStyleCnt="0"/>
      <dgm:spPr/>
    </dgm:pt>
    <dgm:pt modelId="{6014B8D9-A771-49D2-97E0-E06313818388}" type="pres">
      <dgm:prSet presAssocID="{68BABC91-1A90-4B94-8D28-43AEC90384A8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FEA2C0-BA4D-4A14-92A0-5AEA9481058D}" type="pres">
      <dgm:prSet presAssocID="{77CDD3DA-E6F5-4CC7-9FB3-ABDA19A4F529}" presName="sibTrans" presStyleCnt="0"/>
      <dgm:spPr/>
    </dgm:pt>
    <dgm:pt modelId="{CFD6B776-D559-40E9-AF6E-71EC635114D0}" type="pres">
      <dgm:prSet presAssocID="{F0C25D82-BBBF-492A-BEBD-880AC4F17C68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FAD9FF-661C-45A9-90AE-5F71B24CF34B}" type="pres">
      <dgm:prSet presAssocID="{F7064DAE-6C6A-49B9-AEA7-ABBCA5BD89D5}" presName="sibTrans" presStyleCnt="0"/>
      <dgm:spPr/>
    </dgm:pt>
    <dgm:pt modelId="{5E7E8F42-706E-49DB-830E-FE6EDFD57654}" type="pres">
      <dgm:prSet presAssocID="{617FCB8D-0909-4C2A-B229-0A967A363E46}" presName="node" presStyleLbl="node1" presStyleIdx="6" presStyleCnt="7" custAng="10800000" custFlipVert="1" custScaleX="320000" custScaleY="25797" custLinFactNeighborY="-405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033761-341B-4706-B96A-1CAD121279CB}" srcId="{25B6D837-326D-4C6D-A038-01961A077838}" destId="{A8FFF7A4-6F9D-4CF9-8F9D-8D4969CB5A35}" srcOrd="0" destOrd="0" parTransId="{6D93BBA4-8560-4C06-ABAE-41820ECBBBE1}" sibTransId="{068A25FF-E15F-4C78-9B18-3C5D6B69F131}"/>
    <dgm:cxn modelId="{016FD43E-C0FA-4F88-95C5-A1C8847B567E}" srcId="{68BABC91-1A90-4B94-8D28-43AEC90384A8}" destId="{7024B48B-5A90-49F3-8089-62B297C978A5}" srcOrd="0" destOrd="0" parTransId="{8BCD1969-8606-4609-B3A5-3484A982B086}" sibTransId="{9C54E0EE-13AC-4A6E-AE0B-355340603724}"/>
    <dgm:cxn modelId="{357FBD96-9FE6-4D3B-979A-9CAAB05D4264}" srcId="{C580E296-D373-4A8C-B166-FF3786DCCE46}" destId="{460C3388-A55A-4E67-A0AB-A7C9A3D3CFD4}" srcOrd="2" destOrd="0" parTransId="{C74EFB22-4DCC-48B8-93B5-CA121AAD5AFA}" sibTransId="{8FF5D152-08A4-42A1-8AE6-F14AE452BB21}"/>
    <dgm:cxn modelId="{FA55D212-CDF5-42BF-BF0F-BC5ABD1A7149}" srcId="{A8FFF7A4-6F9D-4CF9-8F9D-8D4969CB5A35}" destId="{93470B7C-87C4-4C7C-BA0B-6B7FC5E35AB2}" srcOrd="2" destOrd="0" parTransId="{B6FEF5CF-FBF9-4D55-BD34-805B6DA49333}" sibTransId="{1A745754-D228-442C-82A8-E195C6DFEB30}"/>
    <dgm:cxn modelId="{247537AA-39FA-4CB3-A0B2-056DD218BCAA}" type="presOf" srcId="{F0C25D82-BBBF-492A-BEBD-880AC4F17C68}" destId="{CFD6B776-D559-40E9-AF6E-71EC635114D0}" srcOrd="0" destOrd="0" presId="urn:microsoft.com/office/officeart/2005/8/layout/default"/>
    <dgm:cxn modelId="{E886AFDB-A6C0-4BFC-ACA4-7D85AA6148FE}" type="presOf" srcId="{68BABC91-1A90-4B94-8D28-43AEC90384A8}" destId="{6014B8D9-A771-49D2-97E0-E06313818388}" srcOrd="0" destOrd="0" presId="urn:microsoft.com/office/officeart/2005/8/layout/default"/>
    <dgm:cxn modelId="{70DE31B1-32D5-48D8-B0A0-EC9DCDEA1E13}" type="presOf" srcId="{0BF9ABDC-4D2C-493C-B13F-584FF211B4D8}" destId="{653B390B-1805-44C0-A60F-AF32A86F93E5}" srcOrd="0" destOrd="2" presId="urn:microsoft.com/office/officeart/2005/8/layout/default"/>
    <dgm:cxn modelId="{4FCA113D-D690-4DA8-80A1-6E166A780BD6}" srcId="{C580E296-D373-4A8C-B166-FF3786DCCE46}" destId="{DF7CF21F-C49B-48C5-9AE2-C8755F4F8D59}" srcOrd="1" destOrd="0" parTransId="{AE30FC4B-E5F9-4B00-92A2-B3DEE6C90494}" sibTransId="{6ECB1D5E-6A82-4740-859A-417B0E096178}"/>
    <dgm:cxn modelId="{6ADD8023-AEBE-47A5-AC31-210B113F41F3}" srcId="{25B6D837-326D-4C6D-A038-01961A077838}" destId="{617FCB8D-0909-4C2A-B229-0A967A363E46}" srcOrd="6" destOrd="0" parTransId="{430760B2-4B2A-4BD7-A52B-88FD53EB4A3B}" sibTransId="{6AF9E7EB-2396-4ED4-896C-B311437ADB57}"/>
    <dgm:cxn modelId="{ACAD21F1-EF0F-4A17-8C19-E4AA8DACA015}" srcId="{25B6D837-326D-4C6D-A038-01961A077838}" destId="{FE4786D6-EF1E-413A-A7BA-B01CF1E93C91}" srcOrd="3" destOrd="0" parTransId="{753624AC-B56E-48C0-AD75-84214CB3AC2D}" sibTransId="{E4A325AC-9300-4949-8F4E-FBB2BC68C270}"/>
    <dgm:cxn modelId="{BF368864-BEA7-4601-9450-010F8F1E5FF5}" type="presOf" srcId="{617FCB8D-0909-4C2A-B229-0A967A363E46}" destId="{5E7E8F42-706E-49DB-830E-FE6EDFD57654}" srcOrd="0" destOrd="0" presId="urn:microsoft.com/office/officeart/2005/8/layout/default"/>
    <dgm:cxn modelId="{F3206097-BF4B-42BE-A49C-4CE65D05E2DC}" type="presOf" srcId="{25B6D837-326D-4C6D-A038-01961A077838}" destId="{4426BB6C-849D-45D5-AA61-C693546F6263}" srcOrd="0" destOrd="0" presId="urn:microsoft.com/office/officeart/2005/8/layout/default"/>
    <dgm:cxn modelId="{D62C3D14-F198-4B9B-9962-E04519B0E7D7}" srcId="{24595A18-FBE5-4568-B1C5-FED793CF0964}" destId="{7C1DD7BF-395A-4CCA-BE07-B4A3C4B78E58}" srcOrd="0" destOrd="0" parTransId="{D865B481-F98F-4D61-94B3-CC3361E04D26}" sibTransId="{FFFBF1A5-1114-464D-9735-E93EC52884FA}"/>
    <dgm:cxn modelId="{CE74BDD5-7D43-4C46-944C-0E56F18D9798}" srcId="{F0C25D82-BBBF-492A-BEBD-880AC4F17C68}" destId="{EFF75827-4881-41F7-9130-D3ACD18D0C64}" srcOrd="0" destOrd="0" parTransId="{7B283C83-5135-4B95-9031-9CE3B0E00AF7}" sibTransId="{1B7E71FF-250C-428E-B686-4D7700B528D5}"/>
    <dgm:cxn modelId="{DB6EEB01-5871-43A6-849A-4F5A6EFD57DF}" srcId="{25B6D837-326D-4C6D-A038-01961A077838}" destId="{68BABC91-1A90-4B94-8D28-43AEC90384A8}" srcOrd="4" destOrd="0" parTransId="{BA64A27A-55F1-4D29-8A40-928D11B44CDB}" sibTransId="{77CDD3DA-E6F5-4CC7-9FB3-ABDA19A4F529}"/>
    <dgm:cxn modelId="{53E82828-9467-4DD8-9463-BA1E361536C8}" type="presOf" srcId="{7024B48B-5A90-49F3-8089-62B297C978A5}" destId="{6014B8D9-A771-49D2-97E0-E06313818388}" srcOrd="0" destOrd="1" presId="urn:microsoft.com/office/officeart/2005/8/layout/default"/>
    <dgm:cxn modelId="{54487D02-3A2D-4C91-8E04-C1A717CCAC4F}" srcId="{617FCB8D-0909-4C2A-B229-0A967A363E46}" destId="{64B201C6-2210-4CB9-A179-26B31A187018}" srcOrd="0" destOrd="0" parTransId="{1045F9D4-8C52-462B-87DA-BE4C20F964EE}" sibTransId="{5E6DAEC0-7C54-47FC-A757-9B88E71DCDD4}"/>
    <dgm:cxn modelId="{00DEEAEB-CBF6-486C-8D6B-0475CED31A9A}" srcId="{A8FFF7A4-6F9D-4CF9-8F9D-8D4969CB5A35}" destId="{0BF9ABDC-4D2C-493C-B13F-584FF211B4D8}" srcOrd="1" destOrd="0" parTransId="{D9342178-BC6C-4E8C-925D-01D80BE392F2}" sibTransId="{3E054954-7F90-4C35-A6B0-87CCBFC00464}"/>
    <dgm:cxn modelId="{5551FA7C-551B-4B1D-94A8-7303F41755F7}" type="presOf" srcId="{93470B7C-87C4-4C7C-BA0B-6B7FC5E35AB2}" destId="{653B390B-1805-44C0-A60F-AF32A86F93E5}" srcOrd="0" destOrd="3" presId="urn:microsoft.com/office/officeart/2005/8/layout/default"/>
    <dgm:cxn modelId="{EECB9943-56D2-48DE-8746-6B420214CD60}" type="presOf" srcId="{FE4786D6-EF1E-413A-A7BA-B01CF1E93C91}" destId="{EFB05D69-3B5F-4673-B9D5-198C2CA4AAF0}" srcOrd="0" destOrd="0" presId="urn:microsoft.com/office/officeart/2005/8/layout/default"/>
    <dgm:cxn modelId="{7CC1A6F9-F9DA-4D60-91AE-E2F3851D94C5}" type="presOf" srcId="{A8FFF7A4-6F9D-4CF9-8F9D-8D4969CB5A35}" destId="{653B390B-1805-44C0-A60F-AF32A86F93E5}" srcOrd="0" destOrd="0" presId="urn:microsoft.com/office/officeart/2005/8/layout/default"/>
    <dgm:cxn modelId="{BE143302-0792-4F8B-918A-52863DBB4332}" srcId="{25B6D837-326D-4C6D-A038-01961A077838}" destId="{24595A18-FBE5-4568-B1C5-FED793CF0964}" srcOrd="2" destOrd="0" parTransId="{C21FE211-16CE-4187-96B3-C7BF0C31CD3E}" sibTransId="{27203335-5222-4265-8988-C0A685EBD4DD}"/>
    <dgm:cxn modelId="{3C599A1B-9739-4F19-A662-58F42E3AF656}" srcId="{FE4786D6-EF1E-413A-A7BA-B01CF1E93C91}" destId="{3AD75A17-21D8-4E7E-B9DC-C90A623CE02F}" srcOrd="0" destOrd="0" parTransId="{70F73D85-FE25-4836-A6EA-4AD854389FF4}" sibTransId="{100E5649-8913-487D-A317-CC6D59BAE687}"/>
    <dgm:cxn modelId="{22F3C073-E5DB-4D3D-BC96-F37DF2CD1828}" srcId="{C580E296-D373-4A8C-B166-FF3786DCCE46}" destId="{810FF4E9-0C17-4E79-BECB-C77AC56B16FE}" srcOrd="0" destOrd="0" parTransId="{283962AB-E31A-4600-B1F2-C1741CB2969A}" sibTransId="{3A5A8D7A-B9B4-49AE-B14B-72759D344E5A}"/>
    <dgm:cxn modelId="{56400E3C-6B73-48E4-AEE4-74E0F6F0292B}" type="presOf" srcId="{810FF4E9-0C17-4E79-BECB-C77AC56B16FE}" destId="{EE7BB1CE-E9AF-4494-A844-981948DC85B8}" srcOrd="0" destOrd="1" presId="urn:microsoft.com/office/officeart/2005/8/layout/default"/>
    <dgm:cxn modelId="{2D79C8E4-6491-4BEC-BC21-727E3FCAE90B}" type="presOf" srcId="{86B4C453-93F3-4630-8DA3-A934E440E513}" destId="{653B390B-1805-44C0-A60F-AF32A86F93E5}" srcOrd="0" destOrd="1" presId="urn:microsoft.com/office/officeart/2005/8/layout/default"/>
    <dgm:cxn modelId="{FF3EDD45-8598-41F1-941A-69DCD6E536C0}" type="presOf" srcId="{DF7CF21F-C49B-48C5-9AE2-C8755F4F8D59}" destId="{EE7BB1CE-E9AF-4494-A844-981948DC85B8}" srcOrd="0" destOrd="2" presId="urn:microsoft.com/office/officeart/2005/8/layout/default"/>
    <dgm:cxn modelId="{667EB85F-D049-44BD-9324-A2350A4884D5}" type="presOf" srcId="{64B201C6-2210-4CB9-A179-26B31A187018}" destId="{5E7E8F42-706E-49DB-830E-FE6EDFD57654}" srcOrd="0" destOrd="1" presId="urn:microsoft.com/office/officeart/2005/8/layout/default"/>
    <dgm:cxn modelId="{41327D30-CE3D-4E80-8DD5-B436D251E271}" type="presOf" srcId="{EFF75827-4881-41F7-9130-D3ACD18D0C64}" destId="{CFD6B776-D559-40E9-AF6E-71EC635114D0}" srcOrd="0" destOrd="1" presId="urn:microsoft.com/office/officeart/2005/8/layout/default"/>
    <dgm:cxn modelId="{25AF6369-01F1-42EB-A23C-91AD1776F68A}" srcId="{FE4786D6-EF1E-413A-A7BA-B01CF1E93C91}" destId="{A5F43A64-EC74-4DE5-96E4-AF5C59D8C0AF}" srcOrd="1" destOrd="0" parTransId="{53AD8E99-B8FD-4612-AE45-C98A7FC8045F}" sibTransId="{BE049E5D-508A-4A5D-9707-0A66F48E4445}"/>
    <dgm:cxn modelId="{05A61122-785B-492E-AED7-C156C41B5A16}" type="presOf" srcId="{7C1DD7BF-395A-4CCA-BE07-B4A3C4B78E58}" destId="{FA9FB259-EFF5-4C0A-8BA0-B76C69D3E9BA}" srcOrd="0" destOrd="1" presId="urn:microsoft.com/office/officeart/2005/8/layout/default"/>
    <dgm:cxn modelId="{E8ECDF5C-F819-4426-844A-E5660A9D5246}" srcId="{25B6D837-326D-4C6D-A038-01961A077838}" destId="{C580E296-D373-4A8C-B166-FF3786DCCE46}" srcOrd="1" destOrd="0" parTransId="{91B5540E-B529-496C-BE33-504F23B65AAA}" sibTransId="{7AA796D1-B81F-4231-A7EE-42BB108AE25B}"/>
    <dgm:cxn modelId="{37ED86B1-4C19-4A57-A945-9D79B9C38A99}" type="presOf" srcId="{3AD75A17-21D8-4E7E-B9DC-C90A623CE02F}" destId="{EFB05D69-3B5F-4673-B9D5-198C2CA4AAF0}" srcOrd="0" destOrd="1" presId="urn:microsoft.com/office/officeart/2005/8/layout/default"/>
    <dgm:cxn modelId="{4A87C997-6AA6-4905-B779-FDA403BDA3DD}" srcId="{A8FFF7A4-6F9D-4CF9-8F9D-8D4969CB5A35}" destId="{86B4C453-93F3-4630-8DA3-A934E440E513}" srcOrd="0" destOrd="0" parTransId="{197067B4-2D10-4FEA-A412-BEDF6487FF0E}" sibTransId="{C8F9BBA0-1549-4717-BCD8-F7988AEB1CBA}"/>
    <dgm:cxn modelId="{261D0FD9-3CCF-4B0D-883E-595D9099F4E5}" type="presOf" srcId="{24595A18-FBE5-4568-B1C5-FED793CF0964}" destId="{FA9FB259-EFF5-4C0A-8BA0-B76C69D3E9BA}" srcOrd="0" destOrd="0" presId="urn:microsoft.com/office/officeart/2005/8/layout/default"/>
    <dgm:cxn modelId="{CF9C5264-411A-4374-A25D-345F0AA0C464}" srcId="{25B6D837-326D-4C6D-A038-01961A077838}" destId="{F0C25D82-BBBF-492A-BEBD-880AC4F17C68}" srcOrd="5" destOrd="0" parTransId="{1B6B09D2-B7B3-4DB0-9E84-87613489539B}" sibTransId="{F7064DAE-6C6A-49B9-AEA7-ABBCA5BD89D5}"/>
    <dgm:cxn modelId="{FEACE1E6-4165-452D-AA4C-7AE32EED6382}" type="presOf" srcId="{A5F43A64-EC74-4DE5-96E4-AF5C59D8C0AF}" destId="{EFB05D69-3B5F-4673-B9D5-198C2CA4AAF0}" srcOrd="0" destOrd="2" presId="urn:microsoft.com/office/officeart/2005/8/layout/default"/>
    <dgm:cxn modelId="{E9904666-FF34-43D6-A983-6468DB89DE56}" type="presOf" srcId="{460C3388-A55A-4E67-A0AB-A7C9A3D3CFD4}" destId="{EE7BB1CE-E9AF-4494-A844-981948DC85B8}" srcOrd="0" destOrd="3" presId="urn:microsoft.com/office/officeart/2005/8/layout/default"/>
    <dgm:cxn modelId="{DB8101F5-0219-415C-9038-2E151EB787BC}" type="presOf" srcId="{C580E296-D373-4A8C-B166-FF3786DCCE46}" destId="{EE7BB1CE-E9AF-4494-A844-981948DC85B8}" srcOrd="0" destOrd="0" presId="urn:microsoft.com/office/officeart/2005/8/layout/default"/>
    <dgm:cxn modelId="{AC0B4ECF-8B41-47DB-A602-23C13D427968}" type="presParOf" srcId="{4426BB6C-849D-45D5-AA61-C693546F6263}" destId="{653B390B-1805-44C0-A60F-AF32A86F93E5}" srcOrd="0" destOrd="0" presId="urn:microsoft.com/office/officeart/2005/8/layout/default"/>
    <dgm:cxn modelId="{00E9EC54-11D1-4AF9-BBDB-6B466066D162}" type="presParOf" srcId="{4426BB6C-849D-45D5-AA61-C693546F6263}" destId="{0C0EF2E4-7111-439A-B339-3CAF317DEB7E}" srcOrd="1" destOrd="0" presId="urn:microsoft.com/office/officeart/2005/8/layout/default"/>
    <dgm:cxn modelId="{255FA2DA-528D-4BD6-A2EF-7FAC8B11CF2B}" type="presParOf" srcId="{4426BB6C-849D-45D5-AA61-C693546F6263}" destId="{EE7BB1CE-E9AF-4494-A844-981948DC85B8}" srcOrd="2" destOrd="0" presId="urn:microsoft.com/office/officeart/2005/8/layout/default"/>
    <dgm:cxn modelId="{4970D98F-CE90-4B67-A700-70640C6B90D3}" type="presParOf" srcId="{4426BB6C-849D-45D5-AA61-C693546F6263}" destId="{8D98E76C-A1B1-4B3C-B644-DB6DD826F849}" srcOrd="3" destOrd="0" presId="urn:microsoft.com/office/officeart/2005/8/layout/default"/>
    <dgm:cxn modelId="{7F411F94-A183-460B-A821-1EA2674936A9}" type="presParOf" srcId="{4426BB6C-849D-45D5-AA61-C693546F6263}" destId="{FA9FB259-EFF5-4C0A-8BA0-B76C69D3E9BA}" srcOrd="4" destOrd="0" presId="urn:microsoft.com/office/officeart/2005/8/layout/default"/>
    <dgm:cxn modelId="{E5E98923-0904-489E-A133-D96D64F1E116}" type="presParOf" srcId="{4426BB6C-849D-45D5-AA61-C693546F6263}" destId="{F6044417-61E0-4E59-A720-9661B925DD8E}" srcOrd="5" destOrd="0" presId="urn:microsoft.com/office/officeart/2005/8/layout/default"/>
    <dgm:cxn modelId="{C5592DA3-4BB2-41AC-8E6A-AA8385085C4B}" type="presParOf" srcId="{4426BB6C-849D-45D5-AA61-C693546F6263}" destId="{EFB05D69-3B5F-4673-B9D5-198C2CA4AAF0}" srcOrd="6" destOrd="0" presId="urn:microsoft.com/office/officeart/2005/8/layout/default"/>
    <dgm:cxn modelId="{67F46878-DAB1-4019-B9D3-C74EA76BC601}" type="presParOf" srcId="{4426BB6C-849D-45D5-AA61-C693546F6263}" destId="{579DE23D-A82E-4933-BEDB-DEBC8A155A71}" srcOrd="7" destOrd="0" presId="urn:microsoft.com/office/officeart/2005/8/layout/default"/>
    <dgm:cxn modelId="{B7093FDD-15BA-480B-A4AF-C6080455035F}" type="presParOf" srcId="{4426BB6C-849D-45D5-AA61-C693546F6263}" destId="{6014B8D9-A771-49D2-97E0-E06313818388}" srcOrd="8" destOrd="0" presId="urn:microsoft.com/office/officeart/2005/8/layout/default"/>
    <dgm:cxn modelId="{439F4171-98E0-4A39-8AFA-3069A3A09519}" type="presParOf" srcId="{4426BB6C-849D-45D5-AA61-C693546F6263}" destId="{3DFEA2C0-BA4D-4A14-92A0-5AEA9481058D}" srcOrd="9" destOrd="0" presId="urn:microsoft.com/office/officeart/2005/8/layout/default"/>
    <dgm:cxn modelId="{7E1DAADA-C226-44EE-AA22-22E452EED914}" type="presParOf" srcId="{4426BB6C-849D-45D5-AA61-C693546F6263}" destId="{CFD6B776-D559-40E9-AF6E-71EC635114D0}" srcOrd="10" destOrd="0" presId="urn:microsoft.com/office/officeart/2005/8/layout/default"/>
    <dgm:cxn modelId="{1D176938-FDF6-40FE-8F87-0CB13BD8C8E9}" type="presParOf" srcId="{4426BB6C-849D-45D5-AA61-C693546F6263}" destId="{75FAD9FF-661C-45A9-90AE-5F71B24CF34B}" srcOrd="11" destOrd="0" presId="urn:microsoft.com/office/officeart/2005/8/layout/default"/>
    <dgm:cxn modelId="{04CB508F-8C39-4941-84E2-F76103175B46}" type="presParOf" srcId="{4426BB6C-849D-45D5-AA61-C693546F6263}" destId="{5E7E8F42-706E-49DB-830E-FE6EDFD57654}" srcOrd="1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53B390B-1805-44C0-A60F-AF32A86F93E5}">
      <dsp:nvSpPr>
        <dsp:cNvPr id="0" name=""/>
        <dsp:cNvSpPr/>
      </dsp:nvSpPr>
      <dsp:spPr>
        <a:xfrm>
          <a:off x="0" y="576263"/>
          <a:ext cx="2738437" cy="1643062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PEOPLE NEED TO FEEL SUPPORTED IN EVERY DECISION THEY MAKE</a:t>
          </a:r>
          <a:endParaRPr lang="en-US" sz="1200" b="1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 dirty="0" smtClean="0"/>
            <a:t>They need to have enough resource and equipment to do deliver their work</a:t>
          </a:r>
          <a:endParaRPr lang="en-US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 dirty="0" smtClean="0"/>
            <a:t>They need to be given the sufficient competencies to deliver it safely</a:t>
          </a:r>
          <a:endParaRPr lang="en-US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 dirty="0" smtClean="0"/>
            <a:t>They need to have confidence that if they enact STOP then they will be commended and not </a:t>
          </a:r>
          <a:r>
            <a:rPr lang="en-US" sz="1100" kern="1200" dirty="0" err="1" smtClean="0"/>
            <a:t>crticised</a:t>
          </a:r>
          <a:endParaRPr lang="en-US" sz="1100" kern="1200" dirty="0"/>
        </a:p>
      </dsp:txBody>
      <dsp:txXfrm>
        <a:off x="0" y="576263"/>
        <a:ext cx="2738437" cy="1643062"/>
      </dsp:txXfrm>
    </dsp:sp>
    <dsp:sp modelId="{EE7BB1CE-E9AF-4494-A844-981948DC85B8}">
      <dsp:nvSpPr>
        <dsp:cNvPr id="0" name=""/>
        <dsp:cNvSpPr/>
      </dsp:nvSpPr>
      <dsp:spPr>
        <a:xfrm>
          <a:off x="3012281" y="576263"/>
          <a:ext cx="2738437" cy="1643062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PEOPLE NEED TO BE AWARE THAT THINGS DO GO WRONG</a:t>
          </a:r>
          <a:endParaRPr lang="en-US" sz="1200" b="1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 dirty="0" smtClean="0"/>
            <a:t>They need to listen to early warning signs, the weak signals</a:t>
          </a:r>
          <a:endParaRPr lang="en-US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 dirty="0" smtClean="0"/>
            <a:t>They need to heed the concerns of people working for them </a:t>
          </a:r>
          <a:endParaRPr lang="en-US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 dirty="0" smtClean="0"/>
            <a:t>They need to treat </a:t>
          </a:r>
          <a:r>
            <a:rPr lang="en-US" sz="1100" kern="1200" dirty="0" err="1" smtClean="0"/>
            <a:t>learnings</a:t>
          </a:r>
          <a:r>
            <a:rPr lang="en-US" sz="1100" kern="1200" dirty="0" smtClean="0"/>
            <a:t> from other incidents as blessings not to be ignored</a:t>
          </a:r>
          <a:endParaRPr lang="en-US" sz="1100" kern="1200" dirty="0"/>
        </a:p>
      </dsp:txBody>
      <dsp:txXfrm>
        <a:off x="3012281" y="576263"/>
        <a:ext cx="2738437" cy="1643062"/>
      </dsp:txXfrm>
    </dsp:sp>
    <dsp:sp modelId="{FA9FB259-EFF5-4C0A-8BA0-B76C69D3E9BA}">
      <dsp:nvSpPr>
        <dsp:cNvPr id="0" name=""/>
        <dsp:cNvSpPr/>
      </dsp:nvSpPr>
      <dsp:spPr>
        <a:xfrm>
          <a:off x="6024562" y="576263"/>
          <a:ext cx="2738437" cy="1643062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PEOPLE NEED TO FEEL CARED FOR</a:t>
          </a:r>
          <a:endParaRPr lang="en-US" sz="1200" b="1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 dirty="0" smtClean="0"/>
            <a:t>When people feel respected and cared for, then they work safer and with more pride for the business</a:t>
          </a:r>
          <a:endParaRPr lang="en-US" sz="1100" kern="1200" dirty="0"/>
        </a:p>
      </dsp:txBody>
      <dsp:txXfrm>
        <a:off x="6024562" y="576263"/>
        <a:ext cx="2738437" cy="1643062"/>
      </dsp:txXfrm>
    </dsp:sp>
    <dsp:sp modelId="{EFB05D69-3B5F-4673-B9D5-198C2CA4AAF0}">
      <dsp:nvSpPr>
        <dsp:cNvPr id="0" name=""/>
        <dsp:cNvSpPr/>
      </dsp:nvSpPr>
      <dsp:spPr>
        <a:xfrm>
          <a:off x="0" y="2493169"/>
          <a:ext cx="2738437" cy="1643062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WE NEED TO INSTILL DISCIPLINE</a:t>
          </a:r>
          <a:endParaRPr lang="en-US" sz="1200" b="1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 dirty="0" smtClean="0"/>
            <a:t>Be clear what is acceptable and what is not acceptable</a:t>
          </a:r>
          <a:endParaRPr lang="en-US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 dirty="0" smtClean="0"/>
            <a:t>Always keep it simple so it can be followed easily</a:t>
          </a:r>
          <a:endParaRPr lang="en-US" sz="1100" kern="1200" dirty="0"/>
        </a:p>
      </dsp:txBody>
      <dsp:txXfrm>
        <a:off x="0" y="2493169"/>
        <a:ext cx="2738437" cy="1643062"/>
      </dsp:txXfrm>
    </dsp:sp>
    <dsp:sp modelId="{6014B8D9-A771-49D2-97E0-E06313818388}">
      <dsp:nvSpPr>
        <dsp:cNvPr id="0" name=""/>
        <dsp:cNvSpPr/>
      </dsp:nvSpPr>
      <dsp:spPr>
        <a:xfrm>
          <a:off x="3012281" y="2493169"/>
          <a:ext cx="2738437" cy="1643062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EVERY SINGLE DAY THEY WILL GO HOME SAFELY</a:t>
          </a:r>
          <a:endParaRPr lang="en-US" sz="1200" b="1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 dirty="0" smtClean="0"/>
            <a:t>We need to think of the impact of risk on our business, on our lives and on our communities</a:t>
          </a:r>
          <a:endParaRPr lang="en-US" sz="1100" kern="1200" dirty="0"/>
        </a:p>
      </dsp:txBody>
      <dsp:txXfrm>
        <a:off x="3012281" y="2493169"/>
        <a:ext cx="2738437" cy="1643062"/>
      </dsp:txXfrm>
    </dsp:sp>
    <dsp:sp modelId="{CFD6B776-D559-40E9-AF6E-71EC635114D0}">
      <dsp:nvSpPr>
        <dsp:cNvPr id="0" name=""/>
        <dsp:cNvSpPr/>
      </dsp:nvSpPr>
      <dsp:spPr>
        <a:xfrm>
          <a:off x="6024562" y="2493169"/>
          <a:ext cx="2738437" cy="1643062"/>
        </a:xfrm>
        <a:prstGeom prst="rect">
          <a:avLst/>
        </a:prstGeom>
        <a:gradFill rotWithShape="0">
          <a:gsLst>
            <a:gs pos="0">
              <a:schemeClr val="bg1">
                <a:lumMod val="65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DO AS WE SAY AND SAY AS WE DO</a:t>
          </a:r>
          <a:endParaRPr lang="en-US" sz="1200" b="1" kern="1200" dirty="0"/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050" kern="1200" dirty="0" smtClean="0"/>
            <a:t>We need to ensure that we only do what we need to, and that what we need to do we do well, each time, every time</a:t>
          </a:r>
          <a:endParaRPr lang="en-US" sz="1050" kern="1200" dirty="0"/>
        </a:p>
      </dsp:txBody>
      <dsp:txXfrm>
        <a:off x="6024562" y="2493169"/>
        <a:ext cx="2738437" cy="1643062"/>
      </dsp:txXfrm>
    </dsp:sp>
    <dsp:sp modelId="{5E7E8F42-706E-49DB-830E-FE6EDFD57654}">
      <dsp:nvSpPr>
        <dsp:cNvPr id="0" name=""/>
        <dsp:cNvSpPr/>
      </dsp:nvSpPr>
      <dsp:spPr>
        <a:xfrm rot="10800000" flipV="1">
          <a:off x="0" y="4343400"/>
          <a:ext cx="8762999" cy="423860"/>
        </a:xfrm>
        <a:prstGeom prst="rect">
          <a:avLst/>
        </a:prstGeom>
        <a:gradFill rotWithShape="0">
          <a:gsLst>
            <a:gs pos="0">
              <a:schemeClr val="tx2">
                <a:lumMod val="60000"/>
                <a:lumOff val="4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74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WE NEED TO BE PROUD THAT WE ARE OPERATING AND MANAGING AGING ASSETS</a:t>
          </a:r>
          <a:endParaRPr lang="en-US" sz="1200" b="1" kern="1200" dirty="0"/>
        </a:p>
        <a:p>
          <a:pPr marL="57150" lvl="1" indent="-57150" algn="ctr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000" kern="1200" dirty="0" smtClean="0"/>
            <a:t>We need to embrace the fact that we have difficult operating environments and ensure the added controls are there</a:t>
          </a:r>
          <a:endParaRPr lang="en-US" sz="1000" kern="1200" dirty="0"/>
        </a:p>
      </dsp:txBody>
      <dsp:txXfrm rot="10800000" flipV="1">
        <a:off x="0" y="4343400"/>
        <a:ext cx="8762999" cy="4238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4922F-FCDA-4920-BB3D-0085E9BDECBC}" type="datetimeFigureOut">
              <a:rPr lang="en-US" smtClean="0"/>
              <a:pPr/>
              <a:t>29/09/2016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CBFD-12F7-4C77-97D0-B7093F881F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17424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4922F-FCDA-4920-BB3D-0085E9BDECBC}" type="datetimeFigureOut">
              <a:rPr lang="en-US" smtClean="0"/>
              <a:pPr/>
              <a:t>29/09/2016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CBFD-12F7-4C77-97D0-B7093F881F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58157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4922F-FCDA-4920-BB3D-0085E9BDECBC}" type="datetimeFigureOut">
              <a:rPr lang="en-US" smtClean="0"/>
              <a:pPr/>
              <a:t>29/09/2016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CBFD-12F7-4C77-97D0-B7093F881F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12252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4922F-FCDA-4920-BB3D-0085E9BDECBC}" type="datetimeFigureOut">
              <a:rPr lang="en-US" smtClean="0"/>
              <a:pPr/>
              <a:t>29/09/2016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CBFD-12F7-4C77-97D0-B7093F881F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57952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4922F-FCDA-4920-BB3D-0085E9BDECBC}" type="datetimeFigureOut">
              <a:rPr lang="en-US" smtClean="0"/>
              <a:pPr/>
              <a:t>29/09/2016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CBFD-12F7-4C77-97D0-B7093F881F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3149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4922F-FCDA-4920-BB3D-0085E9BDECBC}" type="datetimeFigureOut">
              <a:rPr lang="en-US" smtClean="0"/>
              <a:pPr/>
              <a:t>29/09/2016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CBFD-12F7-4C77-97D0-B7093F881F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75157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4922F-FCDA-4920-BB3D-0085E9BDECBC}" type="datetimeFigureOut">
              <a:rPr lang="en-US" smtClean="0"/>
              <a:pPr/>
              <a:t>29/09/2016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CBFD-12F7-4C77-97D0-B7093F881F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88418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4922F-FCDA-4920-BB3D-0085E9BDECBC}" type="datetimeFigureOut">
              <a:rPr lang="en-US" smtClean="0"/>
              <a:pPr/>
              <a:t>29/09/2016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CBFD-12F7-4C77-97D0-B7093F881F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905730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4922F-FCDA-4920-BB3D-0085E9BDECBC}" type="datetimeFigureOut">
              <a:rPr lang="en-US" smtClean="0"/>
              <a:pPr/>
              <a:t>29/09/2016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CBFD-12F7-4C77-97D0-B7093F881F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44302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4922F-FCDA-4920-BB3D-0085E9BDECBC}" type="datetimeFigureOut">
              <a:rPr lang="en-US" smtClean="0"/>
              <a:pPr/>
              <a:t>29/09/2016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CBFD-12F7-4C77-97D0-B7093F881F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69089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4922F-FCDA-4920-BB3D-0085E9BDECBC}" type="datetimeFigureOut">
              <a:rPr lang="en-US" smtClean="0"/>
              <a:pPr/>
              <a:t>29/09/2016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CBFD-12F7-4C77-97D0-B7093F881F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72647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74922F-FCDA-4920-BB3D-0085E9BDECBC}" type="datetimeFigureOut">
              <a:rPr lang="en-US" smtClean="0"/>
              <a:pPr/>
              <a:t>29/09/2016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F0CBFD-12F7-4C77-97D0-B7093F881F5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050" name="Picture 2" descr="C:\Ruchi\Ruchi\PDO\2012\Corporate Identity\PDO ppt 4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9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6657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228600" y="1447800"/>
          <a:ext cx="8763000" cy="541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HSE Philosophy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6688" y="762000"/>
            <a:ext cx="69181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The key philosophies that I need you to ensure you keep at the heart of </a:t>
            </a:r>
          </a:p>
          <a:p>
            <a:pPr algn="ctr"/>
            <a:r>
              <a:rPr lang="en-US" dirty="0" smtClean="0"/>
              <a:t>what you and your management teams do are </a:t>
            </a:r>
            <a:r>
              <a:rPr lang="en-US" smtClean="0"/>
              <a:t>as </a:t>
            </a:r>
            <a:r>
              <a:rPr lang="en-US" smtClean="0"/>
              <a:t>follows:</a:t>
            </a:r>
            <a:endParaRPr lang="en-US" dirty="0" smtClean="0"/>
          </a:p>
          <a:p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29</TotalTime>
  <Words>277</Words>
  <Application>Microsoft Office PowerPoint</Application>
  <PresentationFormat>On-screen Show (4:3)</PresentationFormat>
  <Paragraphs>23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Theme1</vt:lpstr>
      <vt:lpstr>Slide 1</vt:lpstr>
    </vt:vector>
  </TitlesOfParts>
  <Company>PDO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mu50143</dc:creator>
  <cp:lastModifiedBy>mu95018</cp:lastModifiedBy>
  <cp:revision>8</cp:revision>
  <dcterms:created xsi:type="dcterms:W3CDTF">2016-09-29T01:55:40Z</dcterms:created>
  <dcterms:modified xsi:type="dcterms:W3CDTF">2016-09-29T09:41:14Z</dcterms:modified>
</cp:coreProperties>
</file>