
<file path=[Content_Types].xml><?xml version="1.0" encoding="utf-8"?>
<Types xmlns="http://schemas.openxmlformats.org/package/2006/content-types">
  <Override PartName="/customXml/itemProps3.xml" ContentType="application/vnd.openxmlformats-officedocument.customXmlProperties+xml"/>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ppt/diagrams/quickStyle4.xml" ContentType="application/vnd.openxmlformats-officedocument.drawingml.diagramStyle+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5.xml" ContentType="application/vnd.openxmlformats-officedocument.drawingml.diagramLayout+xml"/>
  <Override PartName="/docProps/custom.xml" ContentType="application/vnd.openxmlformats-officedocument.custom-properties+xml"/>
  <Override PartName="/ppt/diagrams/layout3.xml" ContentType="application/vnd.openxmlformats-officedocument.drawingml.diagramLayout+xml"/>
  <Override PartName="/ppt/diagrams/data4.xml" ContentType="application/vnd.openxmlformats-officedocument.drawingml.diagramData+xml"/>
  <Override PartName="/ppt/notesSlides/notesSlide9.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ppt/notesSlides/notesSlide4.xml" ContentType="application/vnd.openxmlformats-officedocument.presentationml.notesSlide+xml"/>
  <Override PartName="/ppt/diagrams/colors3.xml" ContentType="application/vnd.openxmlformats-officedocument.drawingml.diagramColors+xml"/>
  <Override PartName="/ppt/notesSlides/notesSlide5.xml" ContentType="application/vnd.openxmlformats-officedocument.presentationml.notesSlide+xml"/>
  <Override PartName="/ppt/diagrams/colors4.xml" ContentType="application/vnd.openxmlformats-officedocument.drawingml.diagramColors+xml"/>
  <Override PartName="/ppt/diagrams/drawing4.xml" ContentType="application/vnd.ms-office.drawingml.diagramDrawing+xml"/>
  <Override PartName="/ppt/diagrams/drawing5.xml" ContentType="application/vnd.ms-office.drawingml.diagramDrawing+xml"/>
  <Override PartName="/docProps/core.xml" ContentType="application/vnd.openxmlformats-package.core-properties+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diagrams/colors2.xml" ContentType="application/vnd.openxmlformats-officedocument.drawingml.diagramColors+xml"/>
  <Override PartName="/ppt/notesSlides/notesSlide3.xml" ContentType="application/vnd.openxmlformats-officedocument.presentationml.notesSlide+xml"/>
  <Override PartName="/ppt/diagrams/drawing3.xml" ContentType="application/vnd.ms-office.drawingml.diagramDrawing+xml"/>
  <Override PartName="/ppt/diagrams/quickStyle5.xml" ContentType="application/vnd.openxmlformats-officedocument.drawingml.diagramStyl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diagrams/layout4.xml" ContentType="application/vnd.openxmlformats-officedocument.drawingml.diagramLayout+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data5.xml" ContentType="application/vnd.openxmlformats-officedocument.drawingml.diagramData+xml"/>
  <Override PartName="/ppt/notesSlides/notesSlide8.xml" ContentType="application/vnd.openxmlformats-officedocument.presentationml.notesSlide+xml"/>
  <Override PartName="/ppt/notesSlides/notesSlide11.xml" ContentType="application/vnd.openxmlformats-officedocument.presentationml.notesSlide+xml"/>
  <Override PartName="/ppt/diagrams/data3.xml" ContentType="application/vnd.openxmlformats-officedocument.drawingml.diagramData+xml"/>
  <Override PartName="/ppt/notesSlides/notesSlide6.xml" ContentType="application/vnd.openxmlformats-officedocument.presentationml.notesSlide+xml"/>
  <Override PartName="/ppt/diagrams/colors5.xml" ContentType="application/vnd.openxmlformats-officedocument.drawingml.diagramCol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30"/>
  </p:notesMasterIdLst>
  <p:sldIdLst>
    <p:sldId id="256" r:id="rId5"/>
    <p:sldId id="369" r:id="rId6"/>
    <p:sldId id="378" r:id="rId7"/>
    <p:sldId id="390" r:id="rId8"/>
    <p:sldId id="380" r:id="rId9"/>
    <p:sldId id="374" r:id="rId10"/>
    <p:sldId id="393" r:id="rId11"/>
    <p:sldId id="394" r:id="rId12"/>
    <p:sldId id="395" r:id="rId13"/>
    <p:sldId id="384" r:id="rId14"/>
    <p:sldId id="383" r:id="rId15"/>
    <p:sldId id="387" r:id="rId16"/>
    <p:sldId id="388" r:id="rId17"/>
    <p:sldId id="389" r:id="rId18"/>
    <p:sldId id="398" r:id="rId19"/>
    <p:sldId id="372" r:id="rId20"/>
    <p:sldId id="391" r:id="rId21"/>
    <p:sldId id="375" r:id="rId22"/>
    <p:sldId id="360" r:id="rId23"/>
    <p:sldId id="341" r:id="rId24"/>
    <p:sldId id="364" r:id="rId25"/>
    <p:sldId id="353" r:id="rId26"/>
    <p:sldId id="376" r:id="rId27"/>
    <p:sldId id="377" r:id="rId28"/>
    <p:sldId id="385" r:id="rId29"/>
  </p:sldIdLst>
  <p:sldSz cx="9144000" cy="6858000" type="screen4x3"/>
  <p:notesSz cx="6670675" cy="99298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00"/>
    <a:srgbClr val="33CC33"/>
    <a:srgbClr val="FF9900"/>
    <a:srgbClr val="8CAB59"/>
    <a:srgbClr val="638226"/>
    <a:srgbClr val="77934A"/>
    <a:srgbClr val="5B7723"/>
    <a:srgbClr val="005696"/>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7" autoAdjust="0"/>
    <p:restoredTop sz="99150" autoAdjust="0"/>
  </p:normalViewPr>
  <p:slideViewPr>
    <p:cSldViewPr snapToGrid="0">
      <p:cViewPr>
        <p:scale>
          <a:sx n="110" d="100"/>
          <a:sy n="110" d="100"/>
        </p:scale>
        <p:origin x="-78" y="-78"/>
      </p:cViewPr>
      <p:guideLst>
        <p:guide orient="horz" pos="2160"/>
        <p:guide pos="2880"/>
      </p:guideLst>
    </p:cSldViewPr>
  </p:slideViewPr>
  <p:outlineViewPr>
    <p:cViewPr>
      <p:scale>
        <a:sx n="33" d="100"/>
        <a:sy n="33" d="100"/>
      </p:scale>
      <p:origin x="0" y="1110"/>
    </p:cViewPr>
  </p:outlineViewPr>
  <p:notesTextViewPr>
    <p:cViewPr>
      <p:scale>
        <a:sx n="1" d="1"/>
        <a:sy n="1" d="1"/>
      </p:scale>
      <p:origin x="0" y="0"/>
    </p:cViewPr>
  </p:notesTextViewPr>
  <p:sorterViewPr>
    <p:cViewPr>
      <p:scale>
        <a:sx n="66" d="100"/>
        <a:sy n="66" d="100"/>
      </p:scale>
      <p:origin x="0" y="0"/>
    </p:cViewPr>
  </p:sorterViewPr>
  <p:notesViewPr>
    <p:cSldViewPr snapToGrid="0">
      <p:cViewPr>
        <p:scale>
          <a:sx n="90" d="100"/>
          <a:sy n="90" d="100"/>
        </p:scale>
        <p:origin x="-2802" y="-78"/>
      </p:cViewPr>
      <p:guideLst>
        <p:guide orient="horz" pos="3127"/>
        <p:guide pos="2101"/>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58BBA9B-DC0F-46DD-A44B-688CC8EF8654}" type="doc">
      <dgm:prSet loTypeId="urn:microsoft.com/office/officeart/2005/8/layout/pyramid1" loCatId="pyramid" qsTypeId="urn:microsoft.com/office/officeart/2005/8/quickstyle/simple1" qsCatId="simple" csTypeId="urn:microsoft.com/office/officeart/2005/8/colors/accent1_2" csCatId="accent1" phldr="1"/>
      <dgm:spPr/>
      <dgm:t>
        <a:bodyPr/>
        <a:lstStyle/>
        <a:p>
          <a:endParaRPr lang="en-GB"/>
        </a:p>
      </dgm:t>
    </dgm:pt>
    <dgm:pt modelId="{71DF0B60-B8F9-4BA0-8221-EE38D6BD1753}">
      <dgm:prSet phldrT="[Text]" custT="1"/>
      <dgm:spPr>
        <a:solidFill>
          <a:srgbClr val="C00000"/>
        </a:solidFill>
      </dgm:spPr>
      <dgm:t>
        <a:bodyPr vert="vert270"/>
        <a:lstStyle/>
        <a:p>
          <a:pPr algn="l" rtl="0"/>
          <a:r>
            <a:rPr lang="en-US" sz="1800" dirty="0" smtClean="0">
              <a:solidFill>
                <a:schemeClr val="bg1">
                  <a:lumMod val="85000"/>
                </a:schemeClr>
              </a:solidFill>
            </a:rPr>
            <a:t>Knowledge</a:t>
          </a:r>
        </a:p>
        <a:p>
          <a:pPr algn="l" rtl="0"/>
          <a:r>
            <a:rPr lang="en-US" sz="1100" b="1" dirty="0" smtClean="0">
              <a:solidFill>
                <a:schemeClr val="bg1">
                  <a:lumMod val="85000"/>
                </a:schemeClr>
              </a:solidFill>
            </a:rPr>
            <a:t>Contextualized information</a:t>
          </a:r>
          <a:r>
            <a:rPr lang="en-GB" sz="1100" b="1" dirty="0" smtClean="0">
              <a:solidFill>
                <a:schemeClr val="bg1">
                  <a:lumMod val="85000"/>
                </a:schemeClr>
              </a:solidFill>
            </a:rPr>
            <a:t>:</a:t>
          </a:r>
        </a:p>
        <a:p>
          <a:pPr algn="l"/>
          <a:r>
            <a:rPr lang="en-US" sz="1100" dirty="0" smtClean="0">
              <a:solidFill>
                <a:schemeClr val="bg1">
                  <a:lumMod val="85000"/>
                </a:schemeClr>
              </a:solidFill>
            </a:rPr>
            <a:t>Know-how &amp; understanding </a:t>
          </a:r>
        </a:p>
        <a:p>
          <a:pPr algn="l"/>
          <a:r>
            <a:rPr lang="en-US" sz="1100" dirty="0" smtClean="0">
              <a:solidFill>
                <a:schemeClr val="bg1">
                  <a:lumMod val="85000"/>
                </a:schemeClr>
              </a:solidFill>
            </a:rPr>
            <a:t>experience, insight</a:t>
          </a:r>
          <a:endParaRPr lang="en-GB" sz="600" dirty="0">
            <a:solidFill>
              <a:schemeClr val="bg1">
                <a:lumMod val="85000"/>
              </a:schemeClr>
            </a:solidFill>
          </a:endParaRPr>
        </a:p>
      </dgm:t>
    </dgm:pt>
    <dgm:pt modelId="{44382FF2-E2B2-4732-8207-4A8249D5B7A3}" type="parTrans" cxnId="{EBDB6260-356A-42CF-BCCA-4E5E2012A4FC}">
      <dgm:prSet/>
      <dgm:spPr/>
      <dgm:t>
        <a:bodyPr/>
        <a:lstStyle/>
        <a:p>
          <a:endParaRPr lang="en-GB" sz="1600">
            <a:solidFill>
              <a:schemeClr val="bg1"/>
            </a:solidFill>
          </a:endParaRPr>
        </a:p>
      </dgm:t>
    </dgm:pt>
    <dgm:pt modelId="{1628769A-98C4-4767-9BA0-6ED145EB50CE}" type="sibTrans" cxnId="{EBDB6260-356A-42CF-BCCA-4E5E2012A4FC}">
      <dgm:prSet/>
      <dgm:spPr/>
      <dgm:t>
        <a:bodyPr/>
        <a:lstStyle/>
        <a:p>
          <a:endParaRPr lang="en-GB" sz="1600">
            <a:solidFill>
              <a:schemeClr val="bg1"/>
            </a:solidFill>
          </a:endParaRPr>
        </a:p>
      </dgm:t>
    </dgm:pt>
    <dgm:pt modelId="{42BA6AB0-3C52-4806-AC60-B60F38B9E076}">
      <dgm:prSet phldrT="[Text]" custT="1"/>
      <dgm:spPr>
        <a:solidFill>
          <a:srgbClr val="FFC000"/>
        </a:solidFill>
      </dgm:spPr>
      <dgm:t>
        <a:bodyPr vert="vert270" anchor="t"/>
        <a:lstStyle/>
        <a:p>
          <a:pPr marL="0" marR="0" indent="0" algn="l" defTabSz="914400" eaLnBrk="1" fontAlgn="auto" latinLnBrk="0" hangingPunct="1">
            <a:lnSpc>
              <a:spcPct val="100000"/>
            </a:lnSpc>
            <a:spcBef>
              <a:spcPts val="0"/>
            </a:spcBef>
            <a:spcAft>
              <a:spcPts val="0"/>
            </a:spcAft>
            <a:buClrTx/>
            <a:buSzTx/>
            <a:buFontTx/>
            <a:buNone/>
            <a:tabLst/>
            <a:defRPr/>
          </a:pPr>
          <a:r>
            <a:rPr lang="en-US" sz="2400" dirty="0" smtClean="0">
              <a:solidFill>
                <a:schemeClr val="tx1"/>
              </a:solidFill>
            </a:rPr>
            <a:t>Information</a:t>
          </a:r>
        </a:p>
        <a:p>
          <a:pPr marL="0" marR="0" indent="0" algn="l" defTabSz="914400" eaLnBrk="1" fontAlgn="auto" latinLnBrk="0" hangingPunct="1">
            <a:lnSpc>
              <a:spcPct val="100000"/>
            </a:lnSpc>
            <a:spcBef>
              <a:spcPts val="0"/>
            </a:spcBef>
            <a:spcAft>
              <a:spcPts val="0"/>
            </a:spcAft>
            <a:buClrTx/>
            <a:buSzTx/>
            <a:buFontTx/>
            <a:buNone/>
            <a:tabLst/>
            <a:defRPr/>
          </a:pPr>
          <a:r>
            <a:rPr lang="en-GB" sz="1200" b="1" dirty="0" smtClean="0">
              <a:solidFill>
                <a:schemeClr val="tx1"/>
              </a:solidFill>
            </a:rPr>
            <a:t>Complex and multi-dimensional:</a:t>
          </a:r>
        </a:p>
        <a:p>
          <a:pPr marL="0" marR="0" indent="0" algn="l" defTabSz="914400" eaLnBrk="1" fontAlgn="auto" latinLnBrk="0" hangingPunct="1">
            <a:lnSpc>
              <a:spcPct val="100000"/>
            </a:lnSpc>
            <a:spcBef>
              <a:spcPts val="0"/>
            </a:spcBef>
            <a:spcAft>
              <a:spcPts val="0"/>
            </a:spcAft>
            <a:buClrTx/>
            <a:buSzTx/>
            <a:buFontTx/>
            <a:buNone/>
            <a:tabLst/>
            <a:defRPr/>
          </a:pPr>
          <a:r>
            <a:rPr lang="en-US" sz="1400" dirty="0" smtClean="0"/>
            <a:t>The interpretation of data</a:t>
          </a:r>
        </a:p>
        <a:p>
          <a:pPr marL="0" marR="0" indent="0" algn="l" defTabSz="914400" eaLnBrk="1" fontAlgn="auto" latinLnBrk="0" hangingPunct="1">
            <a:lnSpc>
              <a:spcPct val="100000"/>
            </a:lnSpc>
            <a:spcBef>
              <a:spcPts val="0"/>
            </a:spcBef>
            <a:spcAft>
              <a:spcPts val="0"/>
            </a:spcAft>
            <a:buClrTx/>
            <a:buSzTx/>
            <a:buFontTx/>
            <a:buNone/>
            <a:tabLst/>
            <a:defRPr/>
          </a:pPr>
          <a:r>
            <a:rPr lang="en-US" sz="1400" dirty="0" smtClean="0"/>
            <a:t> based on its context. </a:t>
          </a:r>
        </a:p>
        <a:p>
          <a:pPr marL="0" marR="0" indent="0" algn="l" defTabSz="914400" eaLnBrk="1" fontAlgn="auto" latinLnBrk="0" hangingPunct="1">
            <a:lnSpc>
              <a:spcPct val="100000"/>
            </a:lnSpc>
            <a:spcBef>
              <a:spcPts val="0"/>
            </a:spcBef>
            <a:spcAft>
              <a:spcPts val="0"/>
            </a:spcAft>
            <a:buClrTx/>
            <a:buSzTx/>
            <a:buFontTx/>
            <a:buNone/>
            <a:tabLst/>
            <a:defRPr/>
          </a:pPr>
          <a:r>
            <a:rPr lang="en-US" sz="1400" dirty="0" smtClean="0"/>
            <a:t> Categorized, calculated</a:t>
          </a:r>
        </a:p>
        <a:p>
          <a:pPr marL="0" marR="0" indent="0" algn="l" defTabSz="914400" eaLnBrk="1" fontAlgn="auto" latinLnBrk="0" hangingPunct="1">
            <a:lnSpc>
              <a:spcPct val="100000"/>
            </a:lnSpc>
            <a:spcBef>
              <a:spcPts val="0"/>
            </a:spcBef>
            <a:spcAft>
              <a:spcPts val="0"/>
            </a:spcAft>
            <a:buClrTx/>
            <a:buSzTx/>
            <a:buFontTx/>
            <a:buNone/>
            <a:tabLst/>
            <a:defRPr/>
          </a:pPr>
          <a:r>
            <a:rPr lang="en-US" sz="1400" dirty="0" smtClean="0"/>
            <a:t> and condensed data. </a:t>
          </a:r>
        </a:p>
        <a:p>
          <a:pPr marL="0" marR="0" indent="0" algn="l" defTabSz="914400" eaLnBrk="1" fontAlgn="auto" latinLnBrk="0" hangingPunct="1">
            <a:lnSpc>
              <a:spcPct val="100000"/>
            </a:lnSpc>
            <a:spcBef>
              <a:spcPts val="0"/>
            </a:spcBef>
            <a:spcAft>
              <a:spcPts val="0"/>
            </a:spcAft>
            <a:buClrTx/>
            <a:buSzTx/>
            <a:buFontTx/>
            <a:buNone/>
            <a:tabLst/>
            <a:defRPr/>
          </a:pPr>
          <a:endParaRPr lang="en-US" sz="1200" dirty="0" smtClean="0"/>
        </a:p>
        <a:p>
          <a:pPr marL="0" marR="0" indent="0" algn="l" defTabSz="914400" eaLnBrk="1" fontAlgn="auto" latinLnBrk="0" hangingPunct="1">
            <a:lnSpc>
              <a:spcPct val="100000"/>
            </a:lnSpc>
            <a:spcBef>
              <a:spcPts val="0"/>
            </a:spcBef>
            <a:spcAft>
              <a:spcPts val="0"/>
            </a:spcAft>
            <a:buClrTx/>
            <a:buSzTx/>
            <a:buFontTx/>
            <a:buNone/>
            <a:tabLst/>
            <a:defRPr/>
          </a:pPr>
          <a:endParaRPr lang="en-US" sz="1200" dirty="0" smtClean="0"/>
        </a:p>
        <a:p>
          <a:pPr marL="0" marR="0" indent="0" algn="l" defTabSz="914400" eaLnBrk="1" fontAlgn="auto" latinLnBrk="0" hangingPunct="1">
            <a:lnSpc>
              <a:spcPct val="100000"/>
            </a:lnSpc>
            <a:spcBef>
              <a:spcPts val="0"/>
            </a:spcBef>
            <a:spcAft>
              <a:spcPts val="0"/>
            </a:spcAft>
            <a:buClrTx/>
            <a:buSzTx/>
            <a:buFontTx/>
            <a:buNone/>
            <a:tabLst/>
            <a:defRPr/>
          </a:pPr>
          <a:endParaRPr lang="en-US" sz="1200" dirty="0" smtClean="0"/>
        </a:p>
        <a:p>
          <a:pPr marL="0" marR="0" indent="0" algn="l" defTabSz="914400" eaLnBrk="1" fontAlgn="auto" latinLnBrk="0" hangingPunct="1">
            <a:lnSpc>
              <a:spcPct val="100000"/>
            </a:lnSpc>
            <a:spcBef>
              <a:spcPts val="0"/>
            </a:spcBef>
            <a:spcAft>
              <a:spcPts val="0"/>
            </a:spcAft>
            <a:buClrTx/>
            <a:buSzTx/>
            <a:buFontTx/>
            <a:buNone/>
            <a:tabLst/>
            <a:defRPr/>
          </a:pPr>
          <a:endParaRPr lang="en-US" sz="1200" dirty="0" smtClean="0"/>
        </a:p>
        <a:p>
          <a:pPr marL="0" marR="0" indent="0" algn="l" defTabSz="914400" eaLnBrk="1" fontAlgn="auto" latinLnBrk="0" hangingPunct="1">
            <a:lnSpc>
              <a:spcPct val="100000"/>
            </a:lnSpc>
            <a:spcBef>
              <a:spcPts val="0"/>
            </a:spcBef>
            <a:spcAft>
              <a:spcPts val="0"/>
            </a:spcAft>
            <a:buClrTx/>
            <a:buSzTx/>
            <a:buFontTx/>
            <a:buNone/>
            <a:tabLst/>
            <a:defRPr/>
          </a:pPr>
          <a:endParaRPr lang="en-US" sz="1200" dirty="0" smtClean="0"/>
        </a:p>
        <a:p>
          <a:pPr marL="0" marR="0" indent="0" algn="l" defTabSz="914400" eaLnBrk="1" fontAlgn="auto" latinLnBrk="0" hangingPunct="1">
            <a:lnSpc>
              <a:spcPct val="100000"/>
            </a:lnSpc>
            <a:spcBef>
              <a:spcPts val="0"/>
            </a:spcBef>
            <a:spcAft>
              <a:spcPts val="0"/>
            </a:spcAft>
            <a:buClrTx/>
            <a:buSzTx/>
            <a:buFontTx/>
            <a:buNone/>
            <a:tabLst/>
            <a:defRPr/>
          </a:pPr>
          <a:endParaRPr lang="en-US" sz="1200" dirty="0" smtClean="0"/>
        </a:p>
        <a:p>
          <a:pPr marL="0" marR="0" indent="0" algn="l" defTabSz="914400" eaLnBrk="1" fontAlgn="auto" latinLnBrk="0" hangingPunct="1">
            <a:lnSpc>
              <a:spcPct val="100000"/>
            </a:lnSpc>
            <a:spcBef>
              <a:spcPts val="0"/>
            </a:spcBef>
            <a:spcAft>
              <a:spcPts val="0"/>
            </a:spcAft>
            <a:buClrTx/>
            <a:buSzTx/>
            <a:buFontTx/>
            <a:buNone/>
            <a:tabLst/>
            <a:defRPr/>
          </a:pPr>
          <a:endParaRPr lang="en-US" sz="1200" dirty="0" smtClean="0"/>
        </a:p>
        <a:p>
          <a:pPr marL="0" marR="0" indent="0" algn="l" defTabSz="914400" eaLnBrk="1" fontAlgn="auto" latinLnBrk="0" hangingPunct="1">
            <a:lnSpc>
              <a:spcPct val="100000"/>
            </a:lnSpc>
            <a:spcBef>
              <a:spcPts val="0"/>
            </a:spcBef>
            <a:spcAft>
              <a:spcPts val="0"/>
            </a:spcAft>
            <a:buClrTx/>
            <a:buSzTx/>
            <a:buFontTx/>
            <a:buNone/>
            <a:tabLst/>
            <a:defRPr/>
          </a:pPr>
          <a:endParaRPr lang="en-US" sz="1200" dirty="0" smtClean="0"/>
        </a:p>
        <a:p>
          <a:pPr marL="0" marR="0" indent="0" algn="l" defTabSz="914400" eaLnBrk="1" fontAlgn="auto" latinLnBrk="0" hangingPunct="1">
            <a:lnSpc>
              <a:spcPct val="100000"/>
            </a:lnSpc>
            <a:spcBef>
              <a:spcPts val="0"/>
            </a:spcBef>
            <a:spcAft>
              <a:spcPts val="0"/>
            </a:spcAft>
            <a:buClrTx/>
            <a:buSzTx/>
            <a:buFontTx/>
            <a:buNone/>
            <a:tabLst/>
            <a:defRPr/>
          </a:pPr>
          <a:endParaRPr lang="en-US" sz="1200" dirty="0" smtClean="0"/>
        </a:p>
        <a:p>
          <a:pPr marL="0" marR="0" indent="0" algn="l" defTabSz="914400" eaLnBrk="1" fontAlgn="auto" latinLnBrk="0" hangingPunct="1">
            <a:lnSpc>
              <a:spcPct val="100000"/>
            </a:lnSpc>
            <a:spcBef>
              <a:spcPts val="0"/>
            </a:spcBef>
            <a:spcAft>
              <a:spcPts val="0"/>
            </a:spcAft>
            <a:buClrTx/>
            <a:buSzTx/>
            <a:buFontTx/>
            <a:buNone/>
            <a:tabLst/>
            <a:defRPr/>
          </a:pPr>
          <a:endParaRPr lang="en-US" sz="1200" dirty="0" smtClean="0"/>
        </a:p>
        <a:p>
          <a:pPr marL="0" marR="0" indent="0" algn="l" defTabSz="914400" eaLnBrk="1" fontAlgn="auto" latinLnBrk="0" hangingPunct="1">
            <a:lnSpc>
              <a:spcPct val="100000"/>
            </a:lnSpc>
            <a:spcBef>
              <a:spcPts val="0"/>
            </a:spcBef>
            <a:spcAft>
              <a:spcPts val="0"/>
            </a:spcAft>
            <a:buClrTx/>
            <a:buSzTx/>
            <a:buFontTx/>
            <a:buNone/>
            <a:tabLst/>
            <a:defRPr/>
          </a:pPr>
          <a:endParaRPr lang="en-US" sz="1200" dirty="0" smtClean="0"/>
        </a:p>
        <a:p>
          <a:pPr marL="0" marR="0" indent="0" algn="l" defTabSz="914400" eaLnBrk="1" fontAlgn="auto" latinLnBrk="0" hangingPunct="1">
            <a:lnSpc>
              <a:spcPct val="100000"/>
            </a:lnSpc>
            <a:spcBef>
              <a:spcPts val="0"/>
            </a:spcBef>
            <a:spcAft>
              <a:spcPts val="0"/>
            </a:spcAft>
            <a:buClrTx/>
            <a:buSzTx/>
            <a:buFontTx/>
            <a:buNone/>
            <a:tabLst/>
            <a:defRPr/>
          </a:pPr>
          <a:endParaRPr lang="en-US" sz="1200" dirty="0" smtClean="0">
            <a:solidFill>
              <a:schemeClr val="tx1"/>
            </a:solidFill>
          </a:endParaRPr>
        </a:p>
        <a:p>
          <a:pPr marL="0" marR="0" indent="0" algn="l" defTabSz="914400" eaLnBrk="1" fontAlgn="auto" latinLnBrk="0" hangingPunct="1">
            <a:lnSpc>
              <a:spcPct val="100000"/>
            </a:lnSpc>
            <a:spcBef>
              <a:spcPts val="0"/>
            </a:spcBef>
            <a:spcAft>
              <a:spcPts val="0"/>
            </a:spcAft>
            <a:buClrTx/>
            <a:buSzTx/>
            <a:buFontTx/>
            <a:buNone/>
            <a:tabLst/>
            <a:defRPr/>
          </a:pPr>
          <a:endParaRPr lang="en-GB" sz="1200" dirty="0" smtClean="0">
            <a:solidFill>
              <a:schemeClr val="tx1"/>
            </a:solidFill>
          </a:endParaRPr>
        </a:p>
        <a:p>
          <a:pPr algn="l" defTabSz="1066800">
            <a:lnSpc>
              <a:spcPct val="90000"/>
            </a:lnSpc>
            <a:spcBef>
              <a:spcPct val="0"/>
            </a:spcBef>
            <a:spcAft>
              <a:spcPct val="35000"/>
            </a:spcAft>
          </a:pPr>
          <a:endParaRPr lang="en-US" sz="2400" dirty="0" smtClean="0">
            <a:solidFill>
              <a:schemeClr val="tx1"/>
            </a:solidFill>
          </a:endParaRPr>
        </a:p>
      </dgm:t>
    </dgm:pt>
    <dgm:pt modelId="{D66A646A-1C73-4B38-8190-84768313459A}" type="parTrans" cxnId="{BF132576-7669-4D94-A667-B92D34387DE8}">
      <dgm:prSet/>
      <dgm:spPr/>
      <dgm:t>
        <a:bodyPr/>
        <a:lstStyle/>
        <a:p>
          <a:endParaRPr lang="en-GB" sz="1600">
            <a:solidFill>
              <a:schemeClr val="bg1"/>
            </a:solidFill>
          </a:endParaRPr>
        </a:p>
      </dgm:t>
    </dgm:pt>
    <dgm:pt modelId="{9D9618BE-16F3-4CA0-9966-92E8C581B334}" type="sibTrans" cxnId="{BF132576-7669-4D94-A667-B92D34387DE8}">
      <dgm:prSet/>
      <dgm:spPr/>
      <dgm:t>
        <a:bodyPr/>
        <a:lstStyle/>
        <a:p>
          <a:endParaRPr lang="en-GB" sz="1600">
            <a:solidFill>
              <a:schemeClr val="bg1"/>
            </a:solidFill>
          </a:endParaRPr>
        </a:p>
      </dgm:t>
    </dgm:pt>
    <dgm:pt modelId="{52FFC986-797B-4DED-B789-83EC9AC31F2A}">
      <dgm:prSet phldrT="[Text]" custT="1"/>
      <dgm:spPr>
        <a:solidFill>
          <a:srgbClr val="00B050"/>
        </a:solidFill>
      </dgm:spPr>
      <dgm:t>
        <a:bodyPr vert="vert270" anchor="ctr"/>
        <a:lstStyle/>
        <a:p>
          <a:pPr algn="l">
            <a:lnSpc>
              <a:spcPct val="100000"/>
            </a:lnSpc>
            <a:spcAft>
              <a:spcPts val="0"/>
            </a:spcAft>
          </a:pPr>
          <a:endParaRPr lang="en-US" sz="3200" dirty="0" smtClean="0">
            <a:solidFill>
              <a:schemeClr val="bg1"/>
            </a:solidFill>
          </a:endParaRPr>
        </a:p>
        <a:p>
          <a:pPr algn="l">
            <a:lnSpc>
              <a:spcPct val="100000"/>
            </a:lnSpc>
            <a:spcAft>
              <a:spcPts val="0"/>
            </a:spcAft>
          </a:pPr>
          <a:r>
            <a:rPr lang="en-US" sz="3200" dirty="0" smtClean="0">
              <a:solidFill>
                <a:schemeClr val="bg1"/>
              </a:solidFill>
            </a:rPr>
            <a:t>Data</a:t>
          </a:r>
        </a:p>
        <a:p>
          <a:pPr algn="l">
            <a:lnSpc>
              <a:spcPct val="100000"/>
            </a:lnSpc>
            <a:spcAft>
              <a:spcPts val="0"/>
            </a:spcAft>
          </a:pPr>
          <a:r>
            <a:rPr lang="en-GB" sz="1200" b="1" dirty="0" smtClean="0">
              <a:solidFill>
                <a:schemeClr val="bg1"/>
              </a:solidFill>
            </a:rPr>
            <a:t>Simple and single dimensional:</a:t>
          </a:r>
        </a:p>
        <a:p>
          <a:pPr algn="l">
            <a:lnSpc>
              <a:spcPct val="100000"/>
            </a:lnSpc>
            <a:spcAft>
              <a:spcPts val="0"/>
            </a:spcAft>
          </a:pPr>
          <a:r>
            <a:rPr lang="en-US" sz="1200" dirty="0" smtClean="0">
              <a:solidFill>
                <a:schemeClr val="bg1"/>
              </a:solidFill>
            </a:rPr>
            <a:t>Facts and figures which relay something specific, but which</a:t>
          </a:r>
        </a:p>
        <a:p>
          <a:pPr algn="l">
            <a:lnSpc>
              <a:spcPct val="100000"/>
            </a:lnSpc>
            <a:spcAft>
              <a:spcPts val="0"/>
            </a:spcAft>
          </a:pPr>
          <a:r>
            <a:rPr lang="en-US" sz="1200" dirty="0" smtClean="0">
              <a:solidFill>
                <a:schemeClr val="bg1"/>
              </a:solidFill>
            </a:rPr>
            <a:t>have little use by themselves unless converted into</a:t>
          </a:r>
        </a:p>
        <a:p>
          <a:pPr algn="l">
            <a:lnSpc>
              <a:spcPct val="100000"/>
            </a:lnSpc>
            <a:spcAft>
              <a:spcPts val="0"/>
            </a:spcAft>
          </a:pPr>
          <a:r>
            <a:rPr lang="en-US" sz="1200" dirty="0" smtClean="0">
              <a:solidFill>
                <a:schemeClr val="bg1"/>
              </a:solidFill>
            </a:rPr>
            <a:t>information</a:t>
          </a:r>
        </a:p>
        <a:p>
          <a:pPr algn="l">
            <a:lnSpc>
              <a:spcPct val="100000"/>
            </a:lnSpc>
            <a:spcAft>
              <a:spcPts val="0"/>
            </a:spcAft>
          </a:pPr>
          <a:r>
            <a:rPr lang="en-GB" sz="1200" dirty="0" smtClean="0">
              <a:solidFill>
                <a:schemeClr val="bg1"/>
              </a:solidFill>
            </a:rPr>
            <a:t> </a:t>
          </a:r>
          <a:endParaRPr lang="en-US" sz="1200" dirty="0" smtClean="0">
            <a:solidFill>
              <a:schemeClr val="bg1"/>
            </a:solidFill>
          </a:endParaRPr>
        </a:p>
        <a:p>
          <a:pPr algn="l">
            <a:lnSpc>
              <a:spcPct val="90000"/>
            </a:lnSpc>
            <a:spcAft>
              <a:spcPct val="35000"/>
            </a:spcAft>
          </a:pPr>
          <a:endParaRPr lang="en-GB" sz="3200" dirty="0">
            <a:solidFill>
              <a:schemeClr val="bg1"/>
            </a:solidFill>
          </a:endParaRPr>
        </a:p>
      </dgm:t>
    </dgm:pt>
    <dgm:pt modelId="{22075F36-6C7C-4D2B-BF5E-F696A0830E47}" type="parTrans" cxnId="{3D403B3B-57C5-4A8A-B6CE-74CC07701FBE}">
      <dgm:prSet/>
      <dgm:spPr/>
      <dgm:t>
        <a:bodyPr/>
        <a:lstStyle/>
        <a:p>
          <a:endParaRPr lang="en-GB" sz="1600">
            <a:solidFill>
              <a:schemeClr val="bg1"/>
            </a:solidFill>
          </a:endParaRPr>
        </a:p>
      </dgm:t>
    </dgm:pt>
    <dgm:pt modelId="{0BFD73B8-B58A-4583-A809-7EE81FF5EC0E}" type="sibTrans" cxnId="{3D403B3B-57C5-4A8A-B6CE-74CC07701FBE}">
      <dgm:prSet/>
      <dgm:spPr/>
      <dgm:t>
        <a:bodyPr/>
        <a:lstStyle/>
        <a:p>
          <a:endParaRPr lang="en-GB" sz="1600">
            <a:solidFill>
              <a:schemeClr val="bg1"/>
            </a:solidFill>
          </a:endParaRPr>
        </a:p>
      </dgm:t>
    </dgm:pt>
    <dgm:pt modelId="{D08EE2CF-92A4-4AEA-9BDD-D1C5E65D2768}" type="pres">
      <dgm:prSet presAssocID="{058BBA9B-DC0F-46DD-A44B-688CC8EF8654}" presName="Name0" presStyleCnt="0">
        <dgm:presLayoutVars>
          <dgm:dir/>
          <dgm:animLvl val="lvl"/>
          <dgm:resizeHandles val="exact"/>
        </dgm:presLayoutVars>
      </dgm:prSet>
      <dgm:spPr/>
      <dgm:t>
        <a:bodyPr/>
        <a:lstStyle/>
        <a:p>
          <a:endParaRPr lang="en-GB"/>
        </a:p>
      </dgm:t>
    </dgm:pt>
    <dgm:pt modelId="{0596FEE6-312D-4A84-B968-DBDF61E48438}" type="pres">
      <dgm:prSet presAssocID="{71DF0B60-B8F9-4BA0-8221-EE38D6BD1753}" presName="Name8" presStyleCnt="0"/>
      <dgm:spPr/>
    </dgm:pt>
    <dgm:pt modelId="{A57E922B-9272-4FB7-AD1C-8E999C28F174}" type="pres">
      <dgm:prSet presAssocID="{71DF0B60-B8F9-4BA0-8221-EE38D6BD1753}" presName="level" presStyleLbl="node1" presStyleIdx="0" presStyleCnt="3" custAng="5400000" custScaleX="56914" custScaleY="201178" custLinFactX="3500000" custLinFactY="65992" custLinFactNeighborX="3554711" custLinFactNeighborY="100000">
        <dgm:presLayoutVars>
          <dgm:chMax val="1"/>
          <dgm:bulletEnabled val="1"/>
        </dgm:presLayoutVars>
      </dgm:prSet>
      <dgm:spPr>
        <a:prstGeom prst="trapezoid">
          <a:avLst/>
        </a:prstGeom>
      </dgm:spPr>
      <dgm:t>
        <a:bodyPr/>
        <a:lstStyle/>
        <a:p>
          <a:endParaRPr lang="en-GB"/>
        </a:p>
      </dgm:t>
    </dgm:pt>
    <dgm:pt modelId="{7D5AFF7D-7C0E-4CB8-B7ED-2ACBDF84592E}" type="pres">
      <dgm:prSet presAssocID="{71DF0B60-B8F9-4BA0-8221-EE38D6BD1753}" presName="levelTx" presStyleLbl="revTx" presStyleIdx="0" presStyleCnt="0">
        <dgm:presLayoutVars>
          <dgm:chMax val="1"/>
          <dgm:bulletEnabled val="1"/>
        </dgm:presLayoutVars>
      </dgm:prSet>
      <dgm:spPr/>
      <dgm:t>
        <a:bodyPr/>
        <a:lstStyle/>
        <a:p>
          <a:endParaRPr lang="en-GB"/>
        </a:p>
      </dgm:t>
    </dgm:pt>
    <dgm:pt modelId="{969893D7-537B-4EEA-82D8-A78CB56FA941}" type="pres">
      <dgm:prSet presAssocID="{42BA6AB0-3C52-4806-AC60-B60F38B9E076}" presName="Name8" presStyleCnt="0"/>
      <dgm:spPr/>
    </dgm:pt>
    <dgm:pt modelId="{EAB4C6E0-67EE-4418-B709-C167AD750276}" type="pres">
      <dgm:prSet presAssocID="{42BA6AB0-3C52-4806-AC60-B60F38B9E076}" presName="level" presStyleLbl="node1" presStyleIdx="1" presStyleCnt="3" custAng="5400000" custScaleX="39259" custScaleY="178922" custLinFactNeighborX="-3447" custLinFactNeighborY="-13128">
        <dgm:presLayoutVars>
          <dgm:chMax val="1"/>
          <dgm:bulletEnabled val="1"/>
        </dgm:presLayoutVars>
      </dgm:prSet>
      <dgm:spPr>
        <a:prstGeom prst="trapezoid">
          <a:avLst/>
        </a:prstGeom>
      </dgm:spPr>
      <dgm:t>
        <a:bodyPr/>
        <a:lstStyle/>
        <a:p>
          <a:endParaRPr lang="en-GB"/>
        </a:p>
      </dgm:t>
    </dgm:pt>
    <dgm:pt modelId="{97A04057-4763-44EB-B69B-4F083047D281}" type="pres">
      <dgm:prSet presAssocID="{42BA6AB0-3C52-4806-AC60-B60F38B9E076}" presName="levelTx" presStyleLbl="revTx" presStyleIdx="0" presStyleCnt="0">
        <dgm:presLayoutVars>
          <dgm:chMax val="1"/>
          <dgm:bulletEnabled val="1"/>
        </dgm:presLayoutVars>
      </dgm:prSet>
      <dgm:spPr/>
      <dgm:t>
        <a:bodyPr/>
        <a:lstStyle/>
        <a:p>
          <a:endParaRPr lang="en-GB"/>
        </a:p>
      </dgm:t>
    </dgm:pt>
    <dgm:pt modelId="{2B3373F2-C4E2-43D9-9E5B-3036D08B1AA2}" type="pres">
      <dgm:prSet presAssocID="{52FFC986-797B-4DED-B789-83EC9AC31F2A}" presName="Name8" presStyleCnt="0"/>
      <dgm:spPr/>
    </dgm:pt>
    <dgm:pt modelId="{28DB6F41-9EC9-44F0-BD26-3EDD023E92CE}" type="pres">
      <dgm:prSet presAssocID="{52FFC986-797B-4DED-B789-83EC9AC31F2A}" presName="level" presStyleLbl="node1" presStyleIdx="2" presStyleCnt="3" custAng="5400000" custScaleX="36789" custScaleY="154975" custLinFactX="-3916677" custLinFactY="-79919" custLinFactNeighborX="-4000000" custLinFactNeighborY="-100000">
        <dgm:presLayoutVars>
          <dgm:chMax val="1"/>
          <dgm:bulletEnabled val="1"/>
        </dgm:presLayoutVars>
      </dgm:prSet>
      <dgm:spPr>
        <a:prstGeom prst="trapezoid">
          <a:avLst/>
        </a:prstGeom>
      </dgm:spPr>
      <dgm:t>
        <a:bodyPr/>
        <a:lstStyle/>
        <a:p>
          <a:endParaRPr lang="en-GB"/>
        </a:p>
      </dgm:t>
    </dgm:pt>
    <dgm:pt modelId="{C2AFB6BF-DF32-4F6D-B447-C008DBA9DD93}" type="pres">
      <dgm:prSet presAssocID="{52FFC986-797B-4DED-B789-83EC9AC31F2A}" presName="levelTx" presStyleLbl="revTx" presStyleIdx="0" presStyleCnt="0">
        <dgm:presLayoutVars>
          <dgm:chMax val="1"/>
          <dgm:bulletEnabled val="1"/>
        </dgm:presLayoutVars>
      </dgm:prSet>
      <dgm:spPr/>
      <dgm:t>
        <a:bodyPr/>
        <a:lstStyle/>
        <a:p>
          <a:endParaRPr lang="en-GB"/>
        </a:p>
      </dgm:t>
    </dgm:pt>
  </dgm:ptLst>
  <dgm:cxnLst>
    <dgm:cxn modelId="{60AA68F1-216C-4BB4-BB0D-268BE2D60A51}" type="presOf" srcId="{42BA6AB0-3C52-4806-AC60-B60F38B9E076}" destId="{97A04057-4763-44EB-B69B-4F083047D281}" srcOrd="1" destOrd="0" presId="urn:microsoft.com/office/officeart/2005/8/layout/pyramid1"/>
    <dgm:cxn modelId="{D2A42009-C69A-45D9-AAA9-1ECE080AB131}" type="presOf" srcId="{71DF0B60-B8F9-4BA0-8221-EE38D6BD1753}" destId="{A57E922B-9272-4FB7-AD1C-8E999C28F174}" srcOrd="0" destOrd="0" presId="urn:microsoft.com/office/officeart/2005/8/layout/pyramid1"/>
    <dgm:cxn modelId="{395140EE-16E5-4F6C-A6EE-9711AD348877}" type="presOf" srcId="{52FFC986-797B-4DED-B789-83EC9AC31F2A}" destId="{28DB6F41-9EC9-44F0-BD26-3EDD023E92CE}" srcOrd="0" destOrd="0" presId="urn:microsoft.com/office/officeart/2005/8/layout/pyramid1"/>
    <dgm:cxn modelId="{0A264F3A-DBBD-4BF4-A0F4-F27C3482253E}" type="presOf" srcId="{71DF0B60-B8F9-4BA0-8221-EE38D6BD1753}" destId="{7D5AFF7D-7C0E-4CB8-B7ED-2ACBDF84592E}" srcOrd="1" destOrd="0" presId="urn:microsoft.com/office/officeart/2005/8/layout/pyramid1"/>
    <dgm:cxn modelId="{344F66EC-8840-4ACD-A46A-445E47C43D11}" type="presOf" srcId="{058BBA9B-DC0F-46DD-A44B-688CC8EF8654}" destId="{D08EE2CF-92A4-4AEA-9BDD-D1C5E65D2768}" srcOrd="0" destOrd="0" presId="urn:microsoft.com/office/officeart/2005/8/layout/pyramid1"/>
    <dgm:cxn modelId="{EBDB6260-356A-42CF-BCCA-4E5E2012A4FC}" srcId="{058BBA9B-DC0F-46DD-A44B-688CC8EF8654}" destId="{71DF0B60-B8F9-4BA0-8221-EE38D6BD1753}" srcOrd="0" destOrd="0" parTransId="{44382FF2-E2B2-4732-8207-4A8249D5B7A3}" sibTransId="{1628769A-98C4-4767-9BA0-6ED145EB50CE}"/>
    <dgm:cxn modelId="{221FA0F6-8350-4AFD-800E-B75B7316AC65}" type="presOf" srcId="{42BA6AB0-3C52-4806-AC60-B60F38B9E076}" destId="{EAB4C6E0-67EE-4418-B709-C167AD750276}" srcOrd="0" destOrd="0" presId="urn:microsoft.com/office/officeart/2005/8/layout/pyramid1"/>
    <dgm:cxn modelId="{32E05857-8719-4941-8797-A3F49477D9C4}" type="presOf" srcId="{52FFC986-797B-4DED-B789-83EC9AC31F2A}" destId="{C2AFB6BF-DF32-4F6D-B447-C008DBA9DD93}" srcOrd="1" destOrd="0" presId="urn:microsoft.com/office/officeart/2005/8/layout/pyramid1"/>
    <dgm:cxn modelId="{BF132576-7669-4D94-A667-B92D34387DE8}" srcId="{058BBA9B-DC0F-46DD-A44B-688CC8EF8654}" destId="{42BA6AB0-3C52-4806-AC60-B60F38B9E076}" srcOrd="1" destOrd="0" parTransId="{D66A646A-1C73-4B38-8190-84768313459A}" sibTransId="{9D9618BE-16F3-4CA0-9966-92E8C581B334}"/>
    <dgm:cxn modelId="{3D403B3B-57C5-4A8A-B6CE-74CC07701FBE}" srcId="{058BBA9B-DC0F-46DD-A44B-688CC8EF8654}" destId="{52FFC986-797B-4DED-B789-83EC9AC31F2A}" srcOrd="2" destOrd="0" parTransId="{22075F36-6C7C-4D2B-BF5E-F696A0830E47}" sibTransId="{0BFD73B8-B58A-4583-A809-7EE81FF5EC0E}"/>
    <dgm:cxn modelId="{BCBEEAB0-72B0-46BE-B81C-533F6D0C2738}" type="presParOf" srcId="{D08EE2CF-92A4-4AEA-9BDD-D1C5E65D2768}" destId="{0596FEE6-312D-4A84-B968-DBDF61E48438}" srcOrd="0" destOrd="0" presId="urn:microsoft.com/office/officeart/2005/8/layout/pyramid1"/>
    <dgm:cxn modelId="{C0FAAC1A-7F5E-4C74-8775-E9BBF24BCEC9}" type="presParOf" srcId="{0596FEE6-312D-4A84-B968-DBDF61E48438}" destId="{A57E922B-9272-4FB7-AD1C-8E999C28F174}" srcOrd="0" destOrd="0" presId="urn:microsoft.com/office/officeart/2005/8/layout/pyramid1"/>
    <dgm:cxn modelId="{9BFBA0F0-932E-4D50-A3EE-34E61DCA2043}" type="presParOf" srcId="{0596FEE6-312D-4A84-B968-DBDF61E48438}" destId="{7D5AFF7D-7C0E-4CB8-B7ED-2ACBDF84592E}" srcOrd="1" destOrd="0" presId="urn:microsoft.com/office/officeart/2005/8/layout/pyramid1"/>
    <dgm:cxn modelId="{0B43A357-F448-4E89-9C18-9B15B997F885}" type="presParOf" srcId="{D08EE2CF-92A4-4AEA-9BDD-D1C5E65D2768}" destId="{969893D7-537B-4EEA-82D8-A78CB56FA941}" srcOrd="1" destOrd="0" presId="urn:microsoft.com/office/officeart/2005/8/layout/pyramid1"/>
    <dgm:cxn modelId="{C8339AA0-C041-495B-9FFC-AE62A1C57CB3}" type="presParOf" srcId="{969893D7-537B-4EEA-82D8-A78CB56FA941}" destId="{EAB4C6E0-67EE-4418-B709-C167AD750276}" srcOrd="0" destOrd="0" presId="urn:microsoft.com/office/officeart/2005/8/layout/pyramid1"/>
    <dgm:cxn modelId="{E42F9E79-27BE-4EE6-8E6E-4C986BE8681D}" type="presParOf" srcId="{969893D7-537B-4EEA-82D8-A78CB56FA941}" destId="{97A04057-4763-44EB-B69B-4F083047D281}" srcOrd="1" destOrd="0" presId="urn:microsoft.com/office/officeart/2005/8/layout/pyramid1"/>
    <dgm:cxn modelId="{BDC81077-294C-4B99-B728-8BD43CCFA696}" type="presParOf" srcId="{D08EE2CF-92A4-4AEA-9BDD-D1C5E65D2768}" destId="{2B3373F2-C4E2-43D9-9E5B-3036D08B1AA2}" srcOrd="2" destOrd="0" presId="urn:microsoft.com/office/officeart/2005/8/layout/pyramid1"/>
    <dgm:cxn modelId="{CB0EF402-A4BF-4F2A-8B2F-677A204A216E}" type="presParOf" srcId="{2B3373F2-C4E2-43D9-9E5B-3036D08B1AA2}" destId="{28DB6F41-9EC9-44F0-BD26-3EDD023E92CE}" srcOrd="0" destOrd="0" presId="urn:microsoft.com/office/officeart/2005/8/layout/pyramid1"/>
    <dgm:cxn modelId="{7775CBF2-1A95-4A6C-A3A3-4D0D5A619DAC}" type="presParOf" srcId="{2B3373F2-C4E2-43D9-9E5B-3036D08B1AA2}" destId="{C2AFB6BF-DF32-4F6D-B447-C008DBA9DD93}" srcOrd="1" destOrd="0" presId="urn:microsoft.com/office/officeart/2005/8/layout/pyramid1"/>
  </dgm:cxnLst>
  <dgm:bg/>
  <dgm:whole>
    <a:ln>
      <a:noFill/>
    </a:ln>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028B73A-B331-46F9-9395-CFEB1779B453}" type="doc">
      <dgm:prSet loTypeId="urn:microsoft.com/office/officeart/2005/8/layout/vList6" loCatId="list" qsTypeId="urn:microsoft.com/office/officeart/2005/8/quickstyle/simple1" qsCatId="simple" csTypeId="urn:microsoft.com/office/officeart/2005/8/colors/colorful1" csCatId="colorful" phldr="1"/>
      <dgm:spPr/>
      <dgm:t>
        <a:bodyPr/>
        <a:lstStyle/>
        <a:p>
          <a:endParaRPr lang="en-US"/>
        </a:p>
      </dgm:t>
    </dgm:pt>
    <dgm:pt modelId="{7ACEA983-5525-4796-83A0-FA393F872307}">
      <dgm:prSet phldrT="[Text]" custT="1"/>
      <dgm:spPr/>
      <dgm:t>
        <a:bodyPr/>
        <a:lstStyle/>
        <a:p>
          <a:r>
            <a:rPr lang="en-US" sz="2800" dirty="0" smtClean="0"/>
            <a:t>Document Management</a:t>
          </a:r>
          <a:endParaRPr lang="en-US" sz="2800" dirty="0"/>
        </a:p>
      </dgm:t>
    </dgm:pt>
    <dgm:pt modelId="{D729621E-7968-4A81-8728-5048B2237F69}" type="parTrans" cxnId="{2978CA07-92A3-4770-9273-5035C8375307}">
      <dgm:prSet/>
      <dgm:spPr/>
      <dgm:t>
        <a:bodyPr/>
        <a:lstStyle/>
        <a:p>
          <a:endParaRPr lang="en-US" sz="1200"/>
        </a:p>
      </dgm:t>
    </dgm:pt>
    <dgm:pt modelId="{7518985D-1891-4B1E-BE2A-73C8F1C30E95}" type="sibTrans" cxnId="{2978CA07-92A3-4770-9273-5035C8375307}">
      <dgm:prSet/>
      <dgm:spPr/>
      <dgm:t>
        <a:bodyPr/>
        <a:lstStyle/>
        <a:p>
          <a:endParaRPr lang="en-US" sz="1200"/>
        </a:p>
      </dgm:t>
    </dgm:pt>
    <dgm:pt modelId="{7D7178E0-CBAE-4FB2-837D-39FCB99B7A3A}">
      <dgm:prSet phldrT="[Text]" custT="1"/>
      <dgm:spPr/>
      <dgm:t>
        <a:bodyPr/>
        <a:lstStyle/>
        <a:p>
          <a:r>
            <a:rPr lang="en-US" sz="2000" dirty="0" smtClean="0"/>
            <a:t>Goal: </a:t>
          </a:r>
          <a:r>
            <a:rPr lang="en-US" sz="2000" b="0" dirty="0" smtClean="0"/>
            <a:t>efficiency</a:t>
          </a:r>
          <a:endParaRPr lang="en-US" sz="2000" b="0" dirty="0"/>
        </a:p>
      </dgm:t>
    </dgm:pt>
    <dgm:pt modelId="{5C4CD5B6-AD98-4026-964B-1CA5DD6262F6}" type="parTrans" cxnId="{137604A1-B04A-4067-8151-501647D459AD}">
      <dgm:prSet/>
      <dgm:spPr/>
      <dgm:t>
        <a:bodyPr/>
        <a:lstStyle/>
        <a:p>
          <a:endParaRPr lang="en-US" sz="1200"/>
        </a:p>
      </dgm:t>
    </dgm:pt>
    <dgm:pt modelId="{AD770D0E-6E92-4C59-B5CB-76CEF35DA5FC}" type="sibTrans" cxnId="{137604A1-B04A-4067-8151-501647D459AD}">
      <dgm:prSet/>
      <dgm:spPr/>
      <dgm:t>
        <a:bodyPr/>
        <a:lstStyle/>
        <a:p>
          <a:endParaRPr lang="en-US" sz="1200"/>
        </a:p>
      </dgm:t>
    </dgm:pt>
    <dgm:pt modelId="{AD29DD0A-A9C7-487A-85BF-D5AE52BD05E5}">
      <dgm:prSet phldrT="[Text]" custT="1"/>
      <dgm:spPr/>
      <dgm:t>
        <a:bodyPr/>
        <a:lstStyle/>
        <a:p>
          <a:r>
            <a:rPr lang="en-US" sz="2000" dirty="0" smtClean="0"/>
            <a:t>Info</a:t>
          </a:r>
          <a:r>
            <a:rPr lang="en-US" sz="2000" b="0" dirty="0" smtClean="0"/>
            <a:t>: transient content  (temporary) </a:t>
          </a:r>
          <a:endParaRPr lang="en-US" sz="2000" b="0" dirty="0"/>
        </a:p>
      </dgm:t>
    </dgm:pt>
    <dgm:pt modelId="{0778CA94-E0D3-4D31-9B5E-20E1A1CFF6A8}" type="parTrans" cxnId="{BA1EC89C-84A4-465C-804F-81874B64A1B7}">
      <dgm:prSet/>
      <dgm:spPr/>
      <dgm:t>
        <a:bodyPr/>
        <a:lstStyle/>
        <a:p>
          <a:endParaRPr lang="en-US" sz="1200"/>
        </a:p>
      </dgm:t>
    </dgm:pt>
    <dgm:pt modelId="{707A07CD-2B1E-42AD-B65B-EA106D590A73}" type="sibTrans" cxnId="{BA1EC89C-84A4-465C-804F-81874B64A1B7}">
      <dgm:prSet/>
      <dgm:spPr/>
      <dgm:t>
        <a:bodyPr/>
        <a:lstStyle/>
        <a:p>
          <a:endParaRPr lang="en-US" sz="1200"/>
        </a:p>
      </dgm:t>
    </dgm:pt>
    <dgm:pt modelId="{BDC48976-49E6-4EF2-AB79-CE67808C65E7}">
      <dgm:prSet phldrT="[Text]" custT="1"/>
      <dgm:spPr/>
      <dgm:t>
        <a:bodyPr/>
        <a:lstStyle/>
        <a:p>
          <a:r>
            <a:rPr lang="en-US" sz="2800" dirty="0" smtClean="0"/>
            <a:t>Record Management</a:t>
          </a:r>
          <a:endParaRPr lang="en-US" sz="2800" dirty="0"/>
        </a:p>
      </dgm:t>
    </dgm:pt>
    <dgm:pt modelId="{69D5F92E-1F6D-44A1-9567-B2B68D07F3BA}" type="parTrans" cxnId="{12AC4F73-BBF7-48C9-81F5-494473F9B57A}">
      <dgm:prSet/>
      <dgm:spPr/>
      <dgm:t>
        <a:bodyPr/>
        <a:lstStyle/>
        <a:p>
          <a:endParaRPr lang="en-US" sz="1200"/>
        </a:p>
      </dgm:t>
    </dgm:pt>
    <dgm:pt modelId="{609CC0D4-3EE6-4002-95EC-3A80D027A006}" type="sibTrans" cxnId="{12AC4F73-BBF7-48C9-81F5-494473F9B57A}">
      <dgm:prSet/>
      <dgm:spPr/>
      <dgm:t>
        <a:bodyPr/>
        <a:lstStyle/>
        <a:p>
          <a:endParaRPr lang="en-US" sz="1200"/>
        </a:p>
      </dgm:t>
    </dgm:pt>
    <dgm:pt modelId="{9BECA1B5-9D82-4023-8ECF-AA14427BED83}">
      <dgm:prSet phldrT="[Text]" custT="1"/>
      <dgm:spPr/>
      <dgm:t>
        <a:bodyPr/>
        <a:lstStyle/>
        <a:p>
          <a:r>
            <a:rPr lang="en-US" sz="2000" dirty="0" smtClean="0"/>
            <a:t>Goal: Compliance</a:t>
          </a:r>
          <a:endParaRPr lang="en-US" sz="2000" dirty="0"/>
        </a:p>
      </dgm:t>
    </dgm:pt>
    <dgm:pt modelId="{76FA83E5-6A67-4635-A4A7-57E40678706D}" type="parTrans" cxnId="{090FDF28-CAD6-4273-8A1D-C1FBB8B62CC6}">
      <dgm:prSet/>
      <dgm:spPr/>
      <dgm:t>
        <a:bodyPr/>
        <a:lstStyle/>
        <a:p>
          <a:endParaRPr lang="en-US" sz="1200"/>
        </a:p>
      </dgm:t>
    </dgm:pt>
    <dgm:pt modelId="{A275ED06-CCDF-40D9-A013-60B74AAEA682}" type="sibTrans" cxnId="{090FDF28-CAD6-4273-8A1D-C1FBB8B62CC6}">
      <dgm:prSet/>
      <dgm:spPr/>
      <dgm:t>
        <a:bodyPr/>
        <a:lstStyle/>
        <a:p>
          <a:endParaRPr lang="en-US" sz="1200"/>
        </a:p>
      </dgm:t>
    </dgm:pt>
    <dgm:pt modelId="{3B0D5474-1888-483E-AC49-E915EAC58CD1}">
      <dgm:prSet phldrT="[Text]" custT="1"/>
      <dgm:spPr/>
      <dgm:t>
        <a:bodyPr/>
        <a:lstStyle/>
        <a:p>
          <a:r>
            <a:rPr lang="en-US" sz="2000" b="0" dirty="0" smtClean="0"/>
            <a:t>Method: content-driven</a:t>
          </a:r>
          <a:endParaRPr lang="en-US" sz="2000" b="0" dirty="0"/>
        </a:p>
      </dgm:t>
    </dgm:pt>
    <dgm:pt modelId="{C5A657A0-DE3B-4123-B983-D9535EA0DE97}" type="parTrans" cxnId="{87AC202D-E447-44ED-B30F-C27E8084B233}">
      <dgm:prSet/>
      <dgm:spPr/>
      <dgm:t>
        <a:bodyPr/>
        <a:lstStyle/>
        <a:p>
          <a:endParaRPr lang="en-US" sz="1200"/>
        </a:p>
      </dgm:t>
    </dgm:pt>
    <dgm:pt modelId="{52DB831E-F88C-465D-84CB-A5CE79C54A5D}" type="sibTrans" cxnId="{87AC202D-E447-44ED-B30F-C27E8084B233}">
      <dgm:prSet/>
      <dgm:spPr/>
      <dgm:t>
        <a:bodyPr/>
        <a:lstStyle/>
        <a:p>
          <a:endParaRPr lang="en-US" sz="1200"/>
        </a:p>
      </dgm:t>
    </dgm:pt>
    <dgm:pt modelId="{CEE6E560-3D82-4284-8889-0946CC9D0429}">
      <dgm:prSet phldrT="[Text]" custT="1"/>
      <dgm:spPr/>
      <dgm:t>
        <a:bodyPr/>
        <a:lstStyle/>
        <a:p>
          <a:r>
            <a:rPr lang="en-US" sz="2000" dirty="0" smtClean="0"/>
            <a:t>Info: </a:t>
          </a:r>
          <a:r>
            <a:rPr lang="en-US" sz="2000" b="0" dirty="0" smtClean="0"/>
            <a:t>Historical (long term)</a:t>
          </a:r>
          <a:endParaRPr lang="en-US" sz="2000" b="0" dirty="0"/>
        </a:p>
      </dgm:t>
    </dgm:pt>
    <dgm:pt modelId="{40F1C40B-10E4-4D6C-B09B-4865FE1BB7E6}" type="parTrans" cxnId="{3E080F57-F609-4613-88E4-92AA93F1E869}">
      <dgm:prSet/>
      <dgm:spPr/>
      <dgm:t>
        <a:bodyPr/>
        <a:lstStyle/>
        <a:p>
          <a:endParaRPr lang="en-US" sz="1200"/>
        </a:p>
      </dgm:t>
    </dgm:pt>
    <dgm:pt modelId="{3BCA7777-847B-408A-A129-1D1B39B8982F}" type="sibTrans" cxnId="{3E080F57-F609-4613-88E4-92AA93F1E869}">
      <dgm:prSet/>
      <dgm:spPr/>
      <dgm:t>
        <a:bodyPr/>
        <a:lstStyle/>
        <a:p>
          <a:endParaRPr lang="en-US" sz="1200"/>
        </a:p>
      </dgm:t>
    </dgm:pt>
    <dgm:pt modelId="{B9590A58-85FC-45F3-93A5-7C52B5F4A72F}">
      <dgm:prSet phldrT="[Text]" custT="1"/>
      <dgm:spPr/>
      <dgm:t>
        <a:bodyPr/>
        <a:lstStyle/>
        <a:p>
          <a:r>
            <a:rPr lang="en-US" sz="2000" b="0" dirty="0" smtClean="0"/>
            <a:t>Method: context-driven</a:t>
          </a:r>
          <a:endParaRPr lang="en-US" sz="2000" b="0" dirty="0"/>
        </a:p>
      </dgm:t>
    </dgm:pt>
    <dgm:pt modelId="{23E992E4-507B-460D-86AF-4D8136D6A619}" type="parTrans" cxnId="{9F80957A-4F06-45AA-9B80-785CD049387F}">
      <dgm:prSet/>
      <dgm:spPr/>
      <dgm:t>
        <a:bodyPr/>
        <a:lstStyle/>
        <a:p>
          <a:endParaRPr lang="en-US" sz="1200"/>
        </a:p>
      </dgm:t>
    </dgm:pt>
    <dgm:pt modelId="{0FC722EF-59CC-47F2-B2AB-FEBFC99AB746}" type="sibTrans" cxnId="{9F80957A-4F06-45AA-9B80-785CD049387F}">
      <dgm:prSet/>
      <dgm:spPr/>
      <dgm:t>
        <a:bodyPr/>
        <a:lstStyle/>
        <a:p>
          <a:endParaRPr lang="en-US" sz="1200"/>
        </a:p>
      </dgm:t>
    </dgm:pt>
    <dgm:pt modelId="{BCF8DA0B-8A0D-4D92-833C-984DD51B8595}" type="pres">
      <dgm:prSet presAssocID="{3028B73A-B331-46F9-9395-CFEB1779B453}" presName="Name0" presStyleCnt="0">
        <dgm:presLayoutVars>
          <dgm:dir/>
          <dgm:animLvl val="lvl"/>
          <dgm:resizeHandles/>
        </dgm:presLayoutVars>
      </dgm:prSet>
      <dgm:spPr/>
      <dgm:t>
        <a:bodyPr/>
        <a:lstStyle/>
        <a:p>
          <a:endParaRPr lang="en-US"/>
        </a:p>
      </dgm:t>
    </dgm:pt>
    <dgm:pt modelId="{F35A853A-DF24-4FCB-8AF7-19702CA77150}" type="pres">
      <dgm:prSet presAssocID="{7ACEA983-5525-4796-83A0-FA393F872307}" presName="linNode" presStyleCnt="0"/>
      <dgm:spPr/>
    </dgm:pt>
    <dgm:pt modelId="{92FF9D5D-3F27-44CB-BF24-2A4B23D9D427}" type="pres">
      <dgm:prSet presAssocID="{7ACEA983-5525-4796-83A0-FA393F872307}" presName="parentShp" presStyleLbl="node1" presStyleIdx="0" presStyleCnt="2">
        <dgm:presLayoutVars>
          <dgm:bulletEnabled val="1"/>
        </dgm:presLayoutVars>
      </dgm:prSet>
      <dgm:spPr/>
      <dgm:t>
        <a:bodyPr/>
        <a:lstStyle/>
        <a:p>
          <a:endParaRPr lang="en-US"/>
        </a:p>
      </dgm:t>
    </dgm:pt>
    <dgm:pt modelId="{FD39BAA9-92B4-47F0-B8F9-59CBC1BB6A83}" type="pres">
      <dgm:prSet presAssocID="{7ACEA983-5525-4796-83A0-FA393F872307}" presName="childShp" presStyleLbl="bgAccFollowNode1" presStyleIdx="0" presStyleCnt="2">
        <dgm:presLayoutVars>
          <dgm:bulletEnabled val="1"/>
        </dgm:presLayoutVars>
      </dgm:prSet>
      <dgm:spPr/>
      <dgm:t>
        <a:bodyPr/>
        <a:lstStyle/>
        <a:p>
          <a:endParaRPr lang="en-US"/>
        </a:p>
      </dgm:t>
    </dgm:pt>
    <dgm:pt modelId="{66F39C9A-22E3-4BC3-BDA0-015EC9F47529}" type="pres">
      <dgm:prSet presAssocID="{7518985D-1891-4B1E-BE2A-73C8F1C30E95}" presName="spacing" presStyleCnt="0"/>
      <dgm:spPr/>
    </dgm:pt>
    <dgm:pt modelId="{92E06242-B4B1-4B07-8DB1-A1B66069C122}" type="pres">
      <dgm:prSet presAssocID="{BDC48976-49E6-4EF2-AB79-CE67808C65E7}" presName="linNode" presStyleCnt="0"/>
      <dgm:spPr/>
    </dgm:pt>
    <dgm:pt modelId="{2ABB7106-399C-446F-A3F4-F36274AFC4BD}" type="pres">
      <dgm:prSet presAssocID="{BDC48976-49E6-4EF2-AB79-CE67808C65E7}" presName="parentShp" presStyleLbl="node1" presStyleIdx="1" presStyleCnt="2">
        <dgm:presLayoutVars>
          <dgm:bulletEnabled val="1"/>
        </dgm:presLayoutVars>
      </dgm:prSet>
      <dgm:spPr/>
      <dgm:t>
        <a:bodyPr/>
        <a:lstStyle/>
        <a:p>
          <a:endParaRPr lang="en-US"/>
        </a:p>
      </dgm:t>
    </dgm:pt>
    <dgm:pt modelId="{3375DDEB-964C-4129-ACF0-085CF6B92FD1}" type="pres">
      <dgm:prSet presAssocID="{BDC48976-49E6-4EF2-AB79-CE67808C65E7}" presName="childShp" presStyleLbl="bgAccFollowNode1" presStyleIdx="1" presStyleCnt="2">
        <dgm:presLayoutVars>
          <dgm:bulletEnabled val="1"/>
        </dgm:presLayoutVars>
      </dgm:prSet>
      <dgm:spPr/>
      <dgm:t>
        <a:bodyPr/>
        <a:lstStyle/>
        <a:p>
          <a:endParaRPr lang="en-US"/>
        </a:p>
      </dgm:t>
    </dgm:pt>
  </dgm:ptLst>
  <dgm:cxnLst>
    <dgm:cxn modelId="{137604A1-B04A-4067-8151-501647D459AD}" srcId="{7ACEA983-5525-4796-83A0-FA393F872307}" destId="{7D7178E0-CBAE-4FB2-837D-39FCB99B7A3A}" srcOrd="0" destOrd="0" parTransId="{5C4CD5B6-AD98-4026-964B-1CA5DD6262F6}" sibTransId="{AD770D0E-6E92-4C59-B5CB-76CEF35DA5FC}"/>
    <dgm:cxn modelId="{37C04E03-3888-4E8F-A3A0-96B1EEA84A66}" type="presOf" srcId="{7D7178E0-CBAE-4FB2-837D-39FCB99B7A3A}" destId="{FD39BAA9-92B4-47F0-B8F9-59CBC1BB6A83}" srcOrd="0" destOrd="0" presId="urn:microsoft.com/office/officeart/2005/8/layout/vList6"/>
    <dgm:cxn modelId="{A2608CA2-328F-42BF-8E3C-6EB6A58A07AF}" type="presOf" srcId="{3028B73A-B331-46F9-9395-CFEB1779B453}" destId="{BCF8DA0B-8A0D-4D92-833C-984DD51B8595}" srcOrd="0" destOrd="0" presId="urn:microsoft.com/office/officeart/2005/8/layout/vList6"/>
    <dgm:cxn modelId="{811998E7-5165-4101-955C-C20B32F7E18F}" type="presOf" srcId="{BDC48976-49E6-4EF2-AB79-CE67808C65E7}" destId="{2ABB7106-399C-446F-A3F4-F36274AFC4BD}" srcOrd="0" destOrd="0" presId="urn:microsoft.com/office/officeart/2005/8/layout/vList6"/>
    <dgm:cxn modelId="{0940712A-E6D2-40D0-ADD9-51CFCEB7C434}" type="presOf" srcId="{9BECA1B5-9D82-4023-8ECF-AA14427BED83}" destId="{3375DDEB-964C-4129-ACF0-085CF6B92FD1}" srcOrd="0" destOrd="0" presId="urn:microsoft.com/office/officeart/2005/8/layout/vList6"/>
    <dgm:cxn modelId="{090FDF28-CAD6-4273-8A1D-C1FBB8B62CC6}" srcId="{BDC48976-49E6-4EF2-AB79-CE67808C65E7}" destId="{9BECA1B5-9D82-4023-8ECF-AA14427BED83}" srcOrd="0" destOrd="0" parTransId="{76FA83E5-6A67-4635-A4A7-57E40678706D}" sibTransId="{A275ED06-CCDF-40D9-A013-60B74AAEA682}"/>
    <dgm:cxn modelId="{9F80957A-4F06-45AA-9B80-785CD049387F}" srcId="{BDC48976-49E6-4EF2-AB79-CE67808C65E7}" destId="{B9590A58-85FC-45F3-93A5-7C52B5F4A72F}" srcOrd="2" destOrd="0" parTransId="{23E992E4-507B-460D-86AF-4D8136D6A619}" sibTransId="{0FC722EF-59CC-47F2-B2AB-FEBFC99AB746}"/>
    <dgm:cxn modelId="{2C6368DB-479D-4E62-8F44-16FC5E3DEA99}" type="presOf" srcId="{B9590A58-85FC-45F3-93A5-7C52B5F4A72F}" destId="{3375DDEB-964C-4129-ACF0-085CF6B92FD1}" srcOrd="0" destOrd="2" presId="urn:microsoft.com/office/officeart/2005/8/layout/vList6"/>
    <dgm:cxn modelId="{C497EF48-8C4E-4A83-89AC-1981AA90B819}" type="presOf" srcId="{AD29DD0A-A9C7-487A-85BF-D5AE52BD05E5}" destId="{FD39BAA9-92B4-47F0-B8F9-59CBC1BB6A83}" srcOrd="0" destOrd="1" presId="urn:microsoft.com/office/officeart/2005/8/layout/vList6"/>
    <dgm:cxn modelId="{40A2272D-4494-43EB-9EAE-60BD70A2AD55}" type="presOf" srcId="{CEE6E560-3D82-4284-8889-0946CC9D0429}" destId="{3375DDEB-964C-4129-ACF0-085CF6B92FD1}" srcOrd="0" destOrd="1" presId="urn:microsoft.com/office/officeart/2005/8/layout/vList6"/>
    <dgm:cxn modelId="{3E080F57-F609-4613-88E4-92AA93F1E869}" srcId="{BDC48976-49E6-4EF2-AB79-CE67808C65E7}" destId="{CEE6E560-3D82-4284-8889-0946CC9D0429}" srcOrd="1" destOrd="0" parTransId="{40F1C40B-10E4-4D6C-B09B-4865FE1BB7E6}" sibTransId="{3BCA7777-847B-408A-A129-1D1B39B8982F}"/>
    <dgm:cxn modelId="{A125468C-DEB8-45A2-9111-607086199764}" type="presOf" srcId="{3B0D5474-1888-483E-AC49-E915EAC58CD1}" destId="{FD39BAA9-92B4-47F0-B8F9-59CBC1BB6A83}" srcOrd="0" destOrd="2" presId="urn:microsoft.com/office/officeart/2005/8/layout/vList6"/>
    <dgm:cxn modelId="{12AC4F73-BBF7-48C9-81F5-494473F9B57A}" srcId="{3028B73A-B331-46F9-9395-CFEB1779B453}" destId="{BDC48976-49E6-4EF2-AB79-CE67808C65E7}" srcOrd="1" destOrd="0" parTransId="{69D5F92E-1F6D-44A1-9567-B2B68D07F3BA}" sibTransId="{609CC0D4-3EE6-4002-95EC-3A80D027A006}"/>
    <dgm:cxn modelId="{891F4BFD-1D77-4294-A364-89F767011705}" type="presOf" srcId="{7ACEA983-5525-4796-83A0-FA393F872307}" destId="{92FF9D5D-3F27-44CB-BF24-2A4B23D9D427}" srcOrd="0" destOrd="0" presId="urn:microsoft.com/office/officeart/2005/8/layout/vList6"/>
    <dgm:cxn modelId="{2978CA07-92A3-4770-9273-5035C8375307}" srcId="{3028B73A-B331-46F9-9395-CFEB1779B453}" destId="{7ACEA983-5525-4796-83A0-FA393F872307}" srcOrd="0" destOrd="0" parTransId="{D729621E-7968-4A81-8728-5048B2237F69}" sibTransId="{7518985D-1891-4B1E-BE2A-73C8F1C30E95}"/>
    <dgm:cxn modelId="{87AC202D-E447-44ED-B30F-C27E8084B233}" srcId="{7ACEA983-5525-4796-83A0-FA393F872307}" destId="{3B0D5474-1888-483E-AC49-E915EAC58CD1}" srcOrd="2" destOrd="0" parTransId="{C5A657A0-DE3B-4123-B983-D9535EA0DE97}" sibTransId="{52DB831E-F88C-465D-84CB-A5CE79C54A5D}"/>
    <dgm:cxn modelId="{BA1EC89C-84A4-465C-804F-81874B64A1B7}" srcId="{7ACEA983-5525-4796-83A0-FA393F872307}" destId="{AD29DD0A-A9C7-487A-85BF-D5AE52BD05E5}" srcOrd="1" destOrd="0" parTransId="{0778CA94-E0D3-4D31-9B5E-20E1A1CFF6A8}" sibTransId="{707A07CD-2B1E-42AD-B65B-EA106D590A73}"/>
    <dgm:cxn modelId="{6322F001-1AE1-4329-AD31-F75610BA4B71}" type="presParOf" srcId="{BCF8DA0B-8A0D-4D92-833C-984DD51B8595}" destId="{F35A853A-DF24-4FCB-8AF7-19702CA77150}" srcOrd="0" destOrd="0" presId="urn:microsoft.com/office/officeart/2005/8/layout/vList6"/>
    <dgm:cxn modelId="{6657036A-53E7-41CD-9980-35A3986CAC7F}" type="presParOf" srcId="{F35A853A-DF24-4FCB-8AF7-19702CA77150}" destId="{92FF9D5D-3F27-44CB-BF24-2A4B23D9D427}" srcOrd="0" destOrd="0" presId="urn:microsoft.com/office/officeart/2005/8/layout/vList6"/>
    <dgm:cxn modelId="{12B1357F-98C4-42A5-8049-04B52184A0AA}" type="presParOf" srcId="{F35A853A-DF24-4FCB-8AF7-19702CA77150}" destId="{FD39BAA9-92B4-47F0-B8F9-59CBC1BB6A83}" srcOrd="1" destOrd="0" presId="urn:microsoft.com/office/officeart/2005/8/layout/vList6"/>
    <dgm:cxn modelId="{4E705FAE-01C3-4143-B810-A6E9C19242F0}" type="presParOf" srcId="{BCF8DA0B-8A0D-4D92-833C-984DD51B8595}" destId="{66F39C9A-22E3-4BC3-BDA0-015EC9F47529}" srcOrd="1" destOrd="0" presId="urn:microsoft.com/office/officeart/2005/8/layout/vList6"/>
    <dgm:cxn modelId="{67A148A7-15D5-4088-890D-E8EFAB237DF6}" type="presParOf" srcId="{BCF8DA0B-8A0D-4D92-833C-984DD51B8595}" destId="{92E06242-B4B1-4B07-8DB1-A1B66069C122}" srcOrd="2" destOrd="0" presId="urn:microsoft.com/office/officeart/2005/8/layout/vList6"/>
    <dgm:cxn modelId="{FD20A038-0AA1-4F59-BD4A-9F6801582686}" type="presParOf" srcId="{92E06242-B4B1-4B07-8DB1-A1B66069C122}" destId="{2ABB7106-399C-446F-A3F4-F36274AFC4BD}" srcOrd="0" destOrd="0" presId="urn:microsoft.com/office/officeart/2005/8/layout/vList6"/>
    <dgm:cxn modelId="{9E308849-1952-4B84-A06D-4E7457FE8BE1}" type="presParOf" srcId="{92E06242-B4B1-4B07-8DB1-A1B66069C122}" destId="{3375DDEB-964C-4129-ACF0-085CF6B92FD1}" srcOrd="1" destOrd="0" presId="urn:microsoft.com/office/officeart/2005/8/layout/vList6"/>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B15C9F7-B8A3-4608-AD35-5FDB39B901AF}" type="doc">
      <dgm:prSet loTypeId="urn:microsoft.com/office/officeart/2005/8/layout/radial5" loCatId="cycle" qsTypeId="urn:microsoft.com/office/officeart/2005/8/quickstyle/simple5" qsCatId="simple" csTypeId="urn:microsoft.com/office/officeart/2005/8/colors/accent0_1" csCatId="mainScheme" phldr="1"/>
      <dgm:spPr/>
      <dgm:t>
        <a:bodyPr/>
        <a:lstStyle/>
        <a:p>
          <a:endParaRPr lang="en-GB"/>
        </a:p>
      </dgm:t>
    </dgm:pt>
    <dgm:pt modelId="{97F60AC2-DF1E-471B-A029-192FBD714976}">
      <dgm:prSet phldrT="[Text]" custT="1"/>
      <dgm:spPr/>
      <dgm:t>
        <a:bodyPr/>
        <a:lstStyle/>
        <a:p>
          <a:r>
            <a:rPr lang="en-GB" sz="900" b="0" dirty="0" smtClean="0"/>
            <a:t>Document</a:t>
          </a:r>
          <a:endParaRPr lang="en-GB" sz="900" b="0" dirty="0"/>
        </a:p>
      </dgm:t>
    </dgm:pt>
    <dgm:pt modelId="{B17D8F22-9C30-463E-B709-904AAAC0D895}" type="parTrans" cxnId="{5B7F41D4-E2A2-4595-A2D4-1DCE9F8DA4E9}">
      <dgm:prSet/>
      <dgm:spPr/>
      <dgm:t>
        <a:bodyPr/>
        <a:lstStyle/>
        <a:p>
          <a:endParaRPr lang="en-GB" sz="2000" b="0"/>
        </a:p>
      </dgm:t>
    </dgm:pt>
    <dgm:pt modelId="{1BCC48B0-987B-4367-95E9-5BAA23FEC515}" type="sibTrans" cxnId="{5B7F41D4-E2A2-4595-A2D4-1DCE9F8DA4E9}">
      <dgm:prSet/>
      <dgm:spPr/>
      <dgm:t>
        <a:bodyPr/>
        <a:lstStyle/>
        <a:p>
          <a:endParaRPr lang="en-GB" sz="2000" b="0"/>
        </a:p>
      </dgm:t>
    </dgm:pt>
    <dgm:pt modelId="{9113E5B5-FF9C-4266-944B-DD10EA52F884}">
      <dgm:prSet phldrT="[Text]" custT="1"/>
      <dgm:spPr>
        <a:gradFill rotWithShape="0">
          <a:gsLst>
            <a:gs pos="0">
              <a:srgbClr val="FF0000"/>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gradFill>
      </dgm:spPr>
      <dgm:t>
        <a:bodyPr/>
        <a:lstStyle/>
        <a:p>
          <a:r>
            <a:rPr lang="en-GB" sz="800" b="0" dirty="0" smtClean="0"/>
            <a:t>Bibliographic</a:t>
          </a:r>
          <a:endParaRPr lang="en-GB" sz="800" b="0" dirty="0"/>
        </a:p>
      </dgm:t>
    </dgm:pt>
    <dgm:pt modelId="{4B7244AF-1975-4F75-BD3C-A4D6D4FE21EC}" type="parTrans" cxnId="{C57A428E-0873-4BD6-87BC-609B10AF0280}">
      <dgm:prSet custT="1"/>
      <dgm:spPr/>
      <dgm:t>
        <a:bodyPr/>
        <a:lstStyle/>
        <a:p>
          <a:endParaRPr lang="en-GB" sz="700" b="0"/>
        </a:p>
      </dgm:t>
    </dgm:pt>
    <dgm:pt modelId="{2DCFCC2F-CF1A-4211-90E3-39D90DC3921C}" type="sibTrans" cxnId="{C57A428E-0873-4BD6-87BC-609B10AF0280}">
      <dgm:prSet/>
      <dgm:spPr/>
      <dgm:t>
        <a:bodyPr/>
        <a:lstStyle/>
        <a:p>
          <a:endParaRPr lang="en-GB" sz="2000" b="0"/>
        </a:p>
      </dgm:t>
    </dgm:pt>
    <dgm:pt modelId="{D89D34C2-DC38-4436-BFCC-A5A6AE36CDB9}">
      <dgm:prSet phldrT="[Text]" custT="1"/>
      <dgm:spPr>
        <a:gradFill rotWithShape="0">
          <a:gsLst>
            <a:gs pos="0">
              <a:srgbClr val="FF0000"/>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gradFill>
      </dgm:spPr>
      <dgm:t>
        <a:bodyPr/>
        <a:lstStyle/>
        <a:p>
          <a:r>
            <a:rPr lang="en-GB" sz="800" b="0" dirty="0" smtClean="0"/>
            <a:t>Retention</a:t>
          </a:r>
          <a:endParaRPr lang="en-GB" sz="800" b="0" dirty="0"/>
        </a:p>
      </dgm:t>
    </dgm:pt>
    <dgm:pt modelId="{438374FE-2E03-499D-B130-848AF17280C9}" type="parTrans" cxnId="{8D4ABDA0-9214-4DF9-8D53-C7088DD8FC15}">
      <dgm:prSet custT="1"/>
      <dgm:spPr/>
      <dgm:t>
        <a:bodyPr/>
        <a:lstStyle/>
        <a:p>
          <a:endParaRPr lang="en-GB" sz="700" b="0"/>
        </a:p>
      </dgm:t>
    </dgm:pt>
    <dgm:pt modelId="{BC368096-BB8C-4E56-81A5-3CD6497AABA9}" type="sibTrans" cxnId="{8D4ABDA0-9214-4DF9-8D53-C7088DD8FC15}">
      <dgm:prSet/>
      <dgm:spPr/>
      <dgm:t>
        <a:bodyPr/>
        <a:lstStyle/>
        <a:p>
          <a:endParaRPr lang="en-GB" sz="2000" b="0"/>
        </a:p>
      </dgm:t>
    </dgm:pt>
    <dgm:pt modelId="{A3D29D9A-59B3-4CAF-A748-3F93E6274BCA}">
      <dgm:prSet phldrT="[Text]" custT="1"/>
      <dgm:spPr>
        <a:gradFill rotWithShape="0">
          <a:gsLst>
            <a:gs pos="0">
              <a:srgbClr val="FFC000"/>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gradFill>
      </dgm:spPr>
      <dgm:t>
        <a:bodyPr/>
        <a:lstStyle/>
        <a:p>
          <a:r>
            <a:rPr lang="en-GB" sz="800" b="0" dirty="0" smtClean="0"/>
            <a:t>Organization</a:t>
          </a:r>
          <a:endParaRPr lang="en-GB" sz="800" b="0" dirty="0"/>
        </a:p>
      </dgm:t>
    </dgm:pt>
    <dgm:pt modelId="{6C152913-AB7F-48DC-B1D7-81A510EA237D}" type="parTrans" cxnId="{384E04D4-B734-49E2-8F9A-A0EB86F2D09F}">
      <dgm:prSet custT="1"/>
      <dgm:spPr/>
      <dgm:t>
        <a:bodyPr/>
        <a:lstStyle/>
        <a:p>
          <a:endParaRPr lang="en-GB" sz="700" b="0"/>
        </a:p>
      </dgm:t>
    </dgm:pt>
    <dgm:pt modelId="{8F7CDD24-31EA-4E2F-9937-7048E719F0A1}" type="sibTrans" cxnId="{384E04D4-B734-49E2-8F9A-A0EB86F2D09F}">
      <dgm:prSet/>
      <dgm:spPr/>
      <dgm:t>
        <a:bodyPr/>
        <a:lstStyle/>
        <a:p>
          <a:endParaRPr lang="en-GB" sz="2000" b="0"/>
        </a:p>
      </dgm:t>
    </dgm:pt>
    <dgm:pt modelId="{D558A3AF-BFB6-4EDD-9D21-57A9497E14F0}">
      <dgm:prSet phldrT="[Text]" custT="1"/>
      <dgm:spPr>
        <a:gradFill rotWithShape="0">
          <a:gsLst>
            <a:gs pos="0">
              <a:srgbClr val="FFC000"/>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gradFill>
      </dgm:spPr>
      <dgm:t>
        <a:bodyPr/>
        <a:lstStyle/>
        <a:p>
          <a:r>
            <a:rPr lang="en-GB" sz="800" b="0" dirty="0" smtClean="0"/>
            <a:t>Discipline</a:t>
          </a:r>
          <a:endParaRPr lang="en-GB" sz="800" b="0" dirty="0"/>
        </a:p>
      </dgm:t>
    </dgm:pt>
    <dgm:pt modelId="{E335EF2F-23E7-4D07-B1C1-0D0C6EFDB216}" type="parTrans" cxnId="{CAD4ACF9-7EF5-49E4-88B2-8A9170FCA09F}">
      <dgm:prSet custT="1"/>
      <dgm:spPr/>
      <dgm:t>
        <a:bodyPr/>
        <a:lstStyle/>
        <a:p>
          <a:endParaRPr lang="en-GB" sz="700" b="0"/>
        </a:p>
      </dgm:t>
    </dgm:pt>
    <dgm:pt modelId="{755C03B7-357E-4783-A3DB-C7D50AFAB162}" type="sibTrans" cxnId="{CAD4ACF9-7EF5-49E4-88B2-8A9170FCA09F}">
      <dgm:prSet/>
      <dgm:spPr/>
      <dgm:t>
        <a:bodyPr/>
        <a:lstStyle/>
        <a:p>
          <a:endParaRPr lang="en-GB" sz="2000" b="0"/>
        </a:p>
      </dgm:t>
    </dgm:pt>
    <dgm:pt modelId="{3BD396C9-7C6B-4F79-A433-9E704C910F17}">
      <dgm:prSet phldrT="[Text]" custT="1"/>
      <dgm:spPr>
        <a:gradFill rotWithShape="0">
          <a:gsLst>
            <a:gs pos="0">
              <a:srgbClr val="FFC000"/>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gradFill>
      </dgm:spPr>
      <dgm:t>
        <a:bodyPr/>
        <a:lstStyle/>
        <a:p>
          <a:r>
            <a:rPr lang="en-GB" sz="800" b="0" dirty="0" smtClean="0"/>
            <a:t>Business process</a:t>
          </a:r>
          <a:endParaRPr lang="en-GB" sz="800" b="0" dirty="0"/>
        </a:p>
      </dgm:t>
    </dgm:pt>
    <dgm:pt modelId="{C1AF60A1-B288-478E-8751-8723BCF5FD93}" type="parTrans" cxnId="{69F51DD2-0AD5-4D8A-9915-F812E43ED62D}">
      <dgm:prSet custT="1"/>
      <dgm:spPr/>
      <dgm:t>
        <a:bodyPr/>
        <a:lstStyle/>
        <a:p>
          <a:endParaRPr lang="en-GB" sz="700" b="0"/>
        </a:p>
      </dgm:t>
    </dgm:pt>
    <dgm:pt modelId="{F127E12B-7D2B-4192-90FF-D9919DC1DE61}" type="sibTrans" cxnId="{69F51DD2-0AD5-4D8A-9915-F812E43ED62D}">
      <dgm:prSet/>
      <dgm:spPr/>
      <dgm:t>
        <a:bodyPr/>
        <a:lstStyle/>
        <a:p>
          <a:endParaRPr lang="en-GB" sz="2000" b="0"/>
        </a:p>
      </dgm:t>
    </dgm:pt>
    <dgm:pt modelId="{8F9429F0-849C-49BA-892E-DC73B036D372}">
      <dgm:prSet phldrT="[Text]" custT="1"/>
      <dgm:spPr>
        <a:gradFill rotWithShape="0">
          <a:gsLst>
            <a:gs pos="0">
              <a:srgbClr val="FF0000"/>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gradFill>
      </dgm:spPr>
      <dgm:t>
        <a:bodyPr lIns="0" rIns="0"/>
        <a:lstStyle/>
        <a:p>
          <a:r>
            <a:rPr lang="en-GB" sz="800" b="0" dirty="0" smtClean="0"/>
            <a:t>Confidentiality</a:t>
          </a:r>
          <a:endParaRPr lang="en-GB" sz="800" b="0" dirty="0"/>
        </a:p>
      </dgm:t>
    </dgm:pt>
    <dgm:pt modelId="{9FFC1686-D6D4-4C0B-8B6E-97FF0725C0F9}" type="parTrans" cxnId="{C54FD5AF-0654-4B6B-A410-5E73C40B4886}">
      <dgm:prSet custT="1"/>
      <dgm:spPr/>
      <dgm:t>
        <a:bodyPr/>
        <a:lstStyle/>
        <a:p>
          <a:endParaRPr lang="en-GB" sz="700" b="0"/>
        </a:p>
      </dgm:t>
    </dgm:pt>
    <dgm:pt modelId="{444705AB-72A7-43CF-99FA-5E145BB774AB}" type="sibTrans" cxnId="{C54FD5AF-0654-4B6B-A410-5E73C40B4886}">
      <dgm:prSet/>
      <dgm:spPr/>
      <dgm:t>
        <a:bodyPr/>
        <a:lstStyle/>
        <a:p>
          <a:endParaRPr lang="en-GB" sz="2000" b="0"/>
        </a:p>
      </dgm:t>
    </dgm:pt>
    <dgm:pt modelId="{684EA72D-290A-49CD-BD24-5342FF08DB9B}">
      <dgm:prSet phldrT="[Text]" custT="1"/>
      <dgm:spPr>
        <a:gradFill rotWithShape="0">
          <a:gsLst>
            <a:gs pos="0">
              <a:srgbClr val="FFC000"/>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gradFill>
      </dgm:spPr>
      <dgm:t>
        <a:bodyPr/>
        <a:lstStyle/>
        <a:p>
          <a:r>
            <a:rPr lang="en-GB" sz="800" b="0" dirty="0" smtClean="0"/>
            <a:t>Asset</a:t>
          </a:r>
          <a:endParaRPr lang="en-GB" sz="800" b="0" dirty="0"/>
        </a:p>
      </dgm:t>
    </dgm:pt>
    <dgm:pt modelId="{2E28CBF6-51EF-4027-91C0-7399135A9A47}" type="parTrans" cxnId="{3386C4AF-4AEE-4055-A17F-4EB7F249CCCC}">
      <dgm:prSet custT="1"/>
      <dgm:spPr/>
      <dgm:t>
        <a:bodyPr/>
        <a:lstStyle/>
        <a:p>
          <a:endParaRPr lang="en-GB" sz="700" b="0"/>
        </a:p>
      </dgm:t>
    </dgm:pt>
    <dgm:pt modelId="{689DF50D-5C2B-4B0C-A4E3-5F8BB3142F62}" type="sibTrans" cxnId="{3386C4AF-4AEE-4055-A17F-4EB7F249CCCC}">
      <dgm:prSet/>
      <dgm:spPr/>
      <dgm:t>
        <a:bodyPr/>
        <a:lstStyle/>
        <a:p>
          <a:endParaRPr lang="en-GB" sz="2000" b="0"/>
        </a:p>
      </dgm:t>
    </dgm:pt>
    <dgm:pt modelId="{9F759CA2-576A-4F6B-A185-332C151FE25E}">
      <dgm:prSet phldrT="[Text]" custT="1"/>
      <dgm:spPr>
        <a:gradFill rotWithShape="0">
          <a:gsLst>
            <a:gs pos="0">
              <a:srgbClr val="FFC000"/>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gradFill>
      </dgm:spPr>
      <dgm:t>
        <a:bodyPr/>
        <a:lstStyle/>
        <a:p>
          <a:r>
            <a:rPr lang="en-GB" sz="800" b="0" dirty="0" smtClean="0"/>
            <a:t>Projects</a:t>
          </a:r>
          <a:endParaRPr lang="en-GB" sz="800" b="0" dirty="0"/>
        </a:p>
      </dgm:t>
    </dgm:pt>
    <dgm:pt modelId="{BD9F714A-49EE-4246-AF6B-13738BF03671}" type="parTrans" cxnId="{9E417C2B-45CD-480D-A5B0-FB7B3A8FACD8}">
      <dgm:prSet custT="1"/>
      <dgm:spPr/>
      <dgm:t>
        <a:bodyPr/>
        <a:lstStyle/>
        <a:p>
          <a:endParaRPr lang="en-GB" sz="700" b="0"/>
        </a:p>
      </dgm:t>
    </dgm:pt>
    <dgm:pt modelId="{0ED527FF-CDDD-426D-9F0F-7D463DB5F5FC}" type="sibTrans" cxnId="{9E417C2B-45CD-480D-A5B0-FB7B3A8FACD8}">
      <dgm:prSet/>
      <dgm:spPr/>
      <dgm:t>
        <a:bodyPr/>
        <a:lstStyle/>
        <a:p>
          <a:endParaRPr lang="en-GB" sz="2000" b="0"/>
        </a:p>
      </dgm:t>
    </dgm:pt>
    <dgm:pt modelId="{B5BA4A05-BC6C-4E76-83EF-01979A03C503}" type="pres">
      <dgm:prSet presAssocID="{8B15C9F7-B8A3-4608-AD35-5FDB39B901AF}" presName="Name0" presStyleCnt="0">
        <dgm:presLayoutVars>
          <dgm:chMax val="1"/>
          <dgm:dir/>
          <dgm:animLvl val="ctr"/>
          <dgm:resizeHandles val="exact"/>
        </dgm:presLayoutVars>
      </dgm:prSet>
      <dgm:spPr/>
      <dgm:t>
        <a:bodyPr/>
        <a:lstStyle/>
        <a:p>
          <a:endParaRPr lang="en-GB"/>
        </a:p>
      </dgm:t>
    </dgm:pt>
    <dgm:pt modelId="{649ED4A9-5E6A-4F57-9EF7-D4DBDB160C40}" type="pres">
      <dgm:prSet presAssocID="{97F60AC2-DF1E-471B-A029-192FBD714976}" presName="centerShape" presStyleLbl="node0" presStyleIdx="0" presStyleCnt="1"/>
      <dgm:spPr/>
      <dgm:t>
        <a:bodyPr/>
        <a:lstStyle/>
        <a:p>
          <a:endParaRPr lang="en-GB"/>
        </a:p>
      </dgm:t>
    </dgm:pt>
    <dgm:pt modelId="{FB04B413-BE0C-4CD4-96DD-B3848FBCB88D}" type="pres">
      <dgm:prSet presAssocID="{4B7244AF-1975-4F75-BD3C-A4D6D4FE21EC}" presName="parTrans" presStyleLbl="sibTrans2D1" presStyleIdx="0" presStyleCnt="8"/>
      <dgm:spPr/>
      <dgm:t>
        <a:bodyPr/>
        <a:lstStyle/>
        <a:p>
          <a:endParaRPr lang="en-GB"/>
        </a:p>
      </dgm:t>
    </dgm:pt>
    <dgm:pt modelId="{E7EEFF2A-580E-4DC9-9822-403B46F5BCB5}" type="pres">
      <dgm:prSet presAssocID="{4B7244AF-1975-4F75-BD3C-A4D6D4FE21EC}" presName="connectorText" presStyleLbl="sibTrans2D1" presStyleIdx="0" presStyleCnt="8"/>
      <dgm:spPr/>
      <dgm:t>
        <a:bodyPr/>
        <a:lstStyle/>
        <a:p>
          <a:endParaRPr lang="en-GB"/>
        </a:p>
      </dgm:t>
    </dgm:pt>
    <dgm:pt modelId="{C08E4C51-98E3-4FC3-9FBC-C67134631D07}" type="pres">
      <dgm:prSet presAssocID="{9113E5B5-FF9C-4266-944B-DD10EA52F884}" presName="node" presStyleLbl="node1" presStyleIdx="0" presStyleCnt="8">
        <dgm:presLayoutVars>
          <dgm:bulletEnabled val="1"/>
        </dgm:presLayoutVars>
      </dgm:prSet>
      <dgm:spPr/>
      <dgm:t>
        <a:bodyPr/>
        <a:lstStyle/>
        <a:p>
          <a:endParaRPr lang="en-GB"/>
        </a:p>
      </dgm:t>
    </dgm:pt>
    <dgm:pt modelId="{E51C28C8-3B8E-4190-8B48-534B112525D9}" type="pres">
      <dgm:prSet presAssocID="{9FFC1686-D6D4-4C0B-8B6E-97FF0725C0F9}" presName="parTrans" presStyleLbl="sibTrans2D1" presStyleIdx="1" presStyleCnt="8"/>
      <dgm:spPr/>
      <dgm:t>
        <a:bodyPr/>
        <a:lstStyle/>
        <a:p>
          <a:endParaRPr lang="en-GB"/>
        </a:p>
      </dgm:t>
    </dgm:pt>
    <dgm:pt modelId="{5919C442-74EC-4452-8572-FFAB169A6A79}" type="pres">
      <dgm:prSet presAssocID="{9FFC1686-D6D4-4C0B-8B6E-97FF0725C0F9}" presName="connectorText" presStyleLbl="sibTrans2D1" presStyleIdx="1" presStyleCnt="8"/>
      <dgm:spPr/>
      <dgm:t>
        <a:bodyPr/>
        <a:lstStyle/>
        <a:p>
          <a:endParaRPr lang="en-GB"/>
        </a:p>
      </dgm:t>
    </dgm:pt>
    <dgm:pt modelId="{85A7A58B-3073-4307-AEFA-F139D2EE11D3}" type="pres">
      <dgm:prSet presAssocID="{8F9429F0-849C-49BA-892E-DC73B036D372}" presName="node" presStyleLbl="node1" presStyleIdx="1" presStyleCnt="8">
        <dgm:presLayoutVars>
          <dgm:bulletEnabled val="1"/>
        </dgm:presLayoutVars>
      </dgm:prSet>
      <dgm:spPr/>
      <dgm:t>
        <a:bodyPr/>
        <a:lstStyle/>
        <a:p>
          <a:endParaRPr lang="en-GB"/>
        </a:p>
      </dgm:t>
    </dgm:pt>
    <dgm:pt modelId="{5FED05D3-7594-4ECC-A40C-DE3E161AABDD}" type="pres">
      <dgm:prSet presAssocID="{438374FE-2E03-499D-B130-848AF17280C9}" presName="parTrans" presStyleLbl="sibTrans2D1" presStyleIdx="2" presStyleCnt="8"/>
      <dgm:spPr/>
      <dgm:t>
        <a:bodyPr/>
        <a:lstStyle/>
        <a:p>
          <a:endParaRPr lang="en-GB"/>
        </a:p>
      </dgm:t>
    </dgm:pt>
    <dgm:pt modelId="{A0549D56-BF6E-4453-9A44-821111D9753C}" type="pres">
      <dgm:prSet presAssocID="{438374FE-2E03-499D-B130-848AF17280C9}" presName="connectorText" presStyleLbl="sibTrans2D1" presStyleIdx="2" presStyleCnt="8"/>
      <dgm:spPr/>
      <dgm:t>
        <a:bodyPr/>
        <a:lstStyle/>
        <a:p>
          <a:endParaRPr lang="en-GB"/>
        </a:p>
      </dgm:t>
    </dgm:pt>
    <dgm:pt modelId="{E882B77B-8ECA-4D0E-BC9B-17974045973E}" type="pres">
      <dgm:prSet presAssocID="{D89D34C2-DC38-4436-BFCC-A5A6AE36CDB9}" presName="node" presStyleLbl="node1" presStyleIdx="2" presStyleCnt="8">
        <dgm:presLayoutVars>
          <dgm:bulletEnabled val="1"/>
        </dgm:presLayoutVars>
      </dgm:prSet>
      <dgm:spPr/>
      <dgm:t>
        <a:bodyPr/>
        <a:lstStyle/>
        <a:p>
          <a:endParaRPr lang="en-GB"/>
        </a:p>
      </dgm:t>
    </dgm:pt>
    <dgm:pt modelId="{73D6D2B3-6DD4-4112-B9DB-F81582181E2C}" type="pres">
      <dgm:prSet presAssocID="{2E28CBF6-51EF-4027-91C0-7399135A9A47}" presName="parTrans" presStyleLbl="sibTrans2D1" presStyleIdx="3" presStyleCnt="8"/>
      <dgm:spPr/>
      <dgm:t>
        <a:bodyPr/>
        <a:lstStyle/>
        <a:p>
          <a:endParaRPr lang="en-GB"/>
        </a:p>
      </dgm:t>
    </dgm:pt>
    <dgm:pt modelId="{0ACD695E-FC7E-413F-B273-C3B93325B7B3}" type="pres">
      <dgm:prSet presAssocID="{2E28CBF6-51EF-4027-91C0-7399135A9A47}" presName="connectorText" presStyleLbl="sibTrans2D1" presStyleIdx="3" presStyleCnt="8"/>
      <dgm:spPr/>
      <dgm:t>
        <a:bodyPr/>
        <a:lstStyle/>
        <a:p>
          <a:endParaRPr lang="en-GB"/>
        </a:p>
      </dgm:t>
    </dgm:pt>
    <dgm:pt modelId="{9CB1F528-19F4-4EBD-83AC-F7875D77E38A}" type="pres">
      <dgm:prSet presAssocID="{684EA72D-290A-49CD-BD24-5342FF08DB9B}" presName="node" presStyleLbl="node1" presStyleIdx="3" presStyleCnt="8">
        <dgm:presLayoutVars>
          <dgm:bulletEnabled val="1"/>
        </dgm:presLayoutVars>
      </dgm:prSet>
      <dgm:spPr/>
      <dgm:t>
        <a:bodyPr/>
        <a:lstStyle/>
        <a:p>
          <a:endParaRPr lang="en-GB"/>
        </a:p>
      </dgm:t>
    </dgm:pt>
    <dgm:pt modelId="{027E7EEB-9181-4C9E-BDE9-4F9E800EC734}" type="pres">
      <dgm:prSet presAssocID="{6C152913-AB7F-48DC-B1D7-81A510EA237D}" presName="parTrans" presStyleLbl="sibTrans2D1" presStyleIdx="4" presStyleCnt="8"/>
      <dgm:spPr/>
      <dgm:t>
        <a:bodyPr/>
        <a:lstStyle/>
        <a:p>
          <a:endParaRPr lang="en-GB"/>
        </a:p>
      </dgm:t>
    </dgm:pt>
    <dgm:pt modelId="{CBA3B1BE-BCCA-4BF3-89CB-0E4C596CCFAC}" type="pres">
      <dgm:prSet presAssocID="{6C152913-AB7F-48DC-B1D7-81A510EA237D}" presName="connectorText" presStyleLbl="sibTrans2D1" presStyleIdx="4" presStyleCnt="8"/>
      <dgm:spPr/>
      <dgm:t>
        <a:bodyPr/>
        <a:lstStyle/>
        <a:p>
          <a:endParaRPr lang="en-GB"/>
        </a:p>
      </dgm:t>
    </dgm:pt>
    <dgm:pt modelId="{ADB087FB-3FFC-47CD-BFFC-F6FA79D5FEB7}" type="pres">
      <dgm:prSet presAssocID="{A3D29D9A-59B3-4CAF-A748-3F93E6274BCA}" presName="node" presStyleLbl="node1" presStyleIdx="4" presStyleCnt="8">
        <dgm:presLayoutVars>
          <dgm:bulletEnabled val="1"/>
        </dgm:presLayoutVars>
      </dgm:prSet>
      <dgm:spPr/>
      <dgm:t>
        <a:bodyPr/>
        <a:lstStyle/>
        <a:p>
          <a:endParaRPr lang="en-GB"/>
        </a:p>
      </dgm:t>
    </dgm:pt>
    <dgm:pt modelId="{F836BEC0-1FD8-4018-AE88-A8BEA94FDA75}" type="pres">
      <dgm:prSet presAssocID="{E335EF2F-23E7-4D07-B1C1-0D0C6EFDB216}" presName="parTrans" presStyleLbl="sibTrans2D1" presStyleIdx="5" presStyleCnt="8"/>
      <dgm:spPr/>
      <dgm:t>
        <a:bodyPr/>
        <a:lstStyle/>
        <a:p>
          <a:endParaRPr lang="en-GB"/>
        </a:p>
      </dgm:t>
    </dgm:pt>
    <dgm:pt modelId="{F86BE902-A1CD-4A9F-A5C4-2DB39B7CF862}" type="pres">
      <dgm:prSet presAssocID="{E335EF2F-23E7-4D07-B1C1-0D0C6EFDB216}" presName="connectorText" presStyleLbl="sibTrans2D1" presStyleIdx="5" presStyleCnt="8"/>
      <dgm:spPr/>
      <dgm:t>
        <a:bodyPr/>
        <a:lstStyle/>
        <a:p>
          <a:endParaRPr lang="en-GB"/>
        </a:p>
      </dgm:t>
    </dgm:pt>
    <dgm:pt modelId="{9F5702F7-6077-45D4-9EB6-9F1B37B63014}" type="pres">
      <dgm:prSet presAssocID="{D558A3AF-BFB6-4EDD-9D21-57A9497E14F0}" presName="node" presStyleLbl="node1" presStyleIdx="5" presStyleCnt="8">
        <dgm:presLayoutVars>
          <dgm:bulletEnabled val="1"/>
        </dgm:presLayoutVars>
      </dgm:prSet>
      <dgm:spPr/>
      <dgm:t>
        <a:bodyPr/>
        <a:lstStyle/>
        <a:p>
          <a:endParaRPr lang="en-GB"/>
        </a:p>
      </dgm:t>
    </dgm:pt>
    <dgm:pt modelId="{819C5E21-B1E3-435E-B2AB-1BB18EBCC4E0}" type="pres">
      <dgm:prSet presAssocID="{C1AF60A1-B288-478E-8751-8723BCF5FD93}" presName="parTrans" presStyleLbl="sibTrans2D1" presStyleIdx="6" presStyleCnt="8"/>
      <dgm:spPr/>
      <dgm:t>
        <a:bodyPr/>
        <a:lstStyle/>
        <a:p>
          <a:endParaRPr lang="en-GB"/>
        </a:p>
      </dgm:t>
    </dgm:pt>
    <dgm:pt modelId="{DAF47FA1-5C0C-4999-9837-C96D1662D20D}" type="pres">
      <dgm:prSet presAssocID="{C1AF60A1-B288-478E-8751-8723BCF5FD93}" presName="connectorText" presStyleLbl="sibTrans2D1" presStyleIdx="6" presStyleCnt="8"/>
      <dgm:spPr/>
      <dgm:t>
        <a:bodyPr/>
        <a:lstStyle/>
        <a:p>
          <a:endParaRPr lang="en-GB"/>
        </a:p>
      </dgm:t>
    </dgm:pt>
    <dgm:pt modelId="{2625477C-7811-456D-906B-41AB4A0C0395}" type="pres">
      <dgm:prSet presAssocID="{3BD396C9-7C6B-4F79-A433-9E704C910F17}" presName="node" presStyleLbl="node1" presStyleIdx="6" presStyleCnt="8">
        <dgm:presLayoutVars>
          <dgm:bulletEnabled val="1"/>
        </dgm:presLayoutVars>
      </dgm:prSet>
      <dgm:spPr/>
      <dgm:t>
        <a:bodyPr/>
        <a:lstStyle/>
        <a:p>
          <a:endParaRPr lang="en-GB"/>
        </a:p>
      </dgm:t>
    </dgm:pt>
    <dgm:pt modelId="{8EA0B8B9-EFE5-422C-A3E6-9C096B2B5436}" type="pres">
      <dgm:prSet presAssocID="{BD9F714A-49EE-4246-AF6B-13738BF03671}" presName="parTrans" presStyleLbl="sibTrans2D1" presStyleIdx="7" presStyleCnt="8"/>
      <dgm:spPr/>
      <dgm:t>
        <a:bodyPr/>
        <a:lstStyle/>
        <a:p>
          <a:endParaRPr lang="en-GB"/>
        </a:p>
      </dgm:t>
    </dgm:pt>
    <dgm:pt modelId="{E570549E-B795-4B6F-8397-0625E7DF7919}" type="pres">
      <dgm:prSet presAssocID="{BD9F714A-49EE-4246-AF6B-13738BF03671}" presName="connectorText" presStyleLbl="sibTrans2D1" presStyleIdx="7" presStyleCnt="8"/>
      <dgm:spPr/>
      <dgm:t>
        <a:bodyPr/>
        <a:lstStyle/>
        <a:p>
          <a:endParaRPr lang="en-GB"/>
        </a:p>
      </dgm:t>
    </dgm:pt>
    <dgm:pt modelId="{D7BD0C57-C0B2-4869-9776-DA331617F2E0}" type="pres">
      <dgm:prSet presAssocID="{9F759CA2-576A-4F6B-A185-332C151FE25E}" presName="node" presStyleLbl="node1" presStyleIdx="7" presStyleCnt="8">
        <dgm:presLayoutVars>
          <dgm:bulletEnabled val="1"/>
        </dgm:presLayoutVars>
      </dgm:prSet>
      <dgm:spPr/>
      <dgm:t>
        <a:bodyPr/>
        <a:lstStyle/>
        <a:p>
          <a:endParaRPr lang="en-GB"/>
        </a:p>
      </dgm:t>
    </dgm:pt>
  </dgm:ptLst>
  <dgm:cxnLst>
    <dgm:cxn modelId="{380835D3-A116-4046-A091-93E535B372C6}" type="presOf" srcId="{2E28CBF6-51EF-4027-91C0-7399135A9A47}" destId="{0ACD695E-FC7E-413F-B273-C3B93325B7B3}" srcOrd="1" destOrd="0" presId="urn:microsoft.com/office/officeart/2005/8/layout/radial5"/>
    <dgm:cxn modelId="{A5F93E74-EA29-4127-9F9A-4583B3BAB821}" type="presOf" srcId="{6C152913-AB7F-48DC-B1D7-81A510EA237D}" destId="{027E7EEB-9181-4C9E-BDE9-4F9E800EC734}" srcOrd="0" destOrd="0" presId="urn:microsoft.com/office/officeart/2005/8/layout/radial5"/>
    <dgm:cxn modelId="{B545A65E-7ACB-430F-8B52-AD004A80A606}" type="presOf" srcId="{D558A3AF-BFB6-4EDD-9D21-57A9497E14F0}" destId="{9F5702F7-6077-45D4-9EB6-9F1B37B63014}" srcOrd="0" destOrd="0" presId="urn:microsoft.com/office/officeart/2005/8/layout/radial5"/>
    <dgm:cxn modelId="{3FD5415D-2A1B-4094-B70B-A4E1282287C7}" type="presOf" srcId="{C1AF60A1-B288-478E-8751-8723BCF5FD93}" destId="{DAF47FA1-5C0C-4999-9837-C96D1662D20D}" srcOrd="1" destOrd="0" presId="urn:microsoft.com/office/officeart/2005/8/layout/radial5"/>
    <dgm:cxn modelId="{E0453CB5-6802-4585-AD43-3B230AA14190}" type="presOf" srcId="{4B7244AF-1975-4F75-BD3C-A4D6D4FE21EC}" destId="{FB04B413-BE0C-4CD4-96DD-B3848FBCB88D}" srcOrd="0" destOrd="0" presId="urn:microsoft.com/office/officeart/2005/8/layout/radial5"/>
    <dgm:cxn modelId="{335943A3-D7F9-4E82-85C7-6F8C289EB58F}" type="presOf" srcId="{D89D34C2-DC38-4436-BFCC-A5A6AE36CDB9}" destId="{E882B77B-8ECA-4D0E-BC9B-17974045973E}" srcOrd="0" destOrd="0" presId="urn:microsoft.com/office/officeart/2005/8/layout/radial5"/>
    <dgm:cxn modelId="{18531A15-8983-4C2D-B2C1-AFB1F43DB6E9}" type="presOf" srcId="{2E28CBF6-51EF-4027-91C0-7399135A9A47}" destId="{73D6D2B3-6DD4-4112-B9DB-F81582181E2C}" srcOrd="0" destOrd="0" presId="urn:microsoft.com/office/officeart/2005/8/layout/radial5"/>
    <dgm:cxn modelId="{8D4ABDA0-9214-4DF9-8D53-C7088DD8FC15}" srcId="{97F60AC2-DF1E-471B-A029-192FBD714976}" destId="{D89D34C2-DC38-4436-BFCC-A5A6AE36CDB9}" srcOrd="2" destOrd="0" parTransId="{438374FE-2E03-499D-B130-848AF17280C9}" sibTransId="{BC368096-BB8C-4E56-81A5-3CD6497AABA9}"/>
    <dgm:cxn modelId="{3386C4AF-4AEE-4055-A17F-4EB7F249CCCC}" srcId="{97F60AC2-DF1E-471B-A029-192FBD714976}" destId="{684EA72D-290A-49CD-BD24-5342FF08DB9B}" srcOrd="3" destOrd="0" parTransId="{2E28CBF6-51EF-4027-91C0-7399135A9A47}" sibTransId="{689DF50D-5C2B-4B0C-A4E3-5F8BB3142F62}"/>
    <dgm:cxn modelId="{873193EE-19EE-4EDA-AF0D-4B3C8D7A212F}" type="presOf" srcId="{BD9F714A-49EE-4246-AF6B-13738BF03671}" destId="{E570549E-B795-4B6F-8397-0625E7DF7919}" srcOrd="1" destOrd="0" presId="urn:microsoft.com/office/officeart/2005/8/layout/radial5"/>
    <dgm:cxn modelId="{9E417C2B-45CD-480D-A5B0-FB7B3A8FACD8}" srcId="{97F60AC2-DF1E-471B-A029-192FBD714976}" destId="{9F759CA2-576A-4F6B-A185-332C151FE25E}" srcOrd="7" destOrd="0" parTransId="{BD9F714A-49EE-4246-AF6B-13738BF03671}" sibTransId="{0ED527FF-CDDD-426D-9F0F-7D463DB5F5FC}"/>
    <dgm:cxn modelId="{6423E927-B9A3-40E5-9969-2D4FA4FCE795}" type="presOf" srcId="{6C152913-AB7F-48DC-B1D7-81A510EA237D}" destId="{CBA3B1BE-BCCA-4BF3-89CB-0E4C596CCFAC}" srcOrd="1" destOrd="0" presId="urn:microsoft.com/office/officeart/2005/8/layout/radial5"/>
    <dgm:cxn modelId="{C60801FE-38CA-4BC8-9C23-1AF8157ECEB9}" type="presOf" srcId="{97F60AC2-DF1E-471B-A029-192FBD714976}" destId="{649ED4A9-5E6A-4F57-9EF7-D4DBDB160C40}" srcOrd="0" destOrd="0" presId="urn:microsoft.com/office/officeart/2005/8/layout/radial5"/>
    <dgm:cxn modelId="{EA7E7350-5038-4D68-B302-8D334DCADF4C}" type="presOf" srcId="{438374FE-2E03-499D-B130-848AF17280C9}" destId="{5FED05D3-7594-4ECC-A40C-DE3E161AABDD}" srcOrd="0" destOrd="0" presId="urn:microsoft.com/office/officeart/2005/8/layout/radial5"/>
    <dgm:cxn modelId="{538FC784-A8C7-4C86-AFA8-95F1F07D900B}" type="presOf" srcId="{9FFC1686-D6D4-4C0B-8B6E-97FF0725C0F9}" destId="{5919C442-74EC-4452-8572-FFAB169A6A79}" srcOrd="1" destOrd="0" presId="urn:microsoft.com/office/officeart/2005/8/layout/radial5"/>
    <dgm:cxn modelId="{EE4E2D46-7982-4FAB-A95B-7D4CA7B6A058}" type="presOf" srcId="{438374FE-2E03-499D-B130-848AF17280C9}" destId="{A0549D56-BF6E-4453-9A44-821111D9753C}" srcOrd="1" destOrd="0" presId="urn:microsoft.com/office/officeart/2005/8/layout/radial5"/>
    <dgm:cxn modelId="{EE923909-7660-4B44-9A7B-3E0B315B0A92}" type="presOf" srcId="{9FFC1686-D6D4-4C0B-8B6E-97FF0725C0F9}" destId="{E51C28C8-3B8E-4190-8B48-534B112525D9}" srcOrd="0" destOrd="0" presId="urn:microsoft.com/office/officeart/2005/8/layout/radial5"/>
    <dgm:cxn modelId="{89B92E55-5DAF-4F1B-AA8E-D03418F91E62}" type="presOf" srcId="{E335EF2F-23E7-4D07-B1C1-0D0C6EFDB216}" destId="{F86BE902-A1CD-4A9F-A5C4-2DB39B7CF862}" srcOrd="1" destOrd="0" presId="urn:microsoft.com/office/officeart/2005/8/layout/radial5"/>
    <dgm:cxn modelId="{A4A99EE9-5E39-4A35-9DA0-72DBE48BB00D}" type="presOf" srcId="{C1AF60A1-B288-478E-8751-8723BCF5FD93}" destId="{819C5E21-B1E3-435E-B2AB-1BB18EBCC4E0}" srcOrd="0" destOrd="0" presId="urn:microsoft.com/office/officeart/2005/8/layout/radial5"/>
    <dgm:cxn modelId="{C9DB6D27-9A37-46F8-9F01-7653A5C06A53}" type="presOf" srcId="{A3D29D9A-59B3-4CAF-A748-3F93E6274BCA}" destId="{ADB087FB-3FFC-47CD-BFFC-F6FA79D5FEB7}" srcOrd="0" destOrd="0" presId="urn:microsoft.com/office/officeart/2005/8/layout/radial5"/>
    <dgm:cxn modelId="{5B7F41D4-E2A2-4595-A2D4-1DCE9F8DA4E9}" srcId="{8B15C9F7-B8A3-4608-AD35-5FDB39B901AF}" destId="{97F60AC2-DF1E-471B-A029-192FBD714976}" srcOrd="0" destOrd="0" parTransId="{B17D8F22-9C30-463E-B709-904AAAC0D895}" sibTransId="{1BCC48B0-987B-4367-95E9-5BAA23FEC515}"/>
    <dgm:cxn modelId="{C54FD5AF-0654-4B6B-A410-5E73C40B4886}" srcId="{97F60AC2-DF1E-471B-A029-192FBD714976}" destId="{8F9429F0-849C-49BA-892E-DC73B036D372}" srcOrd="1" destOrd="0" parTransId="{9FFC1686-D6D4-4C0B-8B6E-97FF0725C0F9}" sibTransId="{444705AB-72A7-43CF-99FA-5E145BB774AB}"/>
    <dgm:cxn modelId="{CAD4ACF9-7EF5-49E4-88B2-8A9170FCA09F}" srcId="{97F60AC2-DF1E-471B-A029-192FBD714976}" destId="{D558A3AF-BFB6-4EDD-9D21-57A9497E14F0}" srcOrd="5" destOrd="0" parTransId="{E335EF2F-23E7-4D07-B1C1-0D0C6EFDB216}" sibTransId="{755C03B7-357E-4783-A3DB-C7D50AFAB162}"/>
    <dgm:cxn modelId="{8B0E525A-FB9D-41B2-A58E-25A591047EAF}" type="presOf" srcId="{E335EF2F-23E7-4D07-B1C1-0D0C6EFDB216}" destId="{F836BEC0-1FD8-4018-AE88-A8BEA94FDA75}" srcOrd="0" destOrd="0" presId="urn:microsoft.com/office/officeart/2005/8/layout/radial5"/>
    <dgm:cxn modelId="{69F51DD2-0AD5-4D8A-9915-F812E43ED62D}" srcId="{97F60AC2-DF1E-471B-A029-192FBD714976}" destId="{3BD396C9-7C6B-4F79-A433-9E704C910F17}" srcOrd="6" destOrd="0" parTransId="{C1AF60A1-B288-478E-8751-8723BCF5FD93}" sibTransId="{F127E12B-7D2B-4192-90FF-D9919DC1DE61}"/>
    <dgm:cxn modelId="{C57A428E-0873-4BD6-87BC-609B10AF0280}" srcId="{97F60AC2-DF1E-471B-A029-192FBD714976}" destId="{9113E5B5-FF9C-4266-944B-DD10EA52F884}" srcOrd="0" destOrd="0" parTransId="{4B7244AF-1975-4F75-BD3C-A4D6D4FE21EC}" sibTransId="{2DCFCC2F-CF1A-4211-90E3-39D90DC3921C}"/>
    <dgm:cxn modelId="{E90EBD21-6DCF-4862-8C25-55A9D50A572C}" type="presOf" srcId="{8B15C9F7-B8A3-4608-AD35-5FDB39B901AF}" destId="{B5BA4A05-BC6C-4E76-83EF-01979A03C503}" srcOrd="0" destOrd="0" presId="urn:microsoft.com/office/officeart/2005/8/layout/radial5"/>
    <dgm:cxn modelId="{8D7D9E7C-C2DF-4B90-AC38-23EA9249E2E1}" type="presOf" srcId="{4B7244AF-1975-4F75-BD3C-A4D6D4FE21EC}" destId="{E7EEFF2A-580E-4DC9-9822-403B46F5BCB5}" srcOrd="1" destOrd="0" presId="urn:microsoft.com/office/officeart/2005/8/layout/radial5"/>
    <dgm:cxn modelId="{864DCFF4-B24C-4A87-947E-975632AFF96A}" type="presOf" srcId="{9113E5B5-FF9C-4266-944B-DD10EA52F884}" destId="{C08E4C51-98E3-4FC3-9FBC-C67134631D07}" srcOrd="0" destOrd="0" presId="urn:microsoft.com/office/officeart/2005/8/layout/radial5"/>
    <dgm:cxn modelId="{5B211152-C9D6-4658-817D-E3FF6946A2C2}" type="presOf" srcId="{684EA72D-290A-49CD-BD24-5342FF08DB9B}" destId="{9CB1F528-19F4-4EBD-83AC-F7875D77E38A}" srcOrd="0" destOrd="0" presId="urn:microsoft.com/office/officeart/2005/8/layout/radial5"/>
    <dgm:cxn modelId="{BA360653-0F51-467E-85CE-49286513FEC5}" type="presOf" srcId="{BD9F714A-49EE-4246-AF6B-13738BF03671}" destId="{8EA0B8B9-EFE5-422C-A3E6-9C096B2B5436}" srcOrd="0" destOrd="0" presId="urn:microsoft.com/office/officeart/2005/8/layout/radial5"/>
    <dgm:cxn modelId="{BE3C6BB9-C326-45C4-B5C7-9FF7857D6B32}" type="presOf" srcId="{3BD396C9-7C6B-4F79-A433-9E704C910F17}" destId="{2625477C-7811-456D-906B-41AB4A0C0395}" srcOrd="0" destOrd="0" presId="urn:microsoft.com/office/officeart/2005/8/layout/radial5"/>
    <dgm:cxn modelId="{1BA01366-5DFA-4BD9-888F-977A57F4DF1A}" type="presOf" srcId="{9F759CA2-576A-4F6B-A185-332C151FE25E}" destId="{D7BD0C57-C0B2-4869-9776-DA331617F2E0}" srcOrd="0" destOrd="0" presId="urn:microsoft.com/office/officeart/2005/8/layout/radial5"/>
    <dgm:cxn modelId="{E2F088D7-1B1C-45EE-AC31-D682C6B15566}" type="presOf" srcId="{8F9429F0-849C-49BA-892E-DC73B036D372}" destId="{85A7A58B-3073-4307-AEFA-F139D2EE11D3}" srcOrd="0" destOrd="0" presId="urn:microsoft.com/office/officeart/2005/8/layout/radial5"/>
    <dgm:cxn modelId="{384E04D4-B734-49E2-8F9A-A0EB86F2D09F}" srcId="{97F60AC2-DF1E-471B-A029-192FBD714976}" destId="{A3D29D9A-59B3-4CAF-A748-3F93E6274BCA}" srcOrd="4" destOrd="0" parTransId="{6C152913-AB7F-48DC-B1D7-81A510EA237D}" sibTransId="{8F7CDD24-31EA-4E2F-9937-7048E719F0A1}"/>
    <dgm:cxn modelId="{CDFE5076-28D9-4506-81A2-567416AA4744}" type="presParOf" srcId="{B5BA4A05-BC6C-4E76-83EF-01979A03C503}" destId="{649ED4A9-5E6A-4F57-9EF7-D4DBDB160C40}" srcOrd="0" destOrd="0" presId="urn:microsoft.com/office/officeart/2005/8/layout/radial5"/>
    <dgm:cxn modelId="{959670B0-25A2-4F4A-A388-B69A71383B75}" type="presParOf" srcId="{B5BA4A05-BC6C-4E76-83EF-01979A03C503}" destId="{FB04B413-BE0C-4CD4-96DD-B3848FBCB88D}" srcOrd="1" destOrd="0" presId="urn:microsoft.com/office/officeart/2005/8/layout/radial5"/>
    <dgm:cxn modelId="{08A44164-6FE7-4822-A39F-494B57108B02}" type="presParOf" srcId="{FB04B413-BE0C-4CD4-96DD-B3848FBCB88D}" destId="{E7EEFF2A-580E-4DC9-9822-403B46F5BCB5}" srcOrd="0" destOrd="0" presId="urn:microsoft.com/office/officeart/2005/8/layout/radial5"/>
    <dgm:cxn modelId="{B443A74F-372F-4966-B4F8-452E3DFB6782}" type="presParOf" srcId="{B5BA4A05-BC6C-4E76-83EF-01979A03C503}" destId="{C08E4C51-98E3-4FC3-9FBC-C67134631D07}" srcOrd="2" destOrd="0" presId="urn:microsoft.com/office/officeart/2005/8/layout/radial5"/>
    <dgm:cxn modelId="{6E4A07F5-8BB5-4B02-927D-ABB259F1337D}" type="presParOf" srcId="{B5BA4A05-BC6C-4E76-83EF-01979A03C503}" destId="{E51C28C8-3B8E-4190-8B48-534B112525D9}" srcOrd="3" destOrd="0" presId="urn:microsoft.com/office/officeart/2005/8/layout/radial5"/>
    <dgm:cxn modelId="{03FF0DC7-2E6E-478A-960A-6D458BAAC4BE}" type="presParOf" srcId="{E51C28C8-3B8E-4190-8B48-534B112525D9}" destId="{5919C442-74EC-4452-8572-FFAB169A6A79}" srcOrd="0" destOrd="0" presId="urn:microsoft.com/office/officeart/2005/8/layout/radial5"/>
    <dgm:cxn modelId="{BEE82919-7B58-4708-BBF5-113389FB9035}" type="presParOf" srcId="{B5BA4A05-BC6C-4E76-83EF-01979A03C503}" destId="{85A7A58B-3073-4307-AEFA-F139D2EE11D3}" srcOrd="4" destOrd="0" presId="urn:microsoft.com/office/officeart/2005/8/layout/radial5"/>
    <dgm:cxn modelId="{EB851883-DB6F-4A3F-8E92-68F2F05E8C82}" type="presParOf" srcId="{B5BA4A05-BC6C-4E76-83EF-01979A03C503}" destId="{5FED05D3-7594-4ECC-A40C-DE3E161AABDD}" srcOrd="5" destOrd="0" presId="urn:microsoft.com/office/officeart/2005/8/layout/radial5"/>
    <dgm:cxn modelId="{5B677EF5-744C-413C-A69E-A308FA7D5751}" type="presParOf" srcId="{5FED05D3-7594-4ECC-A40C-DE3E161AABDD}" destId="{A0549D56-BF6E-4453-9A44-821111D9753C}" srcOrd="0" destOrd="0" presId="urn:microsoft.com/office/officeart/2005/8/layout/radial5"/>
    <dgm:cxn modelId="{9811DC47-909C-477D-A4D7-9425B6B2D6C6}" type="presParOf" srcId="{B5BA4A05-BC6C-4E76-83EF-01979A03C503}" destId="{E882B77B-8ECA-4D0E-BC9B-17974045973E}" srcOrd="6" destOrd="0" presId="urn:microsoft.com/office/officeart/2005/8/layout/radial5"/>
    <dgm:cxn modelId="{12B09494-0CBB-4D49-ABA9-83EAE4BCF172}" type="presParOf" srcId="{B5BA4A05-BC6C-4E76-83EF-01979A03C503}" destId="{73D6D2B3-6DD4-4112-B9DB-F81582181E2C}" srcOrd="7" destOrd="0" presId="urn:microsoft.com/office/officeart/2005/8/layout/radial5"/>
    <dgm:cxn modelId="{8F5F2EA6-5F30-48AD-B236-13DED62D0EDD}" type="presParOf" srcId="{73D6D2B3-6DD4-4112-B9DB-F81582181E2C}" destId="{0ACD695E-FC7E-413F-B273-C3B93325B7B3}" srcOrd="0" destOrd="0" presId="urn:microsoft.com/office/officeart/2005/8/layout/radial5"/>
    <dgm:cxn modelId="{0ECE082E-E422-4AA8-87B8-F9E6F75D61FB}" type="presParOf" srcId="{B5BA4A05-BC6C-4E76-83EF-01979A03C503}" destId="{9CB1F528-19F4-4EBD-83AC-F7875D77E38A}" srcOrd="8" destOrd="0" presId="urn:microsoft.com/office/officeart/2005/8/layout/radial5"/>
    <dgm:cxn modelId="{60020DDF-6191-413A-96A4-40DDB38554FE}" type="presParOf" srcId="{B5BA4A05-BC6C-4E76-83EF-01979A03C503}" destId="{027E7EEB-9181-4C9E-BDE9-4F9E800EC734}" srcOrd="9" destOrd="0" presId="urn:microsoft.com/office/officeart/2005/8/layout/radial5"/>
    <dgm:cxn modelId="{AB898668-CBF3-4788-9D94-3FC21229BFC7}" type="presParOf" srcId="{027E7EEB-9181-4C9E-BDE9-4F9E800EC734}" destId="{CBA3B1BE-BCCA-4BF3-89CB-0E4C596CCFAC}" srcOrd="0" destOrd="0" presId="urn:microsoft.com/office/officeart/2005/8/layout/radial5"/>
    <dgm:cxn modelId="{8C58BDD6-8E11-49A1-B4F0-27C9DF4D9182}" type="presParOf" srcId="{B5BA4A05-BC6C-4E76-83EF-01979A03C503}" destId="{ADB087FB-3FFC-47CD-BFFC-F6FA79D5FEB7}" srcOrd="10" destOrd="0" presId="urn:microsoft.com/office/officeart/2005/8/layout/radial5"/>
    <dgm:cxn modelId="{BA37DF92-A044-48BB-A614-1A5165459B0C}" type="presParOf" srcId="{B5BA4A05-BC6C-4E76-83EF-01979A03C503}" destId="{F836BEC0-1FD8-4018-AE88-A8BEA94FDA75}" srcOrd="11" destOrd="0" presId="urn:microsoft.com/office/officeart/2005/8/layout/radial5"/>
    <dgm:cxn modelId="{E618EF0C-4BA7-44D9-9CFC-C2CE02AC52AB}" type="presParOf" srcId="{F836BEC0-1FD8-4018-AE88-A8BEA94FDA75}" destId="{F86BE902-A1CD-4A9F-A5C4-2DB39B7CF862}" srcOrd="0" destOrd="0" presId="urn:microsoft.com/office/officeart/2005/8/layout/radial5"/>
    <dgm:cxn modelId="{93324A69-AEAD-4612-A58F-C76233119DE7}" type="presParOf" srcId="{B5BA4A05-BC6C-4E76-83EF-01979A03C503}" destId="{9F5702F7-6077-45D4-9EB6-9F1B37B63014}" srcOrd="12" destOrd="0" presId="urn:microsoft.com/office/officeart/2005/8/layout/radial5"/>
    <dgm:cxn modelId="{B1EAB45A-1350-484B-8190-D2D6B0B90865}" type="presParOf" srcId="{B5BA4A05-BC6C-4E76-83EF-01979A03C503}" destId="{819C5E21-B1E3-435E-B2AB-1BB18EBCC4E0}" srcOrd="13" destOrd="0" presId="urn:microsoft.com/office/officeart/2005/8/layout/radial5"/>
    <dgm:cxn modelId="{6D6AAF92-0AFC-4849-B025-64E5C44EEDC9}" type="presParOf" srcId="{819C5E21-B1E3-435E-B2AB-1BB18EBCC4E0}" destId="{DAF47FA1-5C0C-4999-9837-C96D1662D20D}" srcOrd="0" destOrd="0" presId="urn:microsoft.com/office/officeart/2005/8/layout/radial5"/>
    <dgm:cxn modelId="{46FEC6B8-11E1-46EF-BB8F-28B0C411BB39}" type="presParOf" srcId="{B5BA4A05-BC6C-4E76-83EF-01979A03C503}" destId="{2625477C-7811-456D-906B-41AB4A0C0395}" srcOrd="14" destOrd="0" presId="urn:microsoft.com/office/officeart/2005/8/layout/radial5"/>
    <dgm:cxn modelId="{6C2FD420-B09F-4BF0-91DE-E67A68908FF1}" type="presParOf" srcId="{B5BA4A05-BC6C-4E76-83EF-01979A03C503}" destId="{8EA0B8B9-EFE5-422C-A3E6-9C096B2B5436}" srcOrd="15" destOrd="0" presId="urn:microsoft.com/office/officeart/2005/8/layout/radial5"/>
    <dgm:cxn modelId="{ECA7C1A9-0518-4732-878E-72112EC400DA}" type="presParOf" srcId="{8EA0B8B9-EFE5-422C-A3E6-9C096B2B5436}" destId="{E570549E-B795-4B6F-8397-0625E7DF7919}" srcOrd="0" destOrd="0" presId="urn:microsoft.com/office/officeart/2005/8/layout/radial5"/>
    <dgm:cxn modelId="{A56C3464-DE89-44E3-8180-4B4B1DB3382F}" type="presParOf" srcId="{B5BA4A05-BC6C-4E76-83EF-01979A03C503}" destId="{D7BD0C57-C0B2-4869-9776-DA331617F2E0}" srcOrd="16" destOrd="0" presId="urn:microsoft.com/office/officeart/2005/8/layout/radial5"/>
  </dgm:cxnLst>
  <dgm:bg>
    <a:noFill/>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170CE1C7-9E96-4E16-A627-D329F49601E0}" type="doc">
      <dgm:prSet loTypeId="urn:microsoft.com/office/officeart/2005/8/layout/vList5" loCatId="list" qsTypeId="urn:microsoft.com/office/officeart/2005/8/quickstyle/simple1" qsCatId="simple" csTypeId="urn:microsoft.com/office/officeart/2005/8/colors/colorful1" csCatId="colorful" phldr="1"/>
      <dgm:spPr/>
      <dgm:t>
        <a:bodyPr/>
        <a:lstStyle/>
        <a:p>
          <a:endParaRPr lang="en-US"/>
        </a:p>
      </dgm:t>
    </dgm:pt>
    <dgm:pt modelId="{0FD911BA-28CC-4022-A373-C6255FDE49FC}">
      <dgm:prSet phldrT="[Text]"/>
      <dgm:spPr/>
      <dgm:t>
        <a:bodyPr/>
        <a:lstStyle/>
        <a:p>
          <a:r>
            <a:rPr lang="en-US" dirty="0" smtClean="0"/>
            <a:t>Shared Drives (SD) </a:t>
          </a:r>
          <a:endParaRPr lang="en-US" dirty="0"/>
        </a:p>
      </dgm:t>
    </dgm:pt>
    <dgm:pt modelId="{53BDF8BA-E1A8-4509-AAD5-96DBFBEF3F48}" type="parTrans" cxnId="{15544178-A723-42CD-B0C5-CB3C6B17D3E0}">
      <dgm:prSet/>
      <dgm:spPr/>
      <dgm:t>
        <a:bodyPr/>
        <a:lstStyle/>
        <a:p>
          <a:endParaRPr lang="en-US"/>
        </a:p>
      </dgm:t>
    </dgm:pt>
    <dgm:pt modelId="{2742C85B-1A83-4FA4-8E04-4FF905F48E9B}" type="sibTrans" cxnId="{15544178-A723-42CD-B0C5-CB3C6B17D3E0}">
      <dgm:prSet/>
      <dgm:spPr/>
      <dgm:t>
        <a:bodyPr/>
        <a:lstStyle/>
        <a:p>
          <a:endParaRPr lang="en-US"/>
        </a:p>
      </dgm:t>
    </dgm:pt>
    <dgm:pt modelId="{DE2FD39A-B2AE-440F-81DA-A35B2DECBCBC}">
      <dgm:prSet phldrT="[Text]"/>
      <dgm:spPr/>
      <dgm:t>
        <a:bodyPr/>
        <a:lstStyle/>
        <a:p>
          <a:r>
            <a:rPr lang="en-US" dirty="0" smtClean="0"/>
            <a:t>Team collaboration </a:t>
          </a:r>
          <a:endParaRPr lang="en-US" dirty="0"/>
        </a:p>
      </dgm:t>
    </dgm:pt>
    <dgm:pt modelId="{926471F3-B2E6-432A-B043-4066081EE877}" type="parTrans" cxnId="{0C21791A-EB99-44B9-BEFC-7E06BED1124A}">
      <dgm:prSet/>
      <dgm:spPr/>
      <dgm:t>
        <a:bodyPr/>
        <a:lstStyle/>
        <a:p>
          <a:endParaRPr lang="en-US"/>
        </a:p>
      </dgm:t>
    </dgm:pt>
    <dgm:pt modelId="{D7D73181-0FD4-46F0-BBBB-2AD215478616}" type="sibTrans" cxnId="{0C21791A-EB99-44B9-BEFC-7E06BED1124A}">
      <dgm:prSet/>
      <dgm:spPr/>
      <dgm:t>
        <a:bodyPr/>
        <a:lstStyle/>
        <a:p>
          <a:endParaRPr lang="en-US"/>
        </a:p>
      </dgm:t>
    </dgm:pt>
    <dgm:pt modelId="{FFC34418-A8E0-48CD-887F-2F3158D41CBB}">
      <dgm:prSet phldrT="[Text]"/>
      <dgm:spPr/>
      <dgm:t>
        <a:bodyPr/>
        <a:lstStyle/>
        <a:p>
          <a:r>
            <a:rPr lang="en-US" dirty="0" smtClean="0"/>
            <a:t>Follow Organization structure</a:t>
          </a:r>
          <a:endParaRPr lang="en-US" dirty="0"/>
        </a:p>
      </dgm:t>
    </dgm:pt>
    <dgm:pt modelId="{62F694BC-F248-4570-ABD8-7C10BD666547}" type="parTrans" cxnId="{B4445F0C-5206-43BE-B846-8F0E19E401CC}">
      <dgm:prSet/>
      <dgm:spPr/>
      <dgm:t>
        <a:bodyPr/>
        <a:lstStyle/>
        <a:p>
          <a:endParaRPr lang="en-US"/>
        </a:p>
      </dgm:t>
    </dgm:pt>
    <dgm:pt modelId="{67253CEB-F2AE-4AC7-A9AC-257DFA4CC9D0}" type="sibTrans" cxnId="{B4445F0C-5206-43BE-B846-8F0E19E401CC}">
      <dgm:prSet/>
      <dgm:spPr/>
      <dgm:t>
        <a:bodyPr/>
        <a:lstStyle/>
        <a:p>
          <a:endParaRPr lang="en-US"/>
        </a:p>
      </dgm:t>
    </dgm:pt>
    <dgm:pt modelId="{F9F72922-41D3-4AE9-9CE0-F479657FE255}">
      <dgm:prSet phldrT="[Text]"/>
      <dgm:spPr/>
      <dgm:t>
        <a:bodyPr/>
        <a:lstStyle/>
        <a:p>
          <a:r>
            <a:rPr lang="en-US" dirty="0" smtClean="0"/>
            <a:t>LiveLink</a:t>
          </a:r>
          <a:endParaRPr lang="en-US" dirty="0"/>
        </a:p>
      </dgm:t>
    </dgm:pt>
    <dgm:pt modelId="{B9BD2C73-00F9-4EB1-A890-35276741D5F8}" type="parTrans" cxnId="{EFB79E93-92B8-414B-AE28-1127F7FFAC36}">
      <dgm:prSet/>
      <dgm:spPr/>
      <dgm:t>
        <a:bodyPr/>
        <a:lstStyle/>
        <a:p>
          <a:endParaRPr lang="en-US"/>
        </a:p>
      </dgm:t>
    </dgm:pt>
    <dgm:pt modelId="{F4FADB01-91BE-496D-A55F-CA7308D4757B}" type="sibTrans" cxnId="{EFB79E93-92B8-414B-AE28-1127F7FFAC36}">
      <dgm:prSet/>
      <dgm:spPr/>
      <dgm:t>
        <a:bodyPr/>
        <a:lstStyle/>
        <a:p>
          <a:endParaRPr lang="en-US"/>
        </a:p>
      </dgm:t>
    </dgm:pt>
    <dgm:pt modelId="{4E746D54-90F8-4E59-A7B9-008E34C2EF43}">
      <dgm:prSet phldrT="[Text]"/>
      <dgm:spPr/>
      <dgm:t>
        <a:bodyPr/>
        <a:lstStyle/>
        <a:p>
          <a:r>
            <a:rPr lang="en-US" dirty="0" smtClean="0"/>
            <a:t>Document management (Temporary Value)</a:t>
          </a:r>
          <a:endParaRPr lang="en-US" dirty="0"/>
        </a:p>
      </dgm:t>
    </dgm:pt>
    <dgm:pt modelId="{CB58FD5E-4400-481B-919F-DDC21E14249B}" type="parTrans" cxnId="{43DE5D70-C244-474D-9C96-A8FACD4FF640}">
      <dgm:prSet/>
      <dgm:spPr/>
      <dgm:t>
        <a:bodyPr/>
        <a:lstStyle/>
        <a:p>
          <a:endParaRPr lang="en-US"/>
        </a:p>
      </dgm:t>
    </dgm:pt>
    <dgm:pt modelId="{C52F313E-6435-46C2-BC8B-4B7DAD76D872}" type="sibTrans" cxnId="{43DE5D70-C244-474D-9C96-A8FACD4FF640}">
      <dgm:prSet/>
      <dgm:spPr/>
      <dgm:t>
        <a:bodyPr/>
        <a:lstStyle/>
        <a:p>
          <a:endParaRPr lang="en-US"/>
        </a:p>
      </dgm:t>
    </dgm:pt>
    <dgm:pt modelId="{8186CF3C-7B17-48A9-8171-A5DE47155137}">
      <dgm:prSet phldrT="[Text]"/>
      <dgm:spPr/>
      <dgm:t>
        <a:bodyPr/>
        <a:lstStyle/>
        <a:p>
          <a:r>
            <a:rPr lang="en-US" dirty="0" smtClean="0"/>
            <a:t>Records Management (Long term Business value)</a:t>
          </a:r>
          <a:endParaRPr lang="en-US" dirty="0"/>
        </a:p>
      </dgm:t>
    </dgm:pt>
    <dgm:pt modelId="{1EC14329-E471-43F9-BB5E-1C5CBAA19274}" type="parTrans" cxnId="{1AAAFE10-6FB5-44E9-87C1-6226D0BF3EBB}">
      <dgm:prSet/>
      <dgm:spPr/>
      <dgm:t>
        <a:bodyPr/>
        <a:lstStyle/>
        <a:p>
          <a:endParaRPr lang="en-US"/>
        </a:p>
      </dgm:t>
    </dgm:pt>
    <dgm:pt modelId="{96A4E469-D4D7-4D63-89E2-FF034EE30E58}" type="sibTrans" cxnId="{1AAAFE10-6FB5-44E9-87C1-6226D0BF3EBB}">
      <dgm:prSet/>
      <dgm:spPr/>
      <dgm:t>
        <a:bodyPr/>
        <a:lstStyle/>
        <a:p>
          <a:endParaRPr lang="en-US"/>
        </a:p>
      </dgm:t>
    </dgm:pt>
    <dgm:pt modelId="{50AB06B7-4449-447D-AB04-F1DA16467C70}">
      <dgm:prSet phldrT="[Text]" custT="1"/>
      <dgm:spPr/>
      <dgm:t>
        <a:bodyPr/>
        <a:lstStyle/>
        <a:p>
          <a:r>
            <a:rPr lang="en-US" sz="2800" dirty="0" smtClean="0"/>
            <a:t>SharePoint</a:t>
          </a:r>
        </a:p>
        <a:p>
          <a:r>
            <a:rPr lang="en-US" sz="2000" dirty="0" smtClean="0"/>
            <a:t>SP2003,SP2007, SP2010,2013</a:t>
          </a:r>
          <a:endParaRPr lang="en-US" sz="2000" dirty="0"/>
        </a:p>
      </dgm:t>
    </dgm:pt>
    <dgm:pt modelId="{EC4BCE81-5775-44A3-99B8-2E32996EA5D8}" type="parTrans" cxnId="{B8009295-E19A-4A53-8185-191014A5C038}">
      <dgm:prSet/>
      <dgm:spPr/>
      <dgm:t>
        <a:bodyPr/>
        <a:lstStyle/>
        <a:p>
          <a:endParaRPr lang="en-US"/>
        </a:p>
      </dgm:t>
    </dgm:pt>
    <dgm:pt modelId="{5845FCEE-056D-4ADE-A343-0360CF2BF118}" type="sibTrans" cxnId="{B8009295-E19A-4A53-8185-191014A5C038}">
      <dgm:prSet/>
      <dgm:spPr/>
      <dgm:t>
        <a:bodyPr/>
        <a:lstStyle/>
        <a:p>
          <a:endParaRPr lang="en-US"/>
        </a:p>
      </dgm:t>
    </dgm:pt>
    <dgm:pt modelId="{9AB0F840-9AA3-4B5F-880F-0A3953EA90CA}">
      <dgm:prSet phldrT="[Text]"/>
      <dgm:spPr/>
      <dgm:t>
        <a:bodyPr/>
        <a:lstStyle/>
        <a:p>
          <a:r>
            <a:rPr lang="en-US" dirty="0" smtClean="0"/>
            <a:t>Internet site</a:t>
          </a:r>
          <a:endParaRPr lang="en-US" dirty="0"/>
        </a:p>
      </dgm:t>
    </dgm:pt>
    <dgm:pt modelId="{8D1ED9E1-3961-4582-A48B-41AC2B61AA19}" type="parTrans" cxnId="{00E21C02-E0FF-4C7D-AF24-28BCD41C490F}">
      <dgm:prSet/>
      <dgm:spPr/>
      <dgm:t>
        <a:bodyPr/>
        <a:lstStyle/>
        <a:p>
          <a:endParaRPr lang="en-US"/>
        </a:p>
      </dgm:t>
    </dgm:pt>
    <dgm:pt modelId="{5278A07A-DFB6-4E2E-981A-175F3675005B}" type="sibTrans" cxnId="{00E21C02-E0FF-4C7D-AF24-28BCD41C490F}">
      <dgm:prSet/>
      <dgm:spPr/>
      <dgm:t>
        <a:bodyPr/>
        <a:lstStyle/>
        <a:p>
          <a:endParaRPr lang="en-US"/>
        </a:p>
      </dgm:t>
    </dgm:pt>
    <dgm:pt modelId="{C202E484-D97A-4210-94A3-0CCBAC7920EF}">
      <dgm:prSet phldrT="[Text]"/>
      <dgm:spPr/>
      <dgm:t>
        <a:bodyPr/>
        <a:lstStyle/>
        <a:p>
          <a:r>
            <a:rPr lang="en-US" dirty="0" smtClean="0"/>
            <a:t>Business Applications (Few)</a:t>
          </a:r>
          <a:endParaRPr lang="en-US" dirty="0"/>
        </a:p>
      </dgm:t>
    </dgm:pt>
    <dgm:pt modelId="{5C9B5740-0F3D-4A24-B8C1-981ED68F0C45}" type="parTrans" cxnId="{C1DC86AB-6404-4FE4-B251-F454F75B3E4F}">
      <dgm:prSet/>
      <dgm:spPr/>
      <dgm:t>
        <a:bodyPr/>
        <a:lstStyle/>
        <a:p>
          <a:endParaRPr lang="en-US"/>
        </a:p>
      </dgm:t>
    </dgm:pt>
    <dgm:pt modelId="{31A10533-795D-4C3F-B19B-F0DFD0C6A8BC}" type="sibTrans" cxnId="{C1DC86AB-6404-4FE4-B251-F454F75B3E4F}">
      <dgm:prSet/>
      <dgm:spPr/>
      <dgm:t>
        <a:bodyPr/>
        <a:lstStyle/>
        <a:p>
          <a:endParaRPr lang="en-US"/>
        </a:p>
      </dgm:t>
    </dgm:pt>
    <dgm:pt modelId="{DC0B8B8F-43A8-4B8A-9066-06505A4E4BC1}">
      <dgm:prSet phldrT="[Text]"/>
      <dgm:spPr/>
      <dgm:t>
        <a:bodyPr/>
        <a:lstStyle/>
        <a:p>
          <a:r>
            <a:rPr lang="en-US" dirty="0" smtClean="0"/>
            <a:t>Work in Progress </a:t>
          </a:r>
          <a:endParaRPr lang="en-US" dirty="0"/>
        </a:p>
      </dgm:t>
    </dgm:pt>
    <dgm:pt modelId="{08D09F2F-FB8C-4010-8059-82BB30EFC6F8}" type="parTrans" cxnId="{B99956CA-62ED-4922-8711-67D8663AC2E2}">
      <dgm:prSet/>
      <dgm:spPr/>
      <dgm:t>
        <a:bodyPr/>
        <a:lstStyle/>
        <a:p>
          <a:endParaRPr lang="en-US"/>
        </a:p>
      </dgm:t>
    </dgm:pt>
    <dgm:pt modelId="{64E886C4-8A6C-44B1-BAF3-1C19F725F156}" type="sibTrans" cxnId="{B99956CA-62ED-4922-8711-67D8663AC2E2}">
      <dgm:prSet/>
      <dgm:spPr/>
      <dgm:t>
        <a:bodyPr/>
        <a:lstStyle/>
        <a:p>
          <a:endParaRPr lang="en-US"/>
        </a:p>
      </dgm:t>
    </dgm:pt>
    <dgm:pt modelId="{EC239816-46F8-464E-AA3E-DADC0BB534D0}">
      <dgm:prSet phldrT="[Text]"/>
      <dgm:spPr/>
      <dgm:t>
        <a:bodyPr/>
        <a:lstStyle/>
        <a:p>
          <a:r>
            <a:rPr lang="en-US" dirty="0" smtClean="0"/>
            <a:t> Interfaces (In house/ Third party)</a:t>
          </a:r>
          <a:endParaRPr lang="en-US" dirty="0"/>
        </a:p>
      </dgm:t>
    </dgm:pt>
    <dgm:pt modelId="{94A7BBDE-6CEC-479E-8849-8F1AB6E735AC}" type="parTrans" cxnId="{303D3EF9-0C90-44D4-8800-2CEB6A0FBB07}">
      <dgm:prSet/>
      <dgm:spPr/>
      <dgm:t>
        <a:bodyPr/>
        <a:lstStyle/>
        <a:p>
          <a:endParaRPr lang="en-US"/>
        </a:p>
      </dgm:t>
    </dgm:pt>
    <dgm:pt modelId="{B854678C-4CAF-4594-B7F2-C9817DC01D4E}" type="sibTrans" cxnId="{303D3EF9-0C90-44D4-8800-2CEB6A0FBB07}">
      <dgm:prSet/>
      <dgm:spPr/>
      <dgm:t>
        <a:bodyPr/>
        <a:lstStyle/>
        <a:p>
          <a:endParaRPr lang="en-US"/>
        </a:p>
      </dgm:t>
    </dgm:pt>
    <dgm:pt modelId="{A4B5054B-03A1-4C9C-85D3-4BFFD2EC895D}">
      <dgm:prSet phldrT="[Text]"/>
      <dgm:spPr/>
      <dgm:t>
        <a:bodyPr/>
        <a:lstStyle/>
        <a:p>
          <a:r>
            <a:rPr lang="en-US" dirty="0" smtClean="0"/>
            <a:t>Intranet Team Sites</a:t>
          </a:r>
          <a:endParaRPr lang="en-US" dirty="0"/>
        </a:p>
      </dgm:t>
    </dgm:pt>
    <dgm:pt modelId="{62CC0EBE-C1B7-4AB5-BEDE-09969F02A2A7}" type="parTrans" cxnId="{997E444B-0F4A-4FF9-85F6-1730EE6825F8}">
      <dgm:prSet/>
      <dgm:spPr/>
      <dgm:t>
        <a:bodyPr/>
        <a:lstStyle/>
        <a:p>
          <a:endParaRPr lang="en-US"/>
        </a:p>
      </dgm:t>
    </dgm:pt>
    <dgm:pt modelId="{3672C018-2F74-4D7D-890E-85C8FAB7EC15}" type="sibTrans" cxnId="{997E444B-0F4A-4FF9-85F6-1730EE6825F8}">
      <dgm:prSet/>
      <dgm:spPr/>
      <dgm:t>
        <a:bodyPr/>
        <a:lstStyle/>
        <a:p>
          <a:endParaRPr lang="en-US"/>
        </a:p>
      </dgm:t>
    </dgm:pt>
    <dgm:pt modelId="{51DA5AEA-286E-4C05-A1B1-59A0D10BBE08}">
      <dgm:prSet phldrT="[Text]"/>
      <dgm:spPr/>
      <dgm:t>
        <a:bodyPr/>
        <a:lstStyle/>
        <a:p>
          <a:r>
            <a:rPr lang="en-US" dirty="0" smtClean="0"/>
            <a:t>Search Portal</a:t>
          </a:r>
          <a:endParaRPr lang="en-US" dirty="0"/>
        </a:p>
      </dgm:t>
    </dgm:pt>
    <dgm:pt modelId="{A2EBA4F4-D21F-4149-BBCF-BFBB44ED6718}" type="parTrans" cxnId="{5E80A4FB-3340-4796-8D3F-B072178C0225}">
      <dgm:prSet/>
      <dgm:spPr/>
      <dgm:t>
        <a:bodyPr/>
        <a:lstStyle/>
        <a:p>
          <a:endParaRPr lang="en-US"/>
        </a:p>
      </dgm:t>
    </dgm:pt>
    <dgm:pt modelId="{43FF2753-DD41-4919-B2B4-C699E61C7169}" type="sibTrans" cxnId="{5E80A4FB-3340-4796-8D3F-B072178C0225}">
      <dgm:prSet/>
      <dgm:spPr/>
      <dgm:t>
        <a:bodyPr/>
        <a:lstStyle/>
        <a:p>
          <a:endParaRPr lang="en-US"/>
        </a:p>
      </dgm:t>
    </dgm:pt>
    <dgm:pt modelId="{8945814F-F6F3-4D67-9696-C68E0C538E14}">
      <dgm:prSet phldrT="[Text]"/>
      <dgm:spPr/>
      <dgm:t>
        <a:bodyPr/>
        <a:lstStyle/>
        <a:p>
          <a:r>
            <a:rPr lang="en-US" dirty="0" smtClean="0"/>
            <a:t>Document Management</a:t>
          </a:r>
          <a:endParaRPr lang="en-US" dirty="0"/>
        </a:p>
      </dgm:t>
    </dgm:pt>
    <dgm:pt modelId="{3DE46A93-C39F-496D-8858-A08B878565D6}" type="parTrans" cxnId="{A0BF8704-A0FF-40C5-8581-571025EBF7CF}">
      <dgm:prSet/>
      <dgm:spPr/>
    </dgm:pt>
    <dgm:pt modelId="{A67C657E-4127-4EBE-B73C-A1C67CB3CA0F}" type="sibTrans" cxnId="{A0BF8704-A0FF-40C5-8581-571025EBF7CF}">
      <dgm:prSet/>
      <dgm:spPr/>
    </dgm:pt>
    <dgm:pt modelId="{23507100-821C-45C4-B2A7-2793E097023F}">
      <dgm:prSet phldrT="[Text]"/>
      <dgm:spPr/>
      <dgm:t>
        <a:bodyPr/>
        <a:lstStyle/>
        <a:p>
          <a:r>
            <a:rPr lang="en-US" dirty="0" smtClean="0"/>
            <a:t>Project Documentation</a:t>
          </a:r>
          <a:endParaRPr lang="en-US" dirty="0"/>
        </a:p>
      </dgm:t>
    </dgm:pt>
    <dgm:pt modelId="{89922363-E67B-4326-B8F1-120C6A2738A3}" type="parTrans" cxnId="{06464561-FCDF-4C49-8926-FDD050214FFB}">
      <dgm:prSet/>
      <dgm:spPr/>
    </dgm:pt>
    <dgm:pt modelId="{66EB2D38-C083-4B87-ABDE-79CD0B1D3BDF}" type="sibTrans" cxnId="{06464561-FCDF-4C49-8926-FDD050214FFB}">
      <dgm:prSet/>
      <dgm:spPr/>
    </dgm:pt>
    <dgm:pt modelId="{70C35D25-9EC8-4C81-8BBA-0B9545B422A0}" type="pres">
      <dgm:prSet presAssocID="{170CE1C7-9E96-4E16-A627-D329F49601E0}" presName="Name0" presStyleCnt="0">
        <dgm:presLayoutVars>
          <dgm:dir/>
          <dgm:animLvl val="lvl"/>
          <dgm:resizeHandles val="exact"/>
        </dgm:presLayoutVars>
      </dgm:prSet>
      <dgm:spPr/>
      <dgm:t>
        <a:bodyPr/>
        <a:lstStyle/>
        <a:p>
          <a:endParaRPr lang="en-US"/>
        </a:p>
      </dgm:t>
    </dgm:pt>
    <dgm:pt modelId="{82CD50B4-D85A-409C-B45A-37E878DB7216}" type="pres">
      <dgm:prSet presAssocID="{0FD911BA-28CC-4022-A373-C6255FDE49FC}" presName="linNode" presStyleCnt="0"/>
      <dgm:spPr/>
    </dgm:pt>
    <dgm:pt modelId="{CBF0B9DB-17FD-404F-8457-22F50DA877F0}" type="pres">
      <dgm:prSet presAssocID="{0FD911BA-28CC-4022-A373-C6255FDE49FC}" presName="parentText" presStyleLbl="node1" presStyleIdx="0" presStyleCnt="3">
        <dgm:presLayoutVars>
          <dgm:chMax val="1"/>
          <dgm:bulletEnabled val="1"/>
        </dgm:presLayoutVars>
      </dgm:prSet>
      <dgm:spPr/>
      <dgm:t>
        <a:bodyPr/>
        <a:lstStyle/>
        <a:p>
          <a:endParaRPr lang="en-US"/>
        </a:p>
      </dgm:t>
    </dgm:pt>
    <dgm:pt modelId="{CDC48EE1-32C9-4E91-9ADD-063449AD1887}" type="pres">
      <dgm:prSet presAssocID="{0FD911BA-28CC-4022-A373-C6255FDE49FC}" presName="descendantText" presStyleLbl="alignAccFollowNode1" presStyleIdx="0" presStyleCnt="3">
        <dgm:presLayoutVars>
          <dgm:bulletEnabled val="1"/>
        </dgm:presLayoutVars>
      </dgm:prSet>
      <dgm:spPr/>
      <dgm:t>
        <a:bodyPr/>
        <a:lstStyle/>
        <a:p>
          <a:endParaRPr lang="en-US"/>
        </a:p>
      </dgm:t>
    </dgm:pt>
    <dgm:pt modelId="{D1B1565E-91D2-4DCD-A3F2-9159F8DC53A7}" type="pres">
      <dgm:prSet presAssocID="{2742C85B-1A83-4FA4-8E04-4FF905F48E9B}" presName="sp" presStyleCnt="0"/>
      <dgm:spPr/>
    </dgm:pt>
    <dgm:pt modelId="{D65D0425-ED0F-412E-9AD5-7CFA4CD0AB7C}" type="pres">
      <dgm:prSet presAssocID="{F9F72922-41D3-4AE9-9CE0-F479657FE255}" presName="linNode" presStyleCnt="0"/>
      <dgm:spPr/>
    </dgm:pt>
    <dgm:pt modelId="{2CDBFC53-01EE-4F01-9570-142998BB07C3}" type="pres">
      <dgm:prSet presAssocID="{F9F72922-41D3-4AE9-9CE0-F479657FE255}" presName="parentText" presStyleLbl="node1" presStyleIdx="1" presStyleCnt="3">
        <dgm:presLayoutVars>
          <dgm:chMax val="1"/>
          <dgm:bulletEnabled val="1"/>
        </dgm:presLayoutVars>
      </dgm:prSet>
      <dgm:spPr/>
      <dgm:t>
        <a:bodyPr/>
        <a:lstStyle/>
        <a:p>
          <a:endParaRPr lang="en-US"/>
        </a:p>
      </dgm:t>
    </dgm:pt>
    <dgm:pt modelId="{B7CDE53A-F9D8-4DC0-8207-85081760454D}" type="pres">
      <dgm:prSet presAssocID="{F9F72922-41D3-4AE9-9CE0-F479657FE255}" presName="descendantText" presStyleLbl="alignAccFollowNode1" presStyleIdx="1" presStyleCnt="3">
        <dgm:presLayoutVars>
          <dgm:bulletEnabled val="1"/>
        </dgm:presLayoutVars>
      </dgm:prSet>
      <dgm:spPr/>
      <dgm:t>
        <a:bodyPr/>
        <a:lstStyle/>
        <a:p>
          <a:endParaRPr lang="en-US"/>
        </a:p>
      </dgm:t>
    </dgm:pt>
    <dgm:pt modelId="{CB62C859-DB64-45AC-9A07-CE2479C7B545}" type="pres">
      <dgm:prSet presAssocID="{F4FADB01-91BE-496D-A55F-CA7308D4757B}" presName="sp" presStyleCnt="0"/>
      <dgm:spPr/>
    </dgm:pt>
    <dgm:pt modelId="{F97163C0-231D-47A3-B0FB-3D4160C271AC}" type="pres">
      <dgm:prSet presAssocID="{50AB06B7-4449-447D-AB04-F1DA16467C70}" presName="linNode" presStyleCnt="0"/>
      <dgm:spPr/>
    </dgm:pt>
    <dgm:pt modelId="{1355378C-55B3-4E5F-9099-51C6E401BE7A}" type="pres">
      <dgm:prSet presAssocID="{50AB06B7-4449-447D-AB04-F1DA16467C70}" presName="parentText" presStyleLbl="node1" presStyleIdx="2" presStyleCnt="3">
        <dgm:presLayoutVars>
          <dgm:chMax val="1"/>
          <dgm:bulletEnabled val="1"/>
        </dgm:presLayoutVars>
      </dgm:prSet>
      <dgm:spPr/>
      <dgm:t>
        <a:bodyPr/>
        <a:lstStyle/>
        <a:p>
          <a:endParaRPr lang="en-US"/>
        </a:p>
      </dgm:t>
    </dgm:pt>
    <dgm:pt modelId="{BC04BC3B-C018-46B5-85E0-BED0BDCF7427}" type="pres">
      <dgm:prSet presAssocID="{50AB06B7-4449-447D-AB04-F1DA16467C70}" presName="descendantText" presStyleLbl="alignAccFollowNode1" presStyleIdx="2" presStyleCnt="3">
        <dgm:presLayoutVars>
          <dgm:bulletEnabled val="1"/>
        </dgm:presLayoutVars>
      </dgm:prSet>
      <dgm:spPr/>
      <dgm:t>
        <a:bodyPr/>
        <a:lstStyle/>
        <a:p>
          <a:endParaRPr lang="en-US"/>
        </a:p>
      </dgm:t>
    </dgm:pt>
  </dgm:ptLst>
  <dgm:cxnLst>
    <dgm:cxn modelId="{1E24642D-B501-4D36-AC87-36F790BA4F16}" type="presOf" srcId="{9AB0F840-9AA3-4B5F-880F-0A3953EA90CA}" destId="{BC04BC3B-C018-46B5-85E0-BED0BDCF7427}" srcOrd="0" destOrd="0" presId="urn:microsoft.com/office/officeart/2005/8/layout/vList5"/>
    <dgm:cxn modelId="{5E80A4FB-3340-4796-8D3F-B072178C0225}" srcId="{50AB06B7-4449-447D-AB04-F1DA16467C70}" destId="{51DA5AEA-286E-4C05-A1B1-59A0D10BBE08}" srcOrd="3" destOrd="0" parTransId="{A2EBA4F4-D21F-4149-BBCF-BFBB44ED6718}" sibTransId="{43FF2753-DD41-4919-B2B4-C699E61C7169}"/>
    <dgm:cxn modelId="{A38F2A0F-BEDA-4FC2-A2C1-772C46F1D012}" type="presOf" srcId="{170CE1C7-9E96-4E16-A627-D329F49601E0}" destId="{70C35D25-9EC8-4C81-8BBA-0B9545B422A0}" srcOrd="0" destOrd="0" presId="urn:microsoft.com/office/officeart/2005/8/layout/vList5"/>
    <dgm:cxn modelId="{43DE5D70-C244-474D-9C96-A8FACD4FF640}" srcId="{F9F72922-41D3-4AE9-9CE0-F479657FE255}" destId="{4E746D54-90F8-4E59-A7B9-008E34C2EF43}" srcOrd="0" destOrd="0" parTransId="{CB58FD5E-4400-481B-919F-DDC21E14249B}" sibTransId="{C52F313E-6435-46C2-BC8B-4B7DAD76D872}"/>
    <dgm:cxn modelId="{B8009295-E19A-4A53-8185-191014A5C038}" srcId="{170CE1C7-9E96-4E16-A627-D329F49601E0}" destId="{50AB06B7-4449-447D-AB04-F1DA16467C70}" srcOrd="2" destOrd="0" parTransId="{EC4BCE81-5775-44A3-99B8-2E32996EA5D8}" sibTransId="{5845FCEE-056D-4ADE-A343-0360CF2BF118}"/>
    <dgm:cxn modelId="{00E21C02-E0FF-4C7D-AF24-28BCD41C490F}" srcId="{50AB06B7-4449-447D-AB04-F1DA16467C70}" destId="{9AB0F840-9AA3-4B5F-880F-0A3953EA90CA}" srcOrd="0" destOrd="0" parTransId="{8D1ED9E1-3961-4582-A48B-41AC2B61AA19}" sibTransId="{5278A07A-DFB6-4E2E-981A-175F3675005B}"/>
    <dgm:cxn modelId="{1AAAFE10-6FB5-44E9-87C1-6226D0BF3EBB}" srcId="{F9F72922-41D3-4AE9-9CE0-F479657FE255}" destId="{8186CF3C-7B17-48A9-8171-A5DE47155137}" srcOrd="1" destOrd="0" parTransId="{1EC14329-E471-43F9-BB5E-1C5CBAA19274}" sibTransId="{96A4E469-D4D7-4D63-89E2-FF034EE30E58}"/>
    <dgm:cxn modelId="{585F951F-D8EE-4CED-B1CF-F0E0E11C65EC}" type="presOf" srcId="{51DA5AEA-286E-4C05-A1B1-59A0D10BBE08}" destId="{BC04BC3B-C018-46B5-85E0-BED0BDCF7427}" srcOrd="0" destOrd="3" presId="urn:microsoft.com/office/officeart/2005/8/layout/vList5"/>
    <dgm:cxn modelId="{11E48F16-E3A3-4725-8D11-E51CA1D4FCCC}" type="presOf" srcId="{4E746D54-90F8-4E59-A7B9-008E34C2EF43}" destId="{B7CDE53A-F9D8-4DC0-8207-85081760454D}" srcOrd="0" destOrd="0" presId="urn:microsoft.com/office/officeart/2005/8/layout/vList5"/>
    <dgm:cxn modelId="{E6772558-6AE9-493D-BEC1-252902A2769C}" type="presOf" srcId="{50AB06B7-4449-447D-AB04-F1DA16467C70}" destId="{1355378C-55B3-4E5F-9099-51C6E401BE7A}" srcOrd="0" destOrd="0" presId="urn:microsoft.com/office/officeart/2005/8/layout/vList5"/>
    <dgm:cxn modelId="{E3A8B382-DD83-45FE-AD38-7517CA2A9A9B}" type="presOf" srcId="{DE2FD39A-B2AE-440F-81DA-A35B2DECBCBC}" destId="{CDC48EE1-32C9-4E91-9ADD-063449AD1887}" srcOrd="0" destOrd="0" presId="urn:microsoft.com/office/officeart/2005/8/layout/vList5"/>
    <dgm:cxn modelId="{AEA6DC48-6778-431B-8840-B1A474110785}" type="presOf" srcId="{8186CF3C-7B17-48A9-8171-A5DE47155137}" destId="{B7CDE53A-F9D8-4DC0-8207-85081760454D}" srcOrd="0" destOrd="1" presId="urn:microsoft.com/office/officeart/2005/8/layout/vList5"/>
    <dgm:cxn modelId="{DB0BC1C7-B07F-4B25-873F-239A28B00C8A}" type="presOf" srcId="{8945814F-F6F3-4D67-9696-C68E0C538E14}" destId="{CDC48EE1-32C9-4E91-9ADD-063449AD1887}" srcOrd="0" destOrd="2" presId="urn:microsoft.com/office/officeart/2005/8/layout/vList5"/>
    <dgm:cxn modelId="{C2337304-96A1-4705-A8F2-9874F6648016}" type="presOf" srcId="{C202E484-D97A-4210-94A3-0CCBAC7920EF}" destId="{BC04BC3B-C018-46B5-85E0-BED0BDCF7427}" srcOrd="0" destOrd="2" presId="urn:microsoft.com/office/officeart/2005/8/layout/vList5"/>
    <dgm:cxn modelId="{B99956CA-62ED-4922-8711-67D8663AC2E2}" srcId="{0FD911BA-28CC-4022-A373-C6255FDE49FC}" destId="{DC0B8B8F-43A8-4B8A-9066-06505A4E4BC1}" srcOrd="1" destOrd="0" parTransId="{08D09F2F-FB8C-4010-8059-82BB30EFC6F8}" sibTransId="{64E886C4-8A6C-44B1-BAF3-1C19F725F156}"/>
    <dgm:cxn modelId="{06464561-FCDF-4C49-8926-FDD050214FFB}" srcId="{F9F72922-41D3-4AE9-9CE0-F479657FE255}" destId="{23507100-821C-45C4-B2A7-2793E097023F}" srcOrd="2" destOrd="0" parTransId="{89922363-E67B-4326-B8F1-120C6A2738A3}" sibTransId="{66EB2D38-C083-4B87-ABDE-79CD0B1D3BDF}"/>
    <dgm:cxn modelId="{BF2B0F84-F017-4AC8-A9A2-F5F730417075}" type="presOf" srcId="{0FD911BA-28CC-4022-A373-C6255FDE49FC}" destId="{CBF0B9DB-17FD-404F-8457-22F50DA877F0}" srcOrd="0" destOrd="0" presId="urn:microsoft.com/office/officeart/2005/8/layout/vList5"/>
    <dgm:cxn modelId="{5A06451E-36DC-4B77-BCF8-D10FD633C337}" type="presOf" srcId="{F9F72922-41D3-4AE9-9CE0-F479657FE255}" destId="{2CDBFC53-01EE-4F01-9570-142998BB07C3}" srcOrd="0" destOrd="0" presId="urn:microsoft.com/office/officeart/2005/8/layout/vList5"/>
    <dgm:cxn modelId="{0C21791A-EB99-44B9-BEFC-7E06BED1124A}" srcId="{0FD911BA-28CC-4022-A373-C6255FDE49FC}" destId="{DE2FD39A-B2AE-440F-81DA-A35B2DECBCBC}" srcOrd="0" destOrd="0" parTransId="{926471F3-B2E6-432A-B043-4066081EE877}" sibTransId="{D7D73181-0FD4-46F0-BBBB-2AD215478616}"/>
    <dgm:cxn modelId="{A0BF8704-A0FF-40C5-8581-571025EBF7CF}" srcId="{0FD911BA-28CC-4022-A373-C6255FDE49FC}" destId="{8945814F-F6F3-4D67-9696-C68E0C538E14}" srcOrd="2" destOrd="0" parTransId="{3DE46A93-C39F-496D-8858-A08B878565D6}" sibTransId="{A67C657E-4127-4EBE-B73C-A1C67CB3CA0F}"/>
    <dgm:cxn modelId="{910FA21B-63CC-455D-A3C9-4D46F0E3700A}" type="presOf" srcId="{23507100-821C-45C4-B2A7-2793E097023F}" destId="{B7CDE53A-F9D8-4DC0-8207-85081760454D}" srcOrd="0" destOrd="2" presId="urn:microsoft.com/office/officeart/2005/8/layout/vList5"/>
    <dgm:cxn modelId="{997E444B-0F4A-4FF9-85F6-1730EE6825F8}" srcId="{50AB06B7-4449-447D-AB04-F1DA16467C70}" destId="{A4B5054B-03A1-4C9C-85D3-4BFFD2EC895D}" srcOrd="1" destOrd="0" parTransId="{62CC0EBE-C1B7-4AB5-BEDE-09969F02A2A7}" sibTransId="{3672C018-2F74-4D7D-890E-85C8FAB7EC15}"/>
    <dgm:cxn modelId="{873A66DF-A79F-454F-A529-C9614EA3322E}" type="presOf" srcId="{EC239816-46F8-464E-AA3E-DADC0BB534D0}" destId="{B7CDE53A-F9D8-4DC0-8207-85081760454D}" srcOrd="0" destOrd="3" presId="urn:microsoft.com/office/officeart/2005/8/layout/vList5"/>
    <dgm:cxn modelId="{FCCF9809-E2EC-415A-BBB8-4EAA88361BAA}" type="presOf" srcId="{DC0B8B8F-43A8-4B8A-9066-06505A4E4BC1}" destId="{CDC48EE1-32C9-4E91-9ADD-063449AD1887}" srcOrd="0" destOrd="1" presId="urn:microsoft.com/office/officeart/2005/8/layout/vList5"/>
    <dgm:cxn modelId="{B4445F0C-5206-43BE-B846-8F0E19E401CC}" srcId="{0FD911BA-28CC-4022-A373-C6255FDE49FC}" destId="{FFC34418-A8E0-48CD-887F-2F3158D41CBB}" srcOrd="3" destOrd="0" parTransId="{62F694BC-F248-4570-ABD8-7C10BD666547}" sibTransId="{67253CEB-F2AE-4AC7-A9AC-257DFA4CC9D0}"/>
    <dgm:cxn modelId="{32ACA818-C7D0-4667-A955-1B8BD19D32EB}" type="presOf" srcId="{A4B5054B-03A1-4C9C-85D3-4BFFD2EC895D}" destId="{BC04BC3B-C018-46B5-85E0-BED0BDCF7427}" srcOrd="0" destOrd="1" presId="urn:microsoft.com/office/officeart/2005/8/layout/vList5"/>
    <dgm:cxn modelId="{303D3EF9-0C90-44D4-8800-2CEB6A0FBB07}" srcId="{F9F72922-41D3-4AE9-9CE0-F479657FE255}" destId="{EC239816-46F8-464E-AA3E-DADC0BB534D0}" srcOrd="3" destOrd="0" parTransId="{94A7BBDE-6CEC-479E-8849-8F1AB6E735AC}" sibTransId="{B854678C-4CAF-4594-B7F2-C9817DC01D4E}"/>
    <dgm:cxn modelId="{EFB79E93-92B8-414B-AE28-1127F7FFAC36}" srcId="{170CE1C7-9E96-4E16-A627-D329F49601E0}" destId="{F9F72922-41D3-4AE9-9CE0-F479657FE255}" srcOrd="1" destOrd="0" parTransId="{B9BD2C73-00F9-4EB1-A890-35276741D5F8}" sibTransId="{F4FADB01-91BE-496D-A55F-CA7308D4757B}"/>
    <dgm:cxn modelId="{8BEE1C08-B3B4-4FEC-A490-C7E5CB8C3478}" type="presOf" srcId="{FFC34418-A8E0-48CD-887F-2F3158D41CBB}" destId="{CDC48EE1-32C9-4E91-9ADD-063449AD1887}" srcOrd="0" destOrd="3" presId="urn:microsoft.com/office/officeart/2005/8/layout/vList5"/>
    <dgm:cxn modelId="{C1DC86AB-6404-4FE4-B251-F454F75B3E4F}" srcId="{50AB06B7-4449-447D-AB04-F1DA16467C70}" destId="{C202E484-D97A-4210-94A3-0CCBAC7920EF}" srcOrd="2" destOrd="0" parTransId="{5C9B5740-0F3D-4A24-B8C1-981ED68F0C45}" sibTransId="{31A10533-795D-4C3F-B19B-F0DFD0C6A8BC}"/>
    <dgm:cxn modelId="{15544178-A723-42CD-B0C5-CB3C6B17D3E0}" srcId="{170CE1C7-9E96-4E16-A627-D329F49601E0}" destId="{0FD911BA-28CC-4022-A373-C6255FDE49FC}" srcOrd="0" destOrd="0" parTransId="{53BDF8BA-E1A8-4509-AAD5-96DBFBEF3F48}" sibTransId="{2742C85B-1A83-4FA4-8E04-4FF905F48E9B}"/>
    <dgm:cxn modelId="{C55EE73C-647E-42B4-A529-9C4001DA8442}" type="presParOf" srcId="{70C35D25-9EC8-4C81-8BBA-0B9545B422A0}" destId="{82CD50B4-D85A-409C-B45A-37E878DB7216}" srcOrd="0" destOrd="0" presId="urn:microsoft.com/office/officeart/2005/8/layout/vList5"/>
    <dgm:cxn modelId="{3591B51A-628A-4ADB-B373-4AE5848600A9}" type="presParOf" srcId="{82CD50B4-D85A-409C-B45A-37E878DB7216}" destId="{CBF0B9DB-17FD-404F-8457-22F50DA877F0}" srcOrd="0" destOrd="0" presId="urn:microsoft.com/office/officeart/2005/8/layout/vList5"/>
    <dgm:cxn modelId="{3C5395EA-E3C7-4AB8-B438-55E0FBFFF930}" type="presParOf" srcId="{82CD50B4-D85A-409C-B45A-37E878DB7216}" destId="{CDC48EE1-32C9-4E91-9ADD-063449AD1887}" srcOrd="1" destOrd="0" presId="urn:microsoft.com/office/officeart/2005/8/layout/vList5"/>
    <dgm:cxn modelId="{94E403D1-F01F-4613-B2D4-2AE987523E63}" type="presParOf" srcId="{70C35D25-9EC8-4C81-8BBA-0B9545B422A0}" destId="{D1B1565E-91D2-4DCD-A3F2-9159F8DC53A7}" srcOrd="1" destOrd="0" presId="urn:microsoft.com/office/officeart/2005/8/layout/vList5"/>
    <dgm:cxn modelId="{1CF7EB3F-6E2A-42CD-9415-D0BB4FBE51E9}" type="presParOf" srcId="{70C35D25-9EC8-4C81-8BBA-0B9545B422A0}" destId="{D65D0425-ED0F-412E-9AD5-7CFA4CD0AB7C}" srcOrd="2" destOrd="0" presId="urn:microsoft.com/office/officeart/2005/8/layout/vList5"/>
    <dgm:cxn modelId="{1FA2C5BF-7CDC-450A-AF9B-C74C84FF6DD2}" type="presParOf" srcId="{D65D0425-ED0F-412E-9AD5-7CFA4CD0AB7C}" destId="{2CDBFC53-01EE-4F01-9570-142998BB07C3}" srcOrd="0" destOrd="0" presId="urn:microsoft.com/office/officeart/2005/8/layout/vList5"/>
    <dgm:cxn modelId="{D69B4FFC-67AA-441B-BC09-86997D1B7B15}" type="presParOf" srcId="{D65D0425-ED0F-412E-9AD5-7CFA4CD0AB7C}" destId="{B7CDE53A-F9D8-4DC0-8207-85081760454D}" srcOrd="1" destOrd="0" presId="urn:microsoft.com/office/officeart/2005/8/layout/vList5"/>
    <dgm:cxn modelId="{1F1F4DB6-DA05-4B6F-8F50-3430613F69E7}" type="presParOf" srcId="{70C35D25-9EC8-4C81-8BBA-0B9545B422A0}" destId="{CB62C859-DB64-45AC-9A07-CE2479C7B545}" srcOrd="3" destOrd="0" presId="urn:microsoft.com/office/officeart/2005/8/layout/vList5"/>
    <dgm:cxn modelId="{38DCAC8F-9BFA-4B4C-9801-F37ECEA60A83}" type="presParOf" srcId="{70C35D25-9EC8-4C81-8BBA-0B9545B422A0}" destId="{F97163C0-231D-47A3-B0FB-3D4160C271AC}" srcOrd="4" destOrd="0" presId="urn:microsoft.com/office/officeart/2005/8/layout/vList5"/>
    <dgm:cxn modelId="{20C24E44-DB4F-4AD7-A93B-E2E90C43BE2D}" type="presParOf" srcId="{F97163C0-231D-47A3-B0FB-3D4160C271AC}" destId="{1355378C-55B3-4E5F-9099-51C6E401BE7A}" srcOrd="0" destOrd="0" presId="urn:microsoft.com/office/officeart/2005/8/layout/vList5"/>
    <dgm:cxn modelId="{D187C6A5-0D8D-4581-A7A8-1B31D6D480BB}" type="presParOf" srcId="{F97163C0-231D-47A3-B0FB-3D4160C271AC}" destId="{BC04BC3B-C018-46B5-85E0-BED0BDCF7427}" srcOrd="1" destOrd="0" presId="urn:microsoft.com/office/officeart/2005/8/layout/vList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9352041E-CB28-43C4-A5AA-295F3DE60680}" type="doc">
      <dgm:prSet loTypeId="urn:microsoft.com/office/officeart/2005/8/layout/hList1" loCatId="list" qsTypeId="urn:microsoft.com/office/officeart/2005/8/quickstyle/simple1" qsCatId="simple" csTypeId="urn:microsoft.com/office/officeart/2005/8/colors/accent2_5" csCatId="accent2" phldr="1"/>
      <dgm:spPr/>
      <dgm:t>
        <a:bodyPr/>
        <a:lstStyle/>
        <a:p>
          <a:endParaRPr lang="en-US"/>
        </a:p>
      </dgm:t>
    </dgm:pt>
    <dgm:pt modelId="{B9EBBFAB-C8F8-4472-92D0-EA3F23A8BF38}">
      <dgm:prSet phldrT="[Text]"/>
      <dgm:spPr/>
      <dgm:t>
        <a:bodyPr/>
        <a:lstStyle/>
        <a:p>
          <a:r>
            <a:rPr lang="en-US" dirty="0" smtClean="0"/>
            <a:t>Challenges</a:t>
          </a:r>
          <a:endParaRPr lang="en-US" dirty="0"/>
        </a:p>
      </dgm:t>
    </dgm:pt>
    <dgm:pt modelId="{65FBF9DF-E82B-47D2-8BC2-A89082850B48}" type="parTrans" cxnId="{79684170-A1C7-4A44-ABED-69FE3E7F71F9}">
      <dgm:prSet/>
      <dgm:spPr/>
      <dgm:t>
        <a:bodyPr/>
        <a:lstStyle/>
        <a:p>
          <a:endParaRPr lang="en-US"/>
        </a:p>
      </dgm:t>
    </dgm:pt>
    <dgm:pt modelId="{785DABA4-C94B-4A6E-9AB5-68EBF0FF340A}" type="sibTrans" cxnId="{79684170-A1C7-4A44-ABED-69FE3E7F71F9}">
      <dgm:prSet/>
      <dgm:spPr/>
      <dgm:t>
        <a:bodyPr/>
        <a:lstStyle/>
        <a:p>
          <a:endParaRPr lang="en-US"/>
        </a:p>
      </dgm:t>
    </dgm:pt>
    <dgm:pt modelId="{994B9CDE-5C32-4DF7-BAC3-483C2DCD234D}">
      <dgm:prSet phldrT="[Text]"/>
      <dgm:spPr/>
      <dgm:t>
        <a:bodyPr/>
        <a:lstStyle/>
        <a:p>
          <a:r>
            <a:rPr lang="en-US" dirty="0" smtClean="0"/>
            <a:t>Lack of Version Control in SD</a:t>
          </a:r>
          <a:endParaRPr lang="en-US" dirty="0"/>
        </a:p>
      </dgm:t>
    </dgm:pt>
    <dgm:pt modelId="{B9C7460E-EFB3-42DD-8C92-D0EF337A8495}" type="parTrans" cxnId="{E0E332C8-7B9F-4346-815D-6FEF8E75862D}">
      <dgm:prSet/>
      <dgm:spPr/>
      <dgm:t>
        <a:bodyPr/>
        <a:lstStyle/>
        <a:p>
          <a:endParaRPr lang="en-US"/>
        </a:p>
      </dgm:t>
    </dgm:pt>
    <dgm:pt modelId="{5C087A9C-88EE-488A-AEA8-B65131B38DBE}" type="sibTrans" cxnId="{E0E332C8-7B9F-4346-815D-6FEF8E75862D}">
      <dgm:prSet/>
      <dgm:spPr/>
      <dgm:t>
        <a:bodyPr/>
        <a:lstStyle/>
        <a:p>
          <a:endParaRPr lang="en-US"/>
        </a:p>
      </dgm:t>
    </dgm:pt>
    <dgm:pt modelId="{A1DA4AAA-27D1-45BB-9FB7-D285EF40327E}">
      <dgm:prSet phldrT="[Text]"/>
      <dgm:spPr/>
      <dgm:t>
        <a:bodyPr/>
        <a:lstStyle/>
        <a:p>
          <a:r>
            <a:rPr lang="en-US" dirty="0" smtClean="0"/>
            <a:t>Lack of Enterprise Taxonomy</a:t>
          </a:r>
          <a:endParaRPr lang="en-US" dirty="0"/>
        </a:p>
      </dgm:t>
    </dgm:pt>
    <dgm:pt modelId="{B6653CA8-FD46-46EB-AF93-144B1C90B02E}" type="parTrans" cxnId="{E0F78CE1-A444-434B-8B48-7932D5E3F226}">
      <dgm:prSet/>
      <dgm:spPr/>
      <dgm:t>
        <a:bodyPr/>
        <a:lstStyle/>
        <a:p>
          <a:endParaRPr lang="en-US"/>
        </a:p>
      </dgm:t>
    </dgm:pt>
    <dgm:pt modelId="{DF50417A-770E-4F1B-A72E-33E19D11042C}" type="sibTrans" cxnId="{E0F78CE1-A444-434B-8B48-7932D5E3F226}">
      <dgm:prSet/>
      <dgm:spPr/>
      <dgm:t>
        <a:bodyPr/>
        <a:lstStyle/>
        <a:p>
          <a:endParaRPr lang="en-US"/>
        </a:p>
      </dgm:t>
    </dgm:pt>
    <dgm:pt modelId="{0CDBAA23-2713-4063-A830-4F52AB6854B7}">
      <dgm:prSet phldrT="[Text]"/>
      <dgm:spPr/>
      <dgm:t>
        <a:bodyPr/>
        <a:lstStyle/>
        <a:p>
          <a:r>
            <a:rPr lang="en-US" dirty="0" smtClean="0"/>
            <a:t>Impact on Business </a:t>
          </a:r>
          <a:endParaRPr lang="en-US" dirty="0"/>
        </a:p>
      </dgm:t>
    </dgm:pt>
    <dgm:pt modelId="{89645E7E-DE28-45D1-8088-71A10FC626BC}" type="parTrans" cxnId="{2AA5AD7E-BAA9-4C6F-AB08-44C74CCAF21D}">
      <dgm:prSet/>
      <dgm:spPr/>
      <dgm:t>
        <a:bodyPr/>
        <a:lstStyle/>
        <a:p>
          <a:endParaRPr lang="en-US"/>
        </a:p>
      </dgm:t>
    </dgm:pt>
    <dgm:pt modelId="{2ADA9244-E057-4133-A772-4498BA4CE8A3}" type="sibTrans" cxnId="{2AA5AD7E-BAA9-4C6F-AB08-44C74CCAF21D}">
      <dgm:prSet/>
      <dgm:spPr/>
      <dgm:t>
        <a:bodyPr/>
        <a:lstStyle/>
        <a:p>
          <a:endParaRPr lang="en-US"/>
        </a:p>
      </dgm:t>
    </dgm:pt>
    <dgm:pt modelId="{A767F2E8-197A-4514-B9AB-51D0FD30D7B6}">
      <dgm:prSet phldrT="[Text]"/>
      <dgm:spPr/>
      <dgm:t>
        <a:bodyPr/>
        <a:lstStyle/>
        <a:p>
          <a:r>
            <a:rPr lang="en-US" dirty="0" smtClean="0"/>
            <a:t>Quality issues</a:t>
          </a:r>
          <a:endParaRPr lang="en-US" dirty="0"/>
        </a:p>
      </dgm:t>
    </dgm:pt>
    <dgm:pt modelId="{9860F682-4349-48B5-B7B8-37177E87A8D0}" type="parTrans" cxnId="{D5CCDF2C-2D0D-47DE-9507-93AF1ABA797C}">
      <dgm:prSet/>
      <dgm:spPr/>
      <dgm:t>
        <a:bodyPr/>
        <a:lstStyle/>
        <a:p>
          <a:endParaRPr lang="en-US"/>
        </a:p>
      </dgm:t>
    </dgm:pt>
    <dgm:pt modelId="{91250837-06A8-4AE2-B6ED-41237D375F6A}" type="sibTrans" cxnId="{D5CCDF2C-2D0D-47DE-9507-93AF1ABA797C}">
      <dgm:prSet/>
      <dgm:spPr/>
      <dgm:t>
        <a:bodyPr/>
        <a:lstStyle/>
        <a:p>
          <a:endParaRPr lang="en-US"/>
        </a:p>
      </dgm:t>
    </dgm:pt>
    <dgm:pt modelId="{9480D078-5943-4110-99AB-E2B5B7ACE9BF}">
      <dgm:prSet phldrT="[Text]"/>
      <dgm:spPr/>
      <dgm:t>
        <a:bodyPr/>
        <a:lstStyle/>
        <a:p>
          <a:r>
            <a:rPr lang="en-US" dirty="0" smtClean="0"/>
            <a:t>Issues in Backup and restore</a:t>
          </a:r>
          <a:endParaRPr lang="en-US" dirty="0"/>
        </a:p>
      </dgm:t>
    </dgm:pt>
    <dgm:pt modelId="{44E990B6-CD6A-4B7C-921C-1A21A561D21F}" type="parTrans" cxnId="{0D257E0A-406B-4DA5-90F7-9424BAC24E11}">
      <dgm:prSet/>
      <dgm:spPr/>
      <dgm:t>
        <a:bodyPr/>
        <a:lstStyle/>
        <a:p>
          <a:endParaRPr lang="en-US"/>
        </a:p>
      </dgm:t>
    </dgm:pt>
    <dgm:pt modelId="{A6CDAFD6-C86C-4C30-8849-E42FC3B461F0}" type="sibTrans" cxnId="{0D257E0A-406B-4DA5-90F7-9424BAC24E11}">
      <dgm:prSet/>
      <dgm:spPr/>
      <dgm:t>
        <a:bodyPr/>
        <a:lstStyle/>
        <a:p>
          <a:endParaRPr lang="en-US"/>
        </a:p>
      </dgm:t>
    </dgm:pt>
    <dgm:pt modelId="{97E5F4FE-3452-4860-8232-880872A30633}">
      <dgm:prSet phldrT="[Text]"/>
      <dgm:spPr/>
      <dgm:t>
        <a:bodyPr/>
        <a:lstStyle/>
        <a:p>
          <a:r>
            <a:rPr lang="en-US" dirty="0" smtClean="0"/>
            <a:t>No Auditing in SD</a:t>
          </a:r>
          <a:endParaRPr lang="en-US" dirty="0"/>
        </a:p>
      </dgm:t>
    </dgm:pt>
    <dgm:pt modelId="{97E623BE-6242-49FA-9BDA-AEA1ED5921D0}" type="parTrans" cxnId="{322E41B0-82B5-42A9-A2B4-2EA338E496A1}">
      <dgm:prSet/>
      <dgm:spPr/>
      <dgm:t>
        <a:bodyPr/>
        <a:lstStyle/>
        <a:p>
          <a:endParaRPr lang="en-US"/>
        </a:p>
      </dgm:t>
    </dgm:pt>
    <dgm:pt modelId="{9D203604-03AF-4D91-9A59-887DD4C0A810}" type="sibTrans" cxnId="{322E41B0-82B5-42A9-A2B4-2EA338E496A1}">
      <dgm:prSet/>
      <dgm:spPr/>
      <dgm:t>
        <a:bodyPr/>
        <a:lstStyle/>
        <a:p>
          <a:endParaRPr lang="en-US"/>
        </a:p>
      </dgm:t>
    </dgm:pt>
    <dgm:pt modelId="{788B8D09-11E0-4EE7-8BE9-2E15BB2DCB7E}">
      <dgm:prSet phldrT="[Text]"/>
      <dgm:spPr/>
      <dgm:t>
        <a:bodyPr/>
        <a:lstStyle/>
        <a:p>
          <a:r>
            <a:rPr lang="en-US" dirty="0" smtClean="0"/>
            <a:t>No Encryption </a:t>
          </a:r>
          <a:endParaRPr lang="en-US" dirty="0"/>
        </a:p>
      </dgm:t>
    </dgm:pt>
    <dgm:pt modelId="{84BF2095-1384-45AF-87B7-9381D51D4B21}" type="parTrans" cxnId="{41084E2B-DAAA-477F-8C62-7918D62AEFEE}">
      <dgm:prSet/>
      <dgm:spPr/>
      <dgm:t>
        <a:bodyPr/>
        <a:lstStyle/>
        <a:p>
          <a:endParaRPr lang="en-US"/>
        </a:p>
      </dgm:t>
    </dgm:pt>
    <dgm:pt modelId="{748CA04A-7916-42AB-AB43-B8264FE4498D}" type="sibTrans" cxnId="{41084E2B-DAAA-477F-8C62-7918D62AEFEE}">
      <dgm:prSet/>
      <dgm:spPr/>
      <dgm:t>
        <a:bodyPr/>
        <a:lstStyle/>
        <a:p>
          <a:endParaRPr lang="en-US"/>
        </a:p>
      </dgm:t>
    </dgm:pt>
    <dgm:pt modelId="{F9D5D468-79C8-4AA1-A6D9-0B073A7F25E3}">
      <dgm:prSet phldrT="[Text]"/>
      <dgm:spPr/>
      <dgm:t>
        <a:bodyPr/>
        <a:lstStyle/>
        <a:p>
          <a:r>
            <a:rPr lang="en-US" dirty="0" smtClean="0"/>
            <a:t>Lack of Ownership</a:t>
          </a:r>
          <a:endParaRPr lang="en-US" dirty="0"/>
        </a:p>
      </dgm:t>
    </dgm:pt>
    <dgm:pt modelId="{4EFE16EF-B944-45F3-805D-E1E5252FEACE}" type="parTrans" cxnId="{4BB862F8-26F4-40A0-AFD7-1A1F2E3635C6}">
      <dgm:prSet/>
      <dgm:spPr/>
      <dgm:t>
        <a:bodyPr/>
        <a:lstStyle/>
        <a:p>
          <a:endParaRPr lang="en-US"/>
        </a:p>
      </dgm:t>
    </dgm:pt>
    <dgm:pt modelId="{2B67C475-E85A-4366-99EB-F5E37CA3A4BF}" type="sibTrans" cxnId="{4BB862F8-26F4-40A0-AFD7-1A1F2E3635C6}">
      <dgm:prSet/>
      <dgm:spPr/>
      <dgm:t>
        <a:bodyPr/>
        <a:lstStyle/>
        <a:p>
          <a:endParaRPr lang="en-US"/>
        </a:p>
      </dgm:t>
    </dgm:pt>
    <dgm:pt modelId="{E5CEC483-13E7-4523-B2AA-7ED97DEE5CBB}">
      <dgm:prSet phldrT="[Text]"/>
      <dgm:spPr/>
      <dgm:t>
        <a:bodyPr/>
        <a:lstStyle/>
        <a:p>
          <a:r>
            <a:rPr lang="en-US" dirty="0" smtClean="0"/>
            <a:t>Lack of Governance </a:t>
          </a:r>
          <a:endParaRPr lang="en-US" dirty="0"/>
        </a:p>
      </dgm:t>
    </dgm:pt>
    <dgm:pt modelId="{523A0DAE-7314-469F-A8C4-719994EE78CD}" type="parTrans" cxnId="{2E04A710-45CC-43A6-B156-264239CC0932}">
      <dgm:prSet/>
      <dgm:spPr/>
      <dgm:t>
        <a:bodyPr/>
        <a:lstStyle/>
        <a:p>
          <a:endParaRPr lang="en-US"/>
        </a:p>
      </dgm:t>
    </dgm:pt>
    <dgm:pt modelId="{213695DD-7874-4ED4-A3CA-36CD3BF5208C}" type="sibTrans" cxnId="{2E04A710-45CC-43A6-B156-264239CC0932}">
      <dgm:prSet/>
      <dgm:spPr/>
      <dgm:t>
        <a:bodyPr/>
        <a:lstStyle/>
        <a:p>
          <a:endParaRPr lang="en-US"/>
        </a:p>
      </dgm:t>
    </dgm:pt>
    <dgm:pt modelId="{A4B2DFCF-5F4A-4907-925A-B6CEB98C9388}">
      <dgm:prSet phldrT="[Text]"/>
      <dgm:spPr/>
      <dgm:t>
        <a:bodyPr/>
        <a:lstStyle/>
        <a:p>
          <a:endParaRPr lang="en-US" dirty="0"/>
        </a:p>
      </dgm:t>
    </dgm:pt>
    <dgm:pt modelId="{87ABAC28-8140-4691-A13B-802F83F4CD4D}" type="parTrans" cxnId="{E4ABEFBA-EAF6-49EE-ADE4-89DC8843CD82}">
      <dgm:prSet/>
      <dgm:spPr/>
      <dgm:t>
        <a:bodyPr/>
        <a:lstStyle/>
        <a:p>
          <a:endParaRPr lang="en-US"/>
        </a:p>
      </dgm:t>
    </dgm:pt>
    <dgm:pt modelId="{C04F0708-5AD4-4CCE-A24C-11D41649E0C1}" type="sibTrans" cxnId="{E4ABEFBA-EAF6-49EE-ADE4-89DC8843CD82}">
      <dgm:prSet/>
      <dgm:spPr/>
      <dgm:t>
        <a:bodyPr/>
        <a:lstStyle/>
        <a:p>
          <a:endParaRPr lang="en-US"/>
        </a:p>
      </dgm:t>
    </dgm:pt>
    <dgm:pt modelId="{1F66C0F8-7512-488C-A136-668264728008}">
      <dgm:prSet phldrT="[Text]"/>
      <dgm:spPr/>
      <dgm:t>
        <a:bodyPr/>
        <a:lstStyle/>
        <a:p>
          <a:r>
            <a:rPr lang="en-US" dirty="0" smtClean="0"/>
            <a:t>Information management burden  </a:t>
          </a:r>
          <a:endParaRPr lang="en-US" dirty="0"/>
        </a:p>
      </dgm:t>
    </dgm:pt>
    <dgm:pt modelId="{F9A325C4-F249-4720-83A4-90CBBFECF01F}" type="parTrans" cxnId="{1E079F94-D1EE-4CCC-90B8-1D29A9785A41}">
      <dgm:prSet/>
      <dgm:spPr/>
      <dgm:t>
        <a:bodyPr/>
        <a:lstStyle/>
        <a:p>
          <a:endParaRPr lang="en-US"/>
        </a:p>
      </dgm:t>
    </dgm:pt>
    <dgm:pt modelId="{CAFEEF5B-0F3B-4CA4-B71C-C38EAD1ADD44}" type="sibTrans" cxnId="{1E079F94-D1EE-4CCC-90B8-1D29A9785A41}">
      <dgm:prSet/>
      <dgm:spPr/>
      <dgm:t>
        <a:bodyPr/>
        <a:lstStyle/>
        <a:p>
          <a:endParaRPr lang="en-US"/>
        </a:p>
      </dgm:t>
    </dgm:pt>
    <dgm:pt modelId="{4BCA4DD6-A4B0-44A4-A2F9-FDC3DF5015D2}">
      <dgm:prSet phldrT="[Text]"/>
      <dgm:spPr/>
      <dgm:t>
        <a:bodyPr/>
        <a:lstStyle/>
        <a:p>
          <a:r>
            <a:rPr lang="en-US" dirty="0" smtClean="0"/>
            <a:t>Low Info Availability</a:t>
          </a:r>
          <a:endParaRPr lang="en-US" dirty="0"/>
        </a:p>
      </dgm:t>
    </dgm:pt>
    <dgm:pt modelId="{EC7DCE90-9DD3-4BB4-8B25-8C91A7FE40BB}" type="parTrans" cxnId="{C8CFE505-26DD-4A12-A442-DEEC38FFACC8}">
      <dgm:prSet/>
      <dgm:spPr/>
      <dgm:t>
        <a:bodyPr/>
        <a:lstStyle/>
        <a:p>
          <a:endParaRPr lang="en-US"/>
        </a:p>
      </dgm:t>
    </dgm:pt>
    <dgm:pt modelId="{00EC0DAF-4CB7-4893-82D0-9C1B2C097953}" type="sibTrans" cxnId="{C8CFE505-26DD-4A12-A442-DEEC38FFACC8}">
      <dgm:prSet/>
      <dgm:spPr/>
      <dgm:t>
        <a:bodyPr/>
        <a:lstStyle/>
        <a:p>
          <a:endParaRPr lang="en-US"/>
        </a:p>
      </dgm:t>
    </dgm:pt>
    <dgm:pt modelId="{8919CC17-85D3-435F-A4C0-CA1B809C68CC}">
      <dgm:prSet phldrT="[Text]"/>
      <dgm:spPr/>
      <dgm:t>
        <a:bodyPr/>
        <a:lstStyle/>
        <a:p>
          <a:r>
            <a:rPr lang="en-US" dirty="0" smtClean="0"/>
            <a:t>Loss of Control </a:t>
          </a:r>
          <a:endParaRPr lang="en-US" dirty="0"/>
        </a:p>
      </dgm:t>
    </dgm:pt>
    <dgm:pt modelId="{03C2BC18-F82D-4F1F-9B54-52735FE3D88C}" type="parTrans" cxnId="{723107EA-5D5C-4C8F-BFC8-4B59A3A309E1}">
      <dgm:prSet/>
      <dgm:spPr/>
      <dgm:t>
        <a:bodyPr/>
        <a:lstStyle/>
        <a:p>
          <a:endParaRPr lang="en-US"/>
        </a:p>
      </dgm:t>
    </dgm:pt>
    <dgm:pt modelId="{1FC6F8F5-9187-48E1-9AFE-D0A17D55A979}" type="sibTrans" cxnId="{723107EA-5D5C-4C8F-BFC8-4B59A3A309E1}">
      <dgm:prSet/>
      <dgm:spPr/>
      <dgm:t>
        <a:bodyPr/>
        <a:lstStyle/>
        <a:p>
          <a:endParaRPr lang="en-US"/>
        </a:p>
      </dgm:t>
    </dgm:pt>
    <dgm:pt modelId="{EBE87794-88E1-4B91-93B7-6F967C4010D8}">
      <dgm:prSet phldrT="[Text]"/>
      <dgm:spPr/>
      <dgm:t>
        <a:bodyPr/>
        <a:lstStyle/>
        <a:p>
          <a:r>
            <a:rPr lang="en-US" dirty="0" smtClean="0"/>
            <a:t>Integrations is limited</a:t>
          </a:r>
          <a:endParaRPr lang="en-US" dirty="0"/>
        </a:p>
      </dgm:t>
    </dgm:pt>
    <dgm:pt modelId="{D44950C7-690B-43E5-A082-FF2ED2EF5472}" type="parTrans" cxnId="{B3B4AC44-4E48-43BC-AC3E-B5254041A432}">
      <dgm:prSet/>
      <dgm:spPr/>
      <dgm:t>
        <a:bodyPr/>
        <a:lstStyle/>
        <a:p>
          <a:endParaRPr lang="en-US"/>
        </a:p>
      </dgm:t>
    </dgm:pt>
    <dgm:pt modelId="{9CD9210E-E233-4954-9116-BA4504665562}" type="sibTrans" cxnId="{B3B4AC44-4E48-43BC-AC3E-B5254041A432}">
      <dgm:prSet/>
      <dgm:spPr/>
      <dgm:t>
        <a:bodyPr/>
        <a:lstStyle/>
        <a:p>
          <a:endParaRPr lang="en-US"/>
        </a:p>
      </dgm:t>
    </dgm:pt>
    <dgm:pt modelId="{6DE45B7D-7D45-476D-AB49-C0F07F2A060B}">
      <dgm:prSet phldrT="[Text]"/>
      <dgm:spPr/>
      <dgm:t>
        <a:bodyPr/>
        <a:lstStyle/>
        <a:p>
          <a:r>
            <a:rPr lang="en-US" dirty="0" smtClean="0"/>
            <a:t>Knowledge capture\transfer is difficult</a:t>
          </a:r>
          <a:endParaRPr lang="en-US" dirty="0"/>
        </a:p>
      </dgm:t>
    </dgm:pt>
    <dgm:pt modelId="{14A84EE6-79F8-4B37-AF9D-241ACA306F28}" type="parTrans" cxnId="{A4C882C8-74DA-4325-A174-624B2D51E80A}">
      <dgm:prSet/>
      <dgm:spPr/>
      <dgm:t>
        <a:bodyPr/>
        <a:lstStyle/>
        <a:p>
          <a:endParaRPr lang="en-US"/>
        </a:p>
      </dgm:t>
    </dgm:pt>
    <dgm:pt modelId="{AD58FA86-4433-43FF-B056-08CBB2E707EC}" type="sibTrans" cxnId="{A4C882C8-74DA-4325-A174-624B2D51E80A}">
      <dgm:prSet/>
      <dgm:spPr/>
      <dgm:t>
        <a:bodyPr/>
        <a:lstStyle/>
        <a:p>
          <a:endParaRPr lang="en-US"/>
        </a:p>
      </dgm:t>
    </dgm:pt>
    <dgm:pt modelId="{3B994809-5D31-43C7-BB09-BB95BAA408B2}">
      <dgm:prSet phldrT="[Text]"/>
      <dgm:spPr/>
      <dgm:t>
        <a:bodyPr/>
        <a:lstStyle/>
        <a:p>
          <a:r>
            <a:rPr lang="en-US" dirty="0" smtClean="0"/>
            <a:t>Maintain multiple repository</a:t>
          </a:r>
          <a:endParaRPr lang="en-US" dirty="0"/>
        </a:p>
      </dgm:t>
    </dgm:pt>
    <dgm:pt modelId="{E2DA9801-E0D4-483E-896F-42B4C5ADC88E}" type="parTrans" cxnId="{B4D1DD07-14DC-4C54-AEB1-521B3D268078}">
      <dgm:prSet/>
      <dgm:spPr/>
    </dgm:pt>
    <dgm:pt modelId="{F46E8926-881D-4696-B362-378DFE03BAD8}" type="sibTrans" cxnId="{B4D1DD07-14DC-4C54-AEB1-521B3D268078}">
      <dgm:prSet/>
      <dgm:spPr/>
    </dgm:pt>
    <dgm:pt modelId="{8406E3AC-7CEC-44A7-BA4A-646DAA7963A9}">
      <dgm:prSet phldrT="[Text]"/>
      <dgm:spPr/>
      <dgm:t>
        <a:bodyPr/>
        <a:lstStyle/>
        <a:p>
          <a:r>
            <a:rPr lang="en-US" dirty="0" smtClean="0"/>
            <a:t>Information chaos </a:t>
          </a:r>
          <a:endParaRPr lang="en-US" dirty="0"/>
        </a:p>
      </dgm:t>
    </dgm:pt>
    <dgm:pt modelId="{52B88C35-6243-4B19-83B1-0A3ABFABB820}" type="sibTrans" cxnId="{D490E4F8-6F41-4143-A458-A1E8CE551707}">
      <dgm:prSet/>
      <dgm:spPr/>
      <dgm:t>
        <a:bodyPr/>
        <a:lstStyle/>
        <a:p>
          <a:endParaRPr lang="en-US"/>
        </a:p>
      </dgm:t>
    </dgm:pt>
    <dgm:pt modelId="{F7A41FFF-4FA9-409D-9A4E-007E8AFE958A}" type="parTrans" cxnId="{D490E4F8-6F41-4143-A458-A1E8CE551707}">
      <dgm:prSet/>
      <dgm:spPr/>
      <dgm:t>
        <a:bodyPr/>
        <a:lstStyle/>
        <a:p>
          <a:endParaRPr lang="en-US"/>
        </a:p>
      </dgm:t>
    </dgm:pt>
    <dgm:pt modelId="{8313F059-71EA-4806-BC4D-9C0C5847CCAE}">
      <dgm:prSet phldrT="[Text]"/>
      <dgm:spPr/>
      <dgm:t>
        <a:bodyPr/>
        <a:lstStyle/>
        <a:p>
          <a:r>
            <a:rPr lang="en-US" dirty="0" smtClean="0"/>
            <a:t>No application Retention and archive policy</a:t>
          </a:r>
          <a:endParaRPr lang="en-US" dirty="0"/>
        </a:p>
      </dgm:t>
    </dgm:pt>
    <dgm:pt modelId="{094CAC8C-76CC-4EE6-AEA7-DA9714D0F6BD}" type="parTrans" cxnId="{33FB7449-3F85-4290-B529-0478BA84FC7B}">
      <dgm:prSet/>
      <dgm:spPr/>
    </dgm:pt>
    <dgm:pt modelId="{ACC0CF25-B5BB-4314-ACD4-233335A163FC}" type="sibTrans" cxnId="{33FB7449-3F85-4290-B529-0478BA84FC7B}">
      <dgm:prSet/>
      <dgm:spPr/>
    </dgm:pt>
    <dgm:pt modelId="{F1034937-5937-4349-B8EF-DBE50B13F7DB}" type="pres">
      <dgm:prSet presAssocID="{9352041E-CB28-43C4-A5AA-295F3DE60680}" presName="Name0" presStyleCnt="0">
        <dgm:presLayoutVars>
          <dgm:dir/>
          <dgm:animLvl val="lvl"/>
          <dgm:resizeHandles val="exact"/>
        </dgm:presLayoutVars>
      </dgm:prSet>
      <dgm:spPr/>
      <dgm:t>
        <a:bodyPr/>
        <a:lstStyle/>
        <a:p>
          <a:endParaRPr lang="en-US"/>
        </a:p>
      </dgm:t>
    </dgm:pt>
    <dgm:pt modelId="{61A61AD9-982F-4760-8963-FB59EE9C8CA3}" type="pres">
      <dgm:prSet presAssocID="{B9EBBFAB-C8F8-4472-92D0-EA3F23A8BF38}" presName="composite" presStyleCnt="0"/>
      <dgm:spPr/>
    </dgm:pt>
    <dgm:pt modelId="{505DBC9F-B3A5-4D45-A1B4-92411E94521F}" type="pres">
      <dgm:prSet presAssocID="{B9EBBFAB-C8F8-4472-92D0-EA3F23A8BF38}" presName="parTx" presStyleLbl="alignNode1" presStyleIdx="0" presStyleCnt="2">
        <dgm:presLayoutVars>
          <dgm:chMax val="0"/>
          <dgm:chPref val="0"/>
          <dgm:bulletEnabled val="1"/>
        </dgm:presLayoutVars>
      </dgm:prSet>
      <dgm:spPr/>
      <dgm:t>
        <a:bodyPr/>
        <a:lstStyle/>
        <a:p>
          <a:endParaRPr lang="en-US"/>
        </a:p>
      </dgm:t>
    </dgm:pt>
    <dgm:pt modelId="{1E761FCA-5632-4D86-BD80-C88B7BDE2856}" type="pres">
      <dgm:prSet presAssocID="{B9EBBFAB-C8F8-4472-92D0-EA3F23A8BF38}" presName="desTx" presStyleLbl="alignAccFollowNode1" presStyleIdx="0" presStyleCnt="2">
        <dgm:presLayoutVars>
          <dgm:bulletEnabled val="1"/>
        </dgm:presLayoutVars>
      </dgm:prSet>
      <dgm:spPr/>
      <dgm:t>
        <a:bodyPr/>
        <a:lstStyle/>
        <a:p>
          <a:endParaRPr lang="en-US"/>
        </a:p>
      </dgm:t>
    </dgm:pt>
    <dgm:pt modelId="{417E9255-9446-4536-A650-6CB3B9573BCF}" type="pres">
      <dgm:prSet presAssocID="{785DABA4-C94B-4A6E-9AB5-68EBF0FF340A}" presName="space" presStyleCnt="0"/>
      <dgm:spPr/>
    </dgm:pt>
    <dgm:pt modelId="{A3854B24-228D-46F9-B65D-907B9283501E}" type="pres">
      <dgm:prSet presAssocID="{0CDBAA23-2713-4063-A830-4F52AB6854B7}" presName="composite" presStyleCnt="0"/>
      <dgm:spPr/>
    </dgm:pt>
    <dgm:pt modelId="{AB91720B-6BF3-4358-BD2A-456D60AF7A94}" type="pres">
      <dgm:prSet presAssocID="{0CDBAA23-2713-4063-A830-4F52AB6854B7}" presName="parTx" presStyleLbl="alignNode1" presStyleIdx="1" presStyleCnt="2">
        <dgm:presLayoutVars>
          <dgm:chMax val="0"/>
          <dgm:chPref val="0"/>
          <dgm:bulletEnabled val="1"/>
        </dgm:presLayoutVars>
      </dgm:prSet>
      <dgm:spPr/>
      <dgm:t>
        <a:bodyPr/>
        <a:lstStyle/>
        <a:p>
          <a:endParaRPr lang="en-US"/>
        </a:p>
      </dgm:t>
    </dgm:pt>
    <dgm:pt modelId="{6C57C55D-4DB2-4F24-A3D3-370B94EB2957}" type="pres">
      <dgm:prSet presAssocID="{0CDBAA23-2713-4063-A830-4F52AB6854B7}" presName="desTx" presStyleLbl="alignAccFollowNode1" presStyleIdx="1" presStyleCnt="2">
        <dgm:presLayoutVars>
          <dgm:bulletEnabled val="1"/>
        </dgm:presLayoutVars>
      </dgm:prSet>
      <dgm:spPr/>
      <dgm:t>
        <a:bodyPr/>
        <a:lstStyle/>
        <a:p>
          <a:endParaRPr lang="en-US"/>
        </a:p>
      </dgm:t>
    </dgm:pt>
  </dgm:ptLst>
  <dgm:cxnLst>
    <dgm:cxn modelId="{880CAB00-8CB2-493D-9146-87CB3E9215EC}" type="presOf" srcId="{8406E3AC-7CEC-44A7-BA4A-646DAA7963A9}" destId="{6C57C55D-4DB2-4F24-A3D3-370B94EB2957}" srcOrd="0" destOrd="3" presId="urn:microsoft.com/office/officeart/2005/8/layout/hList1"/>
    <dgm:cxn modelId="{C9FFBF0F-F73F-4B6A-8C07-F3D8B38CAFFB}" type="presOf" srcId="{4BCA4DD6-A4B0-44A4-A2F9-FDC3DF5015D2}" destId="{6C57C55D-4DB2-4F24-A3D3-370B94EB2957}" srcOrd="0" destOrd="1" presId="urn:microsoft.com/office/officeart/2005/8/layout/hList1"/>
    <dgm:cxn modelId="{3A066F8F-D79B-4B0C-AD16-838D5B862FE2}" type="presOf" srcId="{994B9CDE-5C32-4DF7-BAC3-483C2DCD234D}" destId="{1E761FCA-5632-4D86-BD80-C88B7BDE2856}" srcOrd="0" destOrd="0" presId="urn:microsoft.com/office/officeart/2005/8/layout/hList1"/>
    <dgm:cxn modelId="{8C6549D4-B985-4450-8395-5F3AD34B1FA9}" type="presOf" srcId="{9352041E-CB28-43C4-A5AA-295F3DE60680}" destId="{F1034937-5937-4349-B8EF-DBE50B13F7DB}" srcOrd="0" destOrd="0" presId="urn:microsoft.com/office/officeart/2005/8/layout/hList1"/>
    <dgm:cxn modelId="{723107EA-5D5C-4C8F-BFC8-4B59A3A309E1}" srcId="{0CDBAA23-2713-4063-A830-4F52AB6854B7}" destId="{8919CC17-85D3-435F-A4C0-CA1B809C68CC}" srcOrd="2" destOrd="0" parTransId="{03C2BC18-F82D-4F1F-9B54-52735FE3D88C}" sibTransId="{1FC6F8F5-9187-48E1-9AFE-D0A17D55A979}"/>
    <dgm:cxn modelId="{E0E332C8-7B9F-4346-815D-6FEF8E75862D}" srcId="{B9EBBFAB-C8F8-4472-92D0-EA3F23A8BF38}" destId="{994B9CDE-5C32-4DF7-BAC3-483C2DCD234D}" srcOrd="0" destOrd="0" parTransId="{B9C7460E-EFB3-42DD-8C92-D0EF337A8495}" sibTransId="{5C087A9C-88EE-488A-AEA8-B65131B38DBE}"/>
    <dgm:cxn modelId="{296B5FFB-C756-49AE-9F75-34BE6DC930B2}" type="presOf" srcId="{8313F059-71EA-4806-BC4D-9C0C5847CCAE}" destId="{1E761FCA-5632-4D86-BD80-C88B7BDE2856}" srcOrd="0" destOrd="8" presId="urn:microsoft.com/office/officeart/2005/8/layout/hList1"/>
    <dgm:cxn modelId="{742ABCE8-8E0F-4D51-A9B7-0AD4FA631672}" type="presOf" srcId="{E5CEC483-13E7-4523-B2AA-7ED97DEE5CBB}" destId="{1E761FCA-5632-4D86-BD80-C88B7BDE2856}" srcOrd="0" destOrd="6" presId="urn:microsoft.com/office/officeart/2005/8/layout/hList1"/>
    <dgm:cxn modelId="{B363284F-31C9-4F47-83A3-C18400175F6F}" type="presOf" srcId="{1F66C0F8-7512-488C-A136-668264728008}" destId="{6C57C55D-4DB2-4F24-A3D3-370B94EB2957}" srcOrd="0" destOrd="6" presId="urn:microsoft.com/office/officeart/2005/8/layout/hList1"/>
    <dgm:cxn modelId="{ABA87333-9409-4115-9A9A-6FC20E3EE87B}" type="presOf" srcId="{F9D5D468-79C8-4AA1-A6D9-0B073A7F25E3}" destId="{1E761FCA-5632-4D86-BD80-C88B7BDE2856}" srcOrd="0" destOrd="5" presId="urn:microsoft.com/office/officeart/2005/8/layout/hList1"/>
    <dgm:cxn modelId="{2E04A710-45CC-43A6-B156-264239CC0932}" srcId="{B9EBBFAB-C8F8-4472-92D0-EA3F23A8BF38}" destId="{E5CEC483-13E7-4523-B2AA-7ED97DEE5CBB}" srcOrd="6" destOrd="0" parTransId="{523A0DAE-7314-469F-A8C4-719994EE78CD}" sibTransId="{213695DD-7874-4ED4-A3CA-36CD3BF5208C}"/>
    <dgm:cxn modelId="{2AA5AD7E-BAA9-4C6F-AB08-44C74CCAF21D}" srcId="{9352041E-CB28-43C4-A5AA-295F3DE60680}" destId="{0CDBAA23-2713-4063-A830-4F52AB6854B7}" srcOrd="1" destOrd="0" parTransId="{89645E7E-DE28-45D1-8088-71A10FC626BC}" sibTransId="{2ADA9244-E057-4133-A772-4498BA4CE8A3}"/>
    <dgm:cxn modelId="{71F23B61-2876-4759-A4B3-4736F79DB1A6}" type="presOf" srcId="{A767F2E8-197A-4514-B9AB-51D0FD30D7B6}" destId="{6C57C55D-4DB2-4F24-A3D3-370B94EB2957}" srcOrd="0" destOrd="0" presId="urn:microsoft.com/office/officeart/2005/8/layout/hList1"/>
    <dgm:cxn modelId="{4BB862F8-26F4-40A0-AFD7-1A1F2E3635C6}" srcId="{B9EBBFAB-C8F8-4472-92D0-EA3F23A8BF38}" destId="{F9D5D468-79C8-4AA1-A6D9-0B073A7F25E3}" srcOrd="5" destOrd="0" parTransId="{4EFE16EF-B944-45F3-805D-E1E5252FEACE}" sibTransId="{2B67C475-E85A-4366-99EB-F5E37CA3A4BF}"/>
    <dgm:cxn modelId="{0D257E0A-406B-4DA5-90F7-9424BAC24E11}" srcId="{B9EBBFAB-C8F8-4472-92D0-EA3F23A8BF38}" destId="{9480D078-5943-4110-99AB-E2B5B7ACE9BF}" srcOrd="1" destOrd="0" parTransId="{44E990B6-CD6A-4B7C-921C-1A21A561D21F}" sibTransId="{A6CDAFD6-C86C-4C30-8849-E42FC3B461F0}"/>
    <dgm:cxn modelId="{33FB7449-3F85-4290-B529-0478BA84FC7B}" srcId="{B9EBBFAB-C8F8-4472-92D0-EA3F23A8BF38}" destId="{8313F059-71EA-4806-BC4D-9C0C5847CCAE}" srcOrd="8" destOrd="0" parTransId="{094CAC8C-76CC-4EE6-AEA7-DA9714D0F6BD}" sibTransId="{ACC0CF25-B5BB-4314-ACD4-233335A163FC}"/>
    <dgm:cxn modelId="{D490E4F8-6F41-4143-A458-A1E8CE551707}" srcId="{0CDBAA23-2713-4063-A830-4F52AB6854B7}" destId="{8406E3AC-7CEC-44A7-BA4A-646DAA7963A9}" srcOrd="3" destOrd="0" parTransId="{F7A41FFF-4FA9-409D-9A4E-007E8AFE958A}" sibTransId="{52B88C35-6243-4B19-83B1-0A3ABFABB820}"/>
    <dgm:cxn modelId="{2F975FA0-E74D-4943-AF64-F9D45030BFBF}" type="presOf" srcId="{A1DA4AAA-27D1-45BB-9FB7-D285EF40327E}" destId="{1E761FCA-5632-4D86-BD80-C88B7BDE2856}" srcOrd="0" destOrd="4" presId="urn:microsoft.com/office/officeart/2005/8/layout/hList1"/>
    <dgm:cxn modelId="{12A1C297-C156-4DBF-A44A-7CFD73E62119}" type="presOf" srcId="{9480D078-5943-4110-99AB-E2B5B7ACE9BF}" destId="{1E761FCA-5632-4D86-BD80-C88B7BDE2856}" srcOrd="0" destOrd="1" presId="urn:microsoft.com/office/officeart/2005/8/layout/hList1"/>
    <dgm:cxn modelId="{8DA51C68-0739-40D4-B91B-8472066A5527}" type="presOf" srcId="{A4B2DFCF-5F4A-4907-925A-B6CEB98C9388}" destId="{6C57C55D-4DB2-4F24-A3D3-370B94EB2957}" srcOrd="0" destOrd="7" presId="urn:microsoft.com/office/officeart/2005/8/layout/hList1"/>
    <dgm:cxn modelId="{322E41B0-82B5-42A9-A2B4-2EA338E496A1}" srcId="{B9EBBFAB-C8F8-4472-92D0-EA3F23A8BF38}" destId="{97E5F4FE-3452-4860-8232-880872A30633}" srcOrd="2" destOrd="0" parTransId="{97E623BE-6242-49FA-9BDA-AEA1ED5921D0}" sibTransId="{9D203604-03AF-4D91-9A59-887DD4C0A810}"/>
    <dgm:cxn modelId="{BCEAF9BE-D5A1-4044-B699-4FA09369079A}" type="presOf" srcId="{97E5F4FE-3452-4860-8232-880872A30633}" destId="{1E761FCA-5632-4D86-BD80-C88B7BDE2856}" srcOrd="0" destOrd="2" presId="urn:microsoft.com/office/officeart/2005/8/layout/hList1"/>
    <dgm:cxn modelId="{E542D78F-CC8F-4ECE-85E9-BFE7B2BA4015}" type="presOf" srcId="{8919CC17-85D3-435F-A4C0-CA1B809C68CC}" destId="{6C57C55D-4DB2-4F24-A3D3-370B94EB2957}" srcOrd="0" destOrd="2" presId="urn:microsoft.com/office/officeart/2005/8/layout/hList1"/>
    <dgm:cxn modelId="{BB49EB06-2CD8-4859-AC2D-68C4DB425D0D}" type="presOf" srcId="{0CDBAA23-2713-4063-A830-4F52AB6854B7}" destId="{AB91720B-6BF3-4358-BD2A-456D60AF7A94}" srcOrd="0" destOrd="0" presId="urn:microsoft.com/office/officeart/2005/8/layout/hList1"/>
    <dgm:cxn modelId="{1E079F94-D1EE-4CCC-90B8-1D29A9785A41}" srcId="{0CDBAA23-2713-4063-A830-4F52AB6854B7}" destId="{1F66C0F8-7512-488C-A136-668264728008}" srcOrd="6" destOrd="0" parTransId="{F9A325C4-F249-4720-83A4-90CBBFECF01F}" sibTransId="{CAFEEF5B-0F3B-4CA4-B71C-C38EAD1ADD44}"/>
    <dgm:cxn modelId="{A4C882C8-74DA-4325-A174-624B2D51E80A}" srcId="{0CDBAA23-2713-4063-A830-4F52AB6854B7}" destId="{6DE45B7D-7D45-476D-AB49-C0F07F2A060B}" srcOrd="5" destOrd="0" parTransId="{14A84EE6-79F8-4B37-AF9D-241ACA306F28}" sibTransId="{AD58FA86-4433-43FF-B056-08CBB2E707EC}"/>
    <dgm:cxn modelId="{E0F78CE1-A444-434B-8B48-7932D5E3F226}" srcId="{B9EBBFAB-C8F8-4472-92D0-EA3F23A8BF38}" destId="{A1DA4AAA-27D1-45BB-9FB7-D285EF40327E}" srcOrd="4" destOrd="0" parTransId="{B6653CA8-FD46-46EB-AF93-144B1C90B02E}" sibTransId="{DF50417A-770E-4F1B-A72E-33E19D11042C}"/>
    <dgm:cxn modelId="{D5CCDF2C-2D0D-47DE-9507-93AF1ABA797C}" srcId="{0CDBAA23-2713-4063-A830-4F52AB6854B7}" destId="{A767F2E8-197A-4514-B9AB-51D0FD30D7B6}" srcOrd="0" destOrd="0" parTransId="{9860F682-4349-48B5-B7B8-37177E87A8D0}" sibTransId="{91250837-06A8-4AE2-B6ED-41237D375F6A}"/>
    <dgm:cxn modelId="{C8CFE505-26DD-4A12-A442-DEEC38FFACC8}" srcId="{0CDBAA23-2713-4063-A830-4F52AB6854B7}" destId="{4BCA4DD6-A4B0-44A4-A2F9-FDC3DF5015D2}" srcOrd="1" destOrd="0" parTransId="{EC7DCE90-9DD3-4BB4-8B25-8C91A7FE40BB}" sibTransId="{00EC0DAF-4CB7-4893-82D0-9C1B2C097953}"/>
    <dgm:cxn modelId="{E4ABEFBA-EAF6-49EE-ADE4-89DC8843CD82}" srcId="{0CDBAA23-2713-4063-A830-4F52AB6854B7}" destId="{A4B2DFCF-5F4A-4907-925A-B6CEB98C9388}" srcOrd="7" destOrd="0" parTransId="{87ABAC28-8140-4691-A13B-802F83F4CD4D}" sibTransId="{C04F0708-5AD4-4CCE-A24C-11D41649E0C1}"/>
    <dgm:cxn modelId="{B4D1DD07-14DC-4C54-AEB1-521B3D268078}" srcId="{B9EBBFAB-C8F8-4472-92D0-EA3F23A8BF38}" destId="{3B994809-5D31-43C7-BB09-BB95BAA408B2}" srcOrd="7" destOrd="0" parTransId="{E2DA9801-E0D4-483E-896F-42B4C5ADC88E}" sibTransId="{F46E8926-881D-4696-B362-378DFE03BAD8}"/>
    <dgm:cxn modelId="{1E030923-0CEE-4040-B0EB-E3B4FBCAC859}" type="presOf" srcId="{6DE45B7D-7D45-476D-AB49-C0F07F2A060B}" destId="{6C57C55D-4DB2-4F24-A3D3-370B94EB2957}" srcOrd="0" destOrd="5" presId="urn:microsoft.com/office/officeart/2005/8/layout/hList1"/>
    <dgm:cxn modelId="{79684170-A1C7-4A44-ABED-69FE3E7F71F9}" srcId="{9352041E-CB28-43C4-A5AA-295F3DE60680}" destId="{B9EBBFAB-C8F8-4472-92D0-EA3F23A8BF38}" srcOrd="0" destOrd="0" parTransId="{65FBF9DF-E82B-47D2-8BC2-A89082850B48}" sibTransId="{785DABA4-C94B-4A6E-9AB5-68EBF0FF340A}"/>
    <dgm:cxn modelId="{4BD88CCD-8C8C-43E2-A402-8276D8BBAC25}" type="presOf" srcId="{B9EBBFAB-C8F8-4472-92D0-EA3F23A8BF38}" destId="{505DBC9F-B3A5-4D45-A1B4-92411E94521F}" srcOrd="0" destOrd="0" presId="urn:microsoft.com/office/officeart/2005/8/layout/hList1"/>
    <dgm:cxn modelId="{6F087D8C-FD54-4009-A52D-9D1C62F5A34C}" type="presOf" srcId="{3B994809-5D31-43C7-BB09-BB95BAA408B2}" destId="{1E761FCA-5632-4D86-BD80-C88B7BDE2856}" srcOrd="0" destOrd="7" presId="urn:microsoft.com/office/officeart/2005/8/layout/hList1"/>
    <dgm:cxn modelId="{9E50A4B9-284C-4D9F-ABB5-5DC3550E4AD4}" type="presOf" srcId="{EBE87794-88E1-4B91-93B7-6F967C4010D8}" destId="{6C57C55D-4DB2-4F24-A3D3-370B94EB2957}" srcOrd="0" destOrd="4" presId="urn:microsoft.com/office/officeart/2005/8/layout/hList1"/>
    <dgm:cxn modelId="{0944C181-7768-4B72-B38E-663D651B6C9D}" type="presOf" srcId="{788B8D09-11E0-4EE7-8BE9-2E15BB2DCB7E}" destId="{1E761FCA-5632-4D86-BD80-C88B7BDE2856}" srcOrd="0" destOrd="3" presId="urn:microsoft.com/office/officeart/2005/8/layout/hList1"/>
    <dgm:cxn modelId="{41084E2B-DAAA-477F-8C62-7918D62AEFEE}" srcId="{B9EBBFAB-C8F8-4472-92D0-EA3F23A8BF38}" destId="{788B8D09-11E0-4EE7-8BE9-2E15BB2DCB7E}" srcOrd="3" destOrd="0" parTransId="{84BF2095-1384-45AF-87B7-9381D51D4B21}" sibTransId="{748CA04A-7916-42AB-AB43-B8264FE4498D}"/>
    <dgm:cxn modelId="{B3B4AC44-4E48-43BC-AC3E-B5254041A432}" srcId="{0CDBAA23-2713-4063-A830-4F52AB6854B7}" destId="{EBE87794-88E1-4B91-93B7-6F967C4010D8}" srcOrd="4" destOrd="0" parTransId="{D44950C7-690B-43E5-A082-FF2ED2EF5472}" sibTransId="{9CD9210E-E233-4954-9116-BA4504665562}"/>
    <dgm:cxn modelId="{0C9AD7FA-76C9-429E-A7F8-FCA0B186255B}" type="presParOf" srcId="{F1034937-5937-4349-B8EF-DBE50B13F7DB}" destId="{61A61AD9-982F-4760-8963-FB59EE9C8CA3}" srcOrd="0" destOrd="0" presId="urn:microsoft.com/office/officeart/2005/8/layout/hList1"/>
    <dgm:cxn modelId="{A4488170-0165-44E0-9AA6-2DC8A445F22B}" type="presParOf" srcId="{61A61AD9-982F-4760-8963-FB59EE9C8CA3}" destId="{505DBC9F-B3A5-4D45-A1B4-92411E94521F}" srcOrd="0" destOrd="0" presId="urn:microsoft.com/office/officeart/2005/8/layout/hList1"/>
    <dgm:cxn modelId="{AAD7A13A-9DE5-427A-88D8-7E582E1615CC}" type="presParOf" srcId="{61A61AD9-982F-4760-8963-FB59EE9C8CA3}" destId="{1E761FCA-5632-4D86-BD80-C88B7BDE2856}" srcOrd="1" destOrd="0" presId="urn:microsoft.com/office/officeart/2005/8/layout/hList1"/>
    <dgm:cxn modelId="{9440A247-C1D0-4839-AFE9-090FB8E28FE8}" type="presParOf" srcId="{F1034937-5937-4349-B8EF-DBE50B13F7DB}" destId="{417E9255-9446-4536-A650-6CB3B9573BCF}" srcOrd="1" destOrd="0" presId="urn:microsoft.com/office/officeart/2005/8/layout/hList1"/>
    <dgm:cxn modelId="{59CB901B-71C9-4C0E-B0BA-F1193FBAB403}" type="presParOf" srcId="{F1034937-5937-4349-B8EF-DBE50B13F7DB}" destId="{A3854B24-228D-46F9-B65D-907B9283501E}" srcOrd="2" destOrd="0" presId="urn:microsoft.com/office/officeart/2005/8/layout/hList1"/>
    <dgm:cxn modelId="{D4F39862-0C06-4228-9B75-48EC3D84CB2B}" type="presParOf" srcId="{A3854B24-228D-46F9-B65D-907B9283501E}" destId="{AB91720B-6BF3-4358-BD2A-456D60AF7A94}" srcOrd="0" destOrd="0" presId="urn:microsoft.com/office/officeart/2005/8/layout/hList1"/>
    <dgm:cxn modelId="{4CF0CD08-7CF3-469C-8E44-DC541A0A2B40}" type="presParOf" srcId="{A3854B24-228D-46F9-B65D-907B9283501E}" destId="{6C57C55D-4DB2-4F24-A3D3-370B94EB2957}" srcOrd="1" destOrd="0" presId="urn:microsoft.com/office/officeart/2005/8/layout/h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57E922B-9272-4FB7-AD1C-8E999C28F174}">
      <dsp:nvSpPr>
        <dsp:cNvPr id="0" name=""/>
        <dsp:cNvSpPr/>
      </dsp:nvSpPr>
      <dsp:spPr>
        <a:xfrm rot="5400000">
          <a:off x="6346366" y="2103863"/>
          <a:ext cx="1826240" cy="2549827"/>
        </a:xfrm>
        <a:prstGeom prst="trapezoid">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vert270" wrap="square" lIns="22860" tIns="22860" rIns="22860" bIns="22860" numCol="1" spcCol="1270" anchor="ctr" anchorCtr="0">
          <a:noAutofit/>
        </a:bodyPr>
        <a:lstStyle/>
        <a:p>
          <a:pPr lvl="0" algn="l" defTabSz="800100" rtl="0">
            <a:lnSpc>
              <a:spcPct val="90000"/>
            </a:lnSpc>
            <a:spcBef>
              <a:spcPct val="0"/>
            </a:spcBef>
            <a:spcAft>
              <a:spcPct val="35000"/>
            </a:spcAft>
          </a:pPr>
          <a:r>
            <a:rPr lang="en-US" sz="1800" kern="1200" dirty="0" smtClean="0">
              <a:solidFill>
                <a:schemeClr val="bg1">
                  <a:lumMod val="85000"/>
                </a:schemeClr>
              </a:solidFill>
            </a:rPr>
            <a:t>Knowledge</a:t>
          </a:r>
        </a:p>
        <a:p>
          <a:pPr lvl="0" algn="l" defTabSz="800100" rtl="0">
            <a:lnSpc>
              <a:spcPct val="90000"/>
            </a:lnSpc>
            <a:spcBef>
              <a:spcPct val="0"/>
            </a:spcBef>
            <a:spcAft>
              <a:spcPct val="35000"/>
            </a:spcAft>
          </a:pPr>
          <a:r>
            <a:rPr lang="en-US" sz="1100" b="1" kern="1200" dirty="0" smtClean="0">
              <a:solidFill>
                <a:schemeClr val="bg1">
                  <a:lumMod val="85000"/>
                </a:schemeClr>
              </a:solidFill>
            </a:rPr>
            <a:t>Contextualized information</a:t>
          </a:r>
          <a:r>
            <a:rPr lang="en-GB" sz="1100" b="1" kern="1200" dirty="0" smtClean="0">
              <a:solidFill>
                <a:schemeClr val="bg1">
                  <a:lumMod val="85000"/>
                </a:schemeClr>
              </a:solidFill>
            </a:rPr>
            <a:t>:</a:t>
          </a:r>
        </a:p>
        <a:p>
          <a:pPr lvl="0" algn="l" defTabSz="800100">
            <a:lnSpc>
              <a:spcPct val="90000"/>
            </a:lnSpc>
            <a:spcBef>
              <a:spcPct val="0"/>
            </a:spcBef>
            <a:spcAft>
              <a:spcPct val="35000"/>
            </a:spcAft>
          </a:pPr>
          <a:r>
            <a:rPr lang="en-US" sz="1100" kern="1200" dirty="0" smtClean="0">
              <a:solidFill>
                <a:schemeClr val="bg1">
                  <a:lumMod val="85000"/>
                </a:schemeClr>
              </a:solidFill>
            </a:rPr>
            <a:t>Know-how &amp; understanding </a:t>
          </a:r>
        </a:p>
        <a:p>
          <a:pPr lvl="0" algn="l" defTabSz="800100">
            <a:lnSpc>
              <a:spcPct val="90000"/>
            </a:lnSpc>
            <a:spcBef>
              <a:spcPct val="0"/>
            </a:spcBef>
            <a:spcAft>
              <a:spcPct val="35000"/>
            </a:spcAft>
          </a:pPr>
          <a:r>
            <a:rPr lang="en-US" sz="1100" kern="1200" dirty="0" smtClean="0">
              <a:solidFill>
                <a:schemeClr val="bg1">
                  <a:lumMod val="85000"/>
                </a:schemeClr>
              </a:solidFill>
            </a:rPr>
            <a:t>experience, insight</a:t>
          </a:r>
          <a:endParaRPr lang="en-GB" sz="600" kern="1200" dirty="0">
            <a:solidFill>
              <a:schemeClr val="bg1">
                <a:lumMod val="85000"/>
              </a:schemeClr>
            </a:solidFill>
          </a:endParaRPr>
        </a:p>
      </dsp:txBody>
      <dsp:txXfrm rot="5400000">
        <a:off x="6346366" y="2103863"/>
        <a:ext cx="1826240" cy="2549827"/>
      </dsp:txXfrm>
    </dsp:sp>
    <dsp:sp modelId="{EAB4C6E0-67EE-4418-B709-C167AD750276}">
      <dsp:nvSpPr>
        <dsp:cNvPr id="0" name=""/>
        <dsp:cNvSpPr/>
      </dsp:nvSpPr>
      <dsp:spPr>
        <a:xfrm rot="5400000">
          <a:off x="2868172" y="2383436"/>
          <a:ext cx="2380101" cy="2267744"/>
        </a:xfrm>
        <a:prstGeom prst="trapezoid">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vert270" wrap="square" lIns="30480" tIns="30480" rIns="30480" bIns="30480" numCol="1" spcCol="1270" anchor="t" anchorCtr="0">
          <a:noAutofit/>
        </a:bodyPr>
        <a:lstStyle/>
        <a:p>
          <a:pPr marL="0" marR="0" lvl="0" indent="0" algn="l" defTabSz="914400" eaLnBrk="1" fontAlgn="auto" latinLnBrk="0" hangingPunct="1">
            <a:lnSpc>
              <a:spcPct val="100000"/>
            </a:lnSpc>
            <a:spcBef>
              <a:spcPct val="0"/>
            </a:spcBef>
            <a:spcAft>
              <a:spcPts val="0"/>
            </a:spcAft>
            <a:buClrTx/>
            <a:buSzTx/>
            <a:buFontTx/>
            <a:buNone/>
            <a:tabLst/>
            <a:defRPr/>
          </a:pPr>
          <a:r>
            <a:rPr lang="en-US" sz="2400" kern="1200" dirty="0" smtClean="0">
              <a:solidFill>
                <a:schemeClr val="tx1"/>
              </a:solidFill>
            </a:rPr>
            <a:t>Information</a:t>
          </a:r>
        </a:p>
        <a:p>
          <a:pPr marL="0" marR="0" lvl="0" indent="0" algn="l" defTabSz="914400" eaLnBrk="1" fontAlgn="auto" latinLnBrk="0" hangingPunct="1">
            <a:lnSpc>
              <a:spcPct val="100000"/>
            </a:lnSpc>
            <a:spcBef>
              <a:spcPct val="0"/>
            </a:spcBef>
            <a:spcAft>
              <a:spcPts val="0"/>
            </a:spcAft>
            <a:buClrTx/>
            <a:buSzTx/>
            <a:buFontTx/>
            <a:buNone/>
            <a:tabLst/>
            <a:defRPr/>
          </a:pPr>
          <a:r>
            <a:rPr lang="en-GB" sz="1200" b="1" kern="1200" dirty="0" smtClean="0">
              <a:solidFill>
                <a:schemeClr val="tx1"/>
              </a:solidFill>
            </a:rPr>
            <a:t>Complex and multi-dimensional:</a:t>
          </a:r>
        </a:p>
        <a:p>
          <a:pPr marL="0" marR="0" lvl="0" indent="0" algn="l" defTabSz="914400" eaLnBrk="1" fontAlgn="auto" latinLnBrk="0" hangingPunct="1">
            <a:lnSpc>
              <a:spcPct val="100000"/>
            </a:lnSpc>
            <a:spcBef>
              <a:spcPct val="0"/>
            </a:spcBef>
            <a:spcAft>
              <a:spcPts val="0"/>
            </a:spcAft>
            <a:buClrTx/>
            <a:buSzTx/>
            <a:buFontTx/>
            <a:buNone/>
            <a:tabLst/>
            <a:defRPr/>
          </a:pPr>
          <a:r>
            <a:rPr lang="en-US" sz="1400" kern="1200" dirty="0" smtClean="0"/>
            <a:t>The interpretation of data</a:t>
          </a:r>
        </a:p>
        <a:p>
          <a:pPr marL="0" marR="0" lvl="0" indent="0" algn="l" defTabSz="914400" eaLnBrk="1" fontAlgn="auto" latinLnBrk="0" hangingPunct="1">
            <a:lnSpc>
              <a:spcPct val="100000"/>
            </a:lnSpc>
            <a:spcBef>
              <a:spcPct val="0"/>
            </a:spcBef>
            <a:spcAft>
              <a:spcPts val="0"/>
            </a:spcAft>
            <a:buClrTx/>
            <a:buSzTx/>
            <a:buFontTx/>
            <a:buNone/>
            <a:tabLst/>
            <a:defRPr/>
          </a:pPr>
          <a:r>
            <a:rPr lang="en-US" sz="1400" kern="1200" dirty="0" smtClean="0"/>
            <a:t> based on its context. </a:t>
          </a:r>
        </a:p>
        <a:p>
          <a:pPr marL="0" marR="0" lvl="0" indent="0" algn="l" defTabSz="914400" eaLnBrk="1" fontAlgn="auto" latinLnBrk="0" hangingPunct="1">
            <a:lnSpc>
              <a:spcPct val="100000"/>
            </a:lnSpc>
            <a:spcBef>
              <a:spcPct val="0"/>
            </a:spcBef>
            <a:spcAft>
              <a:spcPts val="0"/>
            </a:spcAft>
            <a:buClrTx/>
            <a:buSzTx/>
            <a:buFontTx/>
            <a:buNone/>
            <a:tabLst/>
            <a:defRPr/>
          </a:pPr>
          <a:r>
            <a:rPr lang="en-US" sz="1400" kern="1200" dirty="0" smtClean="0"/>
            <a:t> Categorized, calculated</a:t>
          </a:r>
        </a:p>
        <a:p>
          <a:pPr marL="0" marR="0" lvl="0" indent="0" algn="l" defTabSz="914400" eaLnBrk="1" fontAlgn="auto" latinLnBrk="0" hangingPunct="1">
            <a:lnSpc>
              <a:spcPct val="100000"/>
            </a:lnSpc>
            <a:spcBef>
              <a:spcPct val="0"/>
            </a:spcBef>
            <a:spcAft>
              <a:spcPts val="0"/>
            </a:spcAft>
            <a:buClrTx/>
            <a:buSzTx/>
            <a:buFontTx/>
            <a:buNone/>
            <a:tabLst/>
            <a:defRPr/>
          </a:pPr>
          <a:r>
            <a:rPr lang="en-US" sz="1400" kern="1200" dirty="0" smtClean="0"/>
            <a:t> and condensed data. </a:t>
          </a:r>
        </a:p>
        <a:p>
          <a:pPr marL="0" marR="0" lvl="0" indent="0" algn="l" defTabSz="914400" eaLnBrk="1" fontAlgn="auto" latinLnBrk="0" hangingPunct="1">
            <a:lnSpc>
              <a:spcPct val="100000"/>
            </a:lnSpc>
            <a:spcBef>
              <a:spcPct val="0"/>
            </a:spcBef>
            <a:spcAft>
              <a:spcPts val="0"/>
            </a:spcAft>
            <a:buClrTx/>
            <a:buSzTx/>
            <a:buFontTx/>
            <a:buNone/>
            <a:tabLst/>
            <a:defRPr/>
          </a:pPr>
          <a:endParaRPr lang="en-US" sz="1200" kern="1200" dirty="0" smtClean="0"/>
        </a:p>
        <a:p>
          <a:pPr marL="0" marR="0" lvl="0" indent="0" algn="l" defTabSz="914400" eaLnBrk="1" fontAlgn="auto" latinLnBrk="0" hangingPunct="1">
            <a:lnSpc>
              <a:spcPct val="100000"/>
            </a:lnSpc>
            <a:spcBef>
              <a:spcPct val="0"/>
            </a:spcBef>
            <a:spcAft>
              <a:spcPts val="0"/>
            </a:spcAft>
            <a:buClrTx/>
            <a:buSzTx/>
            <a:buFontTx/>
            <a:buNone/>
            <a:tabLst/>
            <a:defRPr/>
          </a:pPr>
          <a:endParaRPr lang="en-US" sz="1200" kern="1200" dirty="0" smtClean="0"/>
        </a:p>
        <a:p>
          <a:pPr marL="0" marR="0" lvl="0" indent="0" algn="l" defTabSz="914400" eaLnBrk="1" fontAlgn="auto" latinLnBrk="0" hangingPunct="1">
            <a:lnSpc>
              <a:spcPct val="100000"/>
            </a:lnSpc>
            <a:spcBef>
              <a:spcPct val="0"/>
            </a:spcBef>
            <a:spcAft>
              <a:spcPts val="0"/>
            </a:spcAft>
            <a:buClrTx/>
            <a:buSzTx/>
            <a:buFontTx/>
            <a:buNone/>
            <a:tabLst/>
            <a:defRPr/>
          </a:pPr>
          <a:endParaRPr lang="en-US" sz="1200" kern="1200" dirty="0" smtClean="0"/>
        </a:p>
        <a:p>
          <a:pPr marL="0" marR="0" lvl="0" indent="0" algn="l" defTabSz="914400" eaLnBrk="1" fontAlgn="auto" latinLnBrk="0" hangingPunct="1">
            <a:lnSpc>
              <a:spcPct val="100000"/>
            </a:lnSpc>
            <a:spcBef>
              <a:spcPct val="0"/>
            </a:spcBef>
            <a:spcAft>
              <a:spcPts val="0"/>
            </a:spcAft>
            <a:buClrTx/>
            <a:buSzTx/>
            <a:buFontTx/>
            <a:buNone/>
            <a:tabLst/>
            <a:defRPr/>
          </a:pPr>
          <a:endParaRPr lang="en-US" sz="1200" kern="1200" dirty="0" smtClean="0"/>
        </a:p>
        <a:p>
          <a:pPr marL="0" marR="0" lvl="0" indent="0" algn="l" defTabSz="914400" eaLnBrk="1" fontAlgn="auto" latinLnBrk="0" hangingPunct="1">
            <a:lnSpc>
              <a:spcPct val="100000"/>
            </a:lnSpc>
            <a:spcBef>
              <a:spcPct val="0"/>
            </a:spcBef>
            <a:spcAft>
              <a:spcPts val="0"/>
            </a:spcAft>
            <a:buClrTx/>
            <a:buSzTx/>
            <a:buFontTx/>
            <a:buNone/>
            <a:tabLst/>
            <a:defRPr/>
          </a:pPr>
          <a:endParaRPr lang="en-US" sz="1200" kern="1200" dirty="0" smtClean="0"/>
        </a:p>
        <a:p>
          <a:pPr marL="0" marR="0" lvl="0" indent="0" algn="l" defTabSz="914400" eaLnBrk="1" fontAlgn="auto" latinLnBrk="0" hangingPunct="1">
            <a:lnSpc>
              <a:spcPct val="100000"/>
            </a:lnSpc>
            <a:spcBef>
              <a:spcPct val="0"/>
            </a:spcBef>
            <a:spcAft>
              <a:spcPts val="0"/>
            </a:spcAft>
            <a:buClrTx/>
            <a:buSzTx/>
            <a:buFontTx/>
            <a:buNone/>
            <a:tabLst/>
            <a:defRPr/>
          </a:pPr>
          <a:endParaRPr lang="en-US" sz="1200" kern="1200" dirty="0" smtClean="0"/>
        </a:p>
        <a:p>
          <a:pPr marL="0" marR="0" lvl="0" indent="0" algn="l" defTabSz="914400" eaLnBrk="1" fontAlgn="auto" latinLnBrk="0" hangingPunct="1">
            <a:lnSpc>
              <a:spcPct val="100000"/>
            </a:lnSpc>
            <a:spcBef>
              <a:spcPct val="0"/>
            </a:spcBef>
            <a:spcAft>
              <a:spcPts val="0"/>
            </a:spcAft>
            <a:buClrTx/>
            <a:buSzTx/>
            <a:buFontTx/>
            <a:buNone/>
            <a:tabLst/>
            <a:defRPr/>
          </a:pPr>
          <a:endParaRPr lang="en-US" sz="1200" kern="1200" dirty="0" smtClean="0"/>
        </a:p>
        <a:p>
          <a:pPr marL="0" marR="0" lvl="0" indent="0" algn="l" defTabSz="914400" eaLnBrk="1" fontAlgn="auto" latinLnBrk="0" hangingPunct="1">
            <a:lnSpc>
              <a:spcPct val="100000"/>
            </a:lnSpc>
            <a:spcBef>
              <a:spcPct val="0"/>
            </a:spcBef>
            <a:spcAft>
              <a:spcPts val="0"/>
            </a:spcAft>
            <a:buClrTx/>
            <a:buSzTx/>
            <a:buFontTx/>
            <a:buNone/>
            <a:tabLst/>
            <a:defRPr/>
          </a:pPr>
          <a:endParaRPr lang="en-US" sz="1200" kern="1200" dirty="0" smtClean="0"/>
        </a:p>
        <a:p>
          <a:pPr marL="0" marR="0" lvl="0" indent="0" algn="l" defTabSz="914400" eaLnBrk="1" fontAlgn="auto" latinLnBrk="0" hangingPunct="1">
            <a:lnSpc>
              <a:spcPct val="100000"/>
            </a:lnSpc>
            <a:spcBef>
              <a:spcPct val="0"/>
            </a:spcBef>
            <a:spcAft>
              <a:spcPts val="0"/>
            </a:spcAft>
            <a:buClrTx/>
            <a:buSzTx/>
            <a:buFontTx/>
            <a:buNone/>
            <a:tabLst/>
            <a:defRPr/>
          </a:pPr>
          <a:endParaRPr lang="en-US" sz="1200" kern="1200" dirty="0" smtClean="0"/>
        </a:p>
        <a:p>
          <a:pPr marL="0" marR="0" lvl="0" indent="0" algn="l" defTabSz="914400" eaLnBrk="1" fontAlgn="auto" latinLnBrk="0" hangingPunct="1">
            <a:lnSpc>
              <a:spcPct val="100000"/>
            </a:lnSpc>
            <a:spcBef>
              <a:spcPct val="0"/>
            </a:spcBef>
            <a:spcAft>
              <a:spcPts val="0"/>
            </a:spcAft>
            <a:buClrTx/>
            <a:buSzTx/>
            <a:buFontTx/>
            <a:buNone/>
            <a:tabLst/>
            <a:defRPr/>
          </a:pPr>
          <a:endParaRPr lang="en-US" sz="1200" kern="1200" dirty="0" smtClean="0"/>
        </a:p>
        <a:p>
          <a:pPr marL="0" marR="0" lvl="0" indent="0" algn="l" defTabSz="914400" eaLnBrk="1" fontAlgn="auto" latinLnBrk="0" hangingPunct="1">
            <a:lnSpc>
              <a:spcPct val="100000"/>
            </a:lnSpc>
            <a:spcBef>
              <a:spcPct val="0"/>
            </a:spcBef>
            <a:spcAft>
              <a:spcPts val="0"/>
            </a:spcAft>
            <a:buClrTx/>
            <a:buSzTx/>
            <a:buFontTx/>
            <a:buNone/>
            <a:tabLst/>
            <a:defRPr/>
          </a:pPr>
          <a:endParaRPr lang="en-US" sz="1200" kern="1200" dirty="0" smtClean="0"/>
        </a:p>
        <a:p>
          <a:pPr marL="0" marR="0" lvl="0" indent="0" algn="l" defTabSz="914400" eaLnBrk="1" fontAlgn="auto" latinLnBrk="0" hangingPunct="1">
            <a:lnSpc>
              <a:spcPct val="100000"/>
            </a:lnSpc>
            <a:spcBef>
              <a:spcPct val="0"/>
            </a:spcBef>
            <a:spcAft>
              <a:spcPts val="0"/>
            </a:spcAft>
            <a:buClrTx/>
            <a:buSzTx/>
            <a:buFontTx/>
            <a:buNone/>
            <a:tabLst/>
            <a:defRPr/>
          </a:pPr>
          <a:endParaRPr lang="en-US" sz="1200" kern="1200" dirty="0" smtClean="0">
            <a:solidFill>
              <a:schemeClr val="tx1"/>
            </a:solidFill>
          </a:endParaRPr>
        </a:p>
        <a:p>
          <a:pPr marL="0" marR="0" lvl="0" indent="0" algn="l" defTabSz="914400" eaLnBrk="1" fontAlgn="auto" latinLnBrk="0" hangingPunct="1">
            <a:lnSpc>
              <a:spcPct val="100000"/>
            </a:lnSpc>
            <a:spcBef>
              <a:spcPct val="0"/>
            </a:spcBef>
            <a:spcAft>
              <a:spcPts val="0"/>
            </a:spcAft>
            <a:buClrTx/>
            <a:buSzTx/>
            <a:buFontTx/>
            <a:buNone/>
            <a:tabLst/>
            <a:defRPr/>
          </a:pPr>
          <a:endParaRPr lang="en-GB" sz="1200" kern="1200" dirty="0" smtClean="0">
            <a:solidFill>
              <a:schemeClr val="tx1"/>
            </a:solidFill>
          </a:endParaRPr>
        </a:p>
        <a:p>
          <a:pPr lvl="0" algn="l" defTabSz="1066800">
            <a:lnSpc>
              <a:spcPct val="90000"/>
            </a:lnSpc>
            <a:spcBef>
              <a:spcPct val="0"/>
            </a:spcBef>
            <a:spcAft>
              <a:spcPct val="35000"/>
            </a:spcAft>
          </a:pPr>
          <a:endParaRPr lang="en-US" sz="2400" kern="1200" dirty="0" smtClean="0">
            <a:solidFill>
              <a:schemeClr val="tx1"/>
            </a:solidFill>
          </a:endParaRPr>
        </a:p>
      </dsp:txBody>
      <dsp:txXfrm rot="5400000">
        <a:off x="3284690" y="2383436"/>
        <a:ext cx="1547065" cy="2267744"/>
      </dsp:txXfrm>
    </dsp:sp>
    <dsp:sp modelId="{28DB6F41-9EC9-44F0-BD26-3EDD023E92CE}">
      <dsp:nvSpPr>
        <dsp:cNvPr id="0" name=""/>
        <dsp:cNvSpPr/>
      </dsp:nvSpPr>
      <dsp:spPr>
        <a:xfrm rot="5400000">
          <a:off x="-587746" y="2537191"/>
          <a:ext cx="3139720" cy="1964228"/>
        </a:xfrm>
        <a:prstGeom prst="trapezoid">
          <a:avLst/>
        </a:prstGeom>
        <a:solidFill>
          <a:srgbClr val="00B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vert270" wrap="square" lIns="40640" tIns="40640" rIns="40640" bIns="40640" numCol="1" spcCol="1270" anchor="ctr" anchorCtr="0">
          <a:noAutofit/>
        </a:bodyPr>
        <a:lstStyle/>
        <a:p>
          <a:pPr lvl="0" algn="l" defTabSz="1422400">
            <a:lnSpc>
              <a:spcPct val="100000"/>
            </a:lnSpc>
            <a:spcBef>
              <a:spcPct val="0"/>
            </a:spcBef>
            <a:spcAft>
              <a:spcPts val="0"/>
            </a:spcAft>
          </a:pPr>
          <a:endParaRPr lang="en-US" sz="3200" kern="1200" dirty="0" smtClean="0">
            <a:solidFill>
              <a:schemeClr val="bg1"/>
            </a:solidFill>
          </a:endParaRPr>
        </a:p>
        <a:p>
          <a:pPr lvl="0" algn="l" defTabSz="1422400">
            <a:lnSpc>
              <a:spcPct val="100000"/>
            </a:lnSpc>
            <a:spcBef>
              <a:spcPct val="0"/>
            </a:spcBef>
            <a:spcAft>
              <a:spcPts val="0"/>
            </a:spcAft>
          </a:pPr>
          <a:r>
            <a:rPr lang="en-US" sz="3200" kern="1200" dirty="0" smtClean="0">
              <a:solidFill>
                <a:schemeClr val="bg1"/>
              </a:solidFill>
            </a:rPr>
            <a:t>Data</a:t>
          </a:r>
        </a:p>
        <a:p>
          <a:pPr lvl="0" algn="l" defTabSz="1422400">
            <a:lnSpc>
              <a:spcPct val="100000"/>
            </a:lnSpc>
            <a:spcBef>
              <a:spcPct val="0"/>
            </a:spcBef>
            <a:spcAft>
              <a:spcPts val="0"/>
            </a:spcAft>
          </a:pPr>
          <a:r>
            <a:rPr lang="en-GB" sz="1200" b="1" kern="1200" dirty="0" smtClean="0">
              <a:solidFill>
                <a:schemeClr val="bg1"/>
              </a:solidFill>
            </a:rPr>
            <a:t>Simple and single dimensional:</a:t>
          </a:r>
        </a:p>
        <a:p>
          <a:pPr lvl="0" algn="l" defTabSz="1422400">
            <a:lnSpc>
              <a:spcPct val="100000"/>
            </a:lnSpc>
            <a:spcBef>
              <a:spcPct val="0"/>
            </a:spcBef>
            <a:spcAft>
              <a:spcPts val="0"/>
            </a:spcAft>
          </a:pPr>
          <a:r>
            <a:rPr lang="en-US" sz="1200" kern="1200" dirty="0" smtClean="0">
              <a:solidFill>
                <a:schemeClr val="bg1"/>
              </a:solidFill>
            </a:rPr>
            <a:t>Facts and figures which relay something specific, but which</a:t>
          </a:r>
        </a:p>
        <a:p>
          <a:pPr lvl="0" algn="l" defTabSz="1422400">
            <a:lnSpc>
              <a:spcPct val="100000"/>
            </a:lnSpc>
            <a:spcBef>
              <a:spcPct val="0"/>
            </a:spcBef>
            <a:spcAft>
              <a:spcPts val="0"/>
            </a:spcAft>
          </a:pPr>
          <a:r>
            <a:rPr lang="en-US" sz="1200" kern="1200" dirty="0" smtClean="0">
              <a:solidFill>
                <a:schemeClr val="bg1"/>
              </a:solidFill>
            </a:rPr>
            <a:t>have little use by themselves unless converted into</a:t>
          </a:r>
        </a:p>
        <a:p>
          <a:pPr lvl="0" algn="l" defTabSz="1422400">
            <a:lnSpc>
              <a:spcPct val="100000"/>
            </a:lnSpc>
            <a:spcBef>
              <a:spcPct val="0"/>
            </a:spcBef>
            <a:spcAft>
              <a:spcPts val="0"/>
            </a:spcAft>
          </a:pPr>
          <a:r>
            <a:rPr lang="en-US" sz="1200" kern="1200" dirty="0" smtClean="0">
              <a:solidFill>
                <a:schemeClr val="bg1"/>
              </a:solidFill>
            </a:rPr>
            <a:t>information</a:t>
          </a:r>
        </a:p>
        <a:p>
          <a:pPr lvl="0" algn="l" defTabSz="1422400">
            <a:lnSpc>
              <a:spcPct val="100000"/>
            </a:lnSpc>
            <a:spcBef>
              <a:spcPct val="0"/>
            </a:spcBef>
            <a:spcAft>
              <a:spcPts val="0"/>
            </a:spcAft>
          </a:pPr>
          <a:r>
            <a:rPr lang="en-GB" sz="1200" kern="1200" dirty="0" smtClean="0">
              <a:solidFill>
                <a:schemeClr val="bg1"/>
              </a:solidFill>
            </a:rPr>
            <a:t> </a:t>
          </a:r>
          <a:endParaRPr lang="en-US" sz="1200" kern="1200" dirty="0" smtClean="0">
            <a:solidFill>
              <a:schemeClr val="bg1"/>
            </a:solidFill>
          </a:endParaRPr>
        </a:p>
        <a:p>
          <a:pPr lvl="0" algn="l" defTabSz="1422400">
            <a:lnSpc>
              <a:spcPct val="90000"/>
            </a:lnSpc>
            <a:spcBef>
              <a:spcPct val="0"/>
            </a:spcBef>
            <a:spcAft>
              <a:spcPct val="35000"/>
            </a:spcAft>
          </a:pPr>
          <a:endParaRPr lang="en-GB" sz="3200" kern="1200" dirty="0">
            <a:solidFill>
              <a:schemeClr val="bg1"/>
            </a:solidFill>
          </a:endParaRPr>
        </a:p>
      </dsp:txBody>
      <dsp:txXfrm rot="5400000">
        <a:off x="-38294" y="2537191"/>
        <a:ext cx="2040818" cy="1964228"/>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FD39BAA9-92B4-47F0-B8F9-59CBC1BB6A83}">
      <dsp:nvSpPr>
        <dsp:cNvPr id="0" name=""/>
        <dsp:cNvSpPr/>
      </dsp:nvSpPr>
      <dsp:spPr>
        <a:xfrm>
          <a:off x="3088256" y="351"/>
          <a:ext cx="4632384" cy="1372346"/>
        </a:xfrm>
        <a:prstGeom prst="rightArrow">
          <a:avLst>
            <a:gd name="adj1" fmla="val 75000"/>
            <a:gd name="adj2" fmla="val 50000"/>
          </a:avLst>
        </a:prstGeom>
        <a:solidFill>
          <a:schemeClr val="accent2">
            <a:tint val="40000"/>
            <a:alpha val="90000"/>
            <a:hueOff val="0"/>
            <a:satOff val="0"/>
            <a:lumOff val="0"/>
            <a:alphaOff val="0"/>
          </a:schemeClr>
        </a:solidFill>
        <a:ln w="25400" cap="flat"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700" tIns="12700" rIns="12700" bIns="12700" numCol="1" spcCol="1270" anchor="t" anchorCtr="0">
          <a:noAutofit/>
        </a:bodyPr>
        <a:lstStyle/>
        <a:p>
          <a:pPr marL="228600" lvl="1" indent="-228600" algn="l" defTabSz="889000">
            <a:lnSpc>
              <a:spcPct val="90000"/>
            </a:lnSpc>
            <a:spcBef>
              <a:spcPct val="0"/>
            </a:spcBef>
            <a:spcAft>
              <a:spcPct val="15000"/>
            </a:spcAft>
            <a:buChar char="••"/>
          </a:pPr>
          <a:r>
            <a:rPr lang="en-US" sz="2000" kern="1200" dirty="0" smtClean="0"/>
            <a:t>Goal: </a:t>
          </a:r>
          <a:r>
            <a:rPr lang="en-US" sz="2000" b="0" kern="1200" dirty="0" smtClean="0"/>
            <a:t>efficiency</a:t>
          </a:r>
          <a:endParaRPr lang="en-US" sz="2000" b="0" kern="1200" dirty="0"/>
        </a:p>
        <a:p>
          <a:pPr marL="228600" lvl="1" indent="-228600" algn="l" defTabSz="889000">
            <a:lnSpc>
              <a:spcPct val="90000"/>
            </a:lnSpc>
            <a:spcBef>
              <a:spcPct val="0"/>
            </a:spcBef>
            <a:spcAft>
              <a:spcPct val="15000"/>
            </a:spcAft>
            <a:buChar char="••"/>
          </a:pPr>
          <a:r>
            <a:rPr lang="en-US" sz="2000" kern="1200" dirty="0" smtClean="0"/>
            <a:t>Info</a:t>
          </a:r>
          <a:r>
            <a:rPr lang="en-US" sz="2000" b="0" kern="1200" dirty="0" smtClean="0"/>
            <a:t>: transient content  (temporary) </a:t>
          </a:r>
          <a:endParaRPr lang="en-US" sz="2000" b="0" kern="1200" dirty="0"/>
        </a:p>
        <a:p>
          <a:pPr marL="228600" lvl="1" indent="-228600" algn="l" defTabSz="889000">
            <a:lnSpc>
              <a:spcPct val="90000"/>
            </a:lnSpc>
            <a:spcBef>
              <a:spcPct val="0"/>
            </a:spcBef>
            <a:spcAft>
              <a:spcPct val="15000"/>
            </a:spcAft>
            <a:buChar char="••"/>
          </a:pPr>
          <a:r>
            <a:rPr lang="en-US" sz="2000" b="0" kern="1200" dirty="0" smtClean="0"/>
            <a:t>Method: content-driven</a:t>
          </a:r>
          <a:endParaRPr lang="en-US" sz="2000" b="0" kern="1200" dirty="0"/>
        </a:p>
      </dsp:txBody>
      <dsp:txXfrm>
        <a:off x="3088256" y="351"/>
        <a:ext cx="4632384" cy="1372346"/>
      </dsp:txXfrm>
    </dsp:sp>
    <dsp:sp modelId="{92FF9D5D-3F27-44CB-BF24-2A4B23D9D427}">
      <dsp:nvSpPr>
        <dsp:cNvPr id="0" name=""/>
        <dsp:cNvSpPr/>
      </dsp:nvSpPr>
      <dsp:spPr>
        <a:xfrm>
          <a:off x="0" y="351"/>
          <a:ext cx="3088256" cy="1372346"/>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106680" bIns="53340" numCol="1" spcCol="1270" anchor="ctr" anchorCtr="0">
          <a:noAutofit/>
        </a:bodyPr>
        <a:lstStyle/>
        <a:p>
          <a:pPr lvl="0" algn="ctr" defTabSz="1244600">
            <a:lnSpc>
              <a:spcPct val="90000"/>
            </a:lnSpc>
            <a:spcBef>
              <a:spcPct val="0"/>
            </a:spcBef>
            <a:spcAft>
              <a:spcPct val="35000"/>
            </a:spcAft>
          </a:pPr>
          <a:r>
            <a:rPr lang="en-US" sz="2800" kern="1200" dirty="0" smtClean="0"/>
            <a:t>Document Management</a:t>
          </a:r>
          <a:endParaRPr lang="en-US" sz="2800" kern="1200" dirty="0"/>
        </a:p>
      </dsp:txBody>
      <dsp:txXfrm>
        <a:off x="0" y="351"/>
        <a:ext cx="3088256" cy="1372346"/>
      </dsp:txXfrm>
    </dsp:sp>
    <dsp:sp modelId="{3375DDEB-964C-4129-ACF0-085CF6B92FD1}">
      <dsp:nvSpPr>
        <dsp:cNvPr id="0" name=""/>
        <dsp:cNvSpPr/>
      </dsp:nvSpPr>
      <dsp:spPr>
        <a:xfrm>
          <a:off x="3088256" y="1509932"/>
          <a:ext cx="4632384" cy="1372346"/>
        </a:xfrm>
        <a:prstGeom prst="rightArrow">
          <a:avLst>
            <a:gd name="adj1" fmla="val 75000"/>
            <a:gd name="adj2" fmla="val 50000"/>
          </a:avLst>
        </a:prstGeom>
        <a:solidFill>
          <a:schemeClr val="accent3">
            <a:tint val="40000"/>
            <a:alpha val="90000"/>
            <a:hueOff val="0"/>
            <a:satOff val="0"/>
            <a:lumOff val="0"/>
            <a:alphaOff val="0"/>
          </a:schemeClr>
        </a:solidFill>
        <a:ln w="25400" cap="flat" cmpd="sng" algn="ctr">
          <a:solidFill>
            <a:schemeClr val="accent3">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700" tIns="12700" rIns="12700" bIns="12700" numCol="1" spcCol="1270" anchor="t" anchorCtr="0">
          <a:noAutofit/>
        </a:bodyPr>
        <a:lstStyle/>
        <a:p>
          <a:pPr marL="228600" lvl="1" indent="-228600" algn="l" defTabSz="889000">
            <a:lnSpc>
              <a:spcPct val="90000"/>
            </a:lnSpc>
            <a:spcBef>
              <a:spcPct val="0"/>
            </a:spcBef>
            <a:spcAft>
              <a:spcPct val="15000"/>
            </a:spcAft>
            <a:buChar char="••"/>
          </a:pPr>
          <a:r>
            <a:rPr lang="en-US" sz="2000" kern="1200" dirty="0" smtClean="0"/>
            <a:t>Goal: Compliance</a:t>
          </a:r>
          <a:endParaRPr lang="en-US" sz="2000" kern="1200" dirty="0"/>
        </a:p>
        <a:p>
          <a:pPr marL="228600" lvl="1" indent="-228600" algn="l" defTabSz="889000">
            <a:lnSpc>
              <a:spcPct val="90000"/>
            </a:lnSpc>
            <a:spcBef>
              <a:spcPct val="0"/>
            </a:spcBef>
            <a:spcAft>
              <a:spcPct val="15000"/>
            </a:spcAft>
            <a:buChar char="••"/>
          </a:pPr>
          <a:r>
            <a:rPr lang="en-US" sz="2000" kern="1200" dirty="0" smtClean="0"/>
            <a:t>Info: </a:t>
          </a:r>
          <a:r>
            <a:rPr lang="en-US" sz="2000" b="0" kern="1200" dirty="0" smtClean="0"/>
            <a:t>Historical (long term)</a:t>
          </a:r>
          <a:endParaRPr lang="en-US" sz="2000" b="0" kern="1200" dirty="0"/>
        </a:p>
        <a:p>
          <a:pPr marL="228600" lvl="1" indent="-228600" algn="l" defTabSz="889000">
            <a:lnSpc>
              <a:spcPct val="90000"/>
            </a:lnSpc>
            <a:spcBef>
              <a:spcPct val="0"/>
            </a:spcBef>
            <a:spcAft>
              <a:spcPct val="15000"/>
            </a:spcAft>
            <a:buChar char="••"/>
          </a:pPr>
          <a:r>
            <a:rPr lang="en-US" sz="2000" b="0" kern="1200" dirty="0" smtClean="0"/>
            <a:t>Method: context-driven</a:t>
          </a:r>
          <a:endParaRPr lang="en-US" sz="2000" b="0" kern="1200" dirty="0"/>
        </a:p>
      </dsp:txBody>
      <dsp:txXfrm>
        <a:off x="3088256" y="1509932"/>
        <a:ext cx="4632384" cy="1372346"/>
      </dsp:txXfrm>
    </dsp:sp>
    <dsp:sp modelId="{2ABB7106-399C-446F-A3F4-F36274AFC4BD}">
      <dsp:nvSpPr>
        <dsp:cNvPr id="0" name=""/>
        <dsp:cNvSpPr/>
      </dsp:nvSpPr>
      <dsp:spPr>
        <a:xfrm>
          <a:off x="0" y="1509932"/>
          <a:ext cx="3088256" cy="1372346"/>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106680" bIns="53340" numCol="1" spcCol="1270" anchor="ctr" anchorCtr="0">
          <a:noAutofit/>
        </a:bodyPr>
        <a:lstStyle/>
        <a:p>
          <a:pPr lvl="0" algn="ctr" defTabSz="1244600">
            <a:lnSpc>
              <a:spcPct val="90000"/>
            </a:lnSpc>
            <a:spcBef>
              <a:spcPct val="0"/>
            </a:spcBef>
            <a:spcAft>
              <a:spcPct val="35000"/>
            </a:spcAft>
          </a:pPr>
          <a:r>
            <a:rPr lang="en-US" sz="2800" kern="1200" dirty="0" smtClean="0"/>
            <a:t>Record Management</a:t>
          </a:r>
          <a:endParaRPr lang="en-US" sz="2800" kern="1200" dirty="0"/>
        </a:p>
      </dsp:txBody>
      <dsp:txXfrm>
        <a:off x="0" y="1509932"/>
        <a:ext cx="3088256" cy="1372346"/>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649ED4A9-5E6A-4F57-9EF7-D4DBDB160C40}">
      <dsp:nvSpPr>
        <dsp:cNvPr id="0" name=""/>
        <dsp:cNvSpPr/>
      </dsp:nvSpPr>
      <dsp:spPr>
        <a:xfrm>
          <a:off x="1863417" y="1519153"/>
          <a:ext cx="1025692" cy="1025692"/>
        </a:xfrm>
        <a:prstGeom prst="ellipse">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en-GB" sz="900" b="0" kern="1200" dirty="0" smtClean="0"/>
            <a:t>Document</a:t>
          </a:r>
          <a:endParaRPr lang="en-GB" sz="900" b="0" kern="1200" dirty="0"/>
        </a:p>
      </dsp:txBody>
      <dsp:txXfrm>
        <a:off x="1863417" y="1519153"/>
        <a:ext cx="1025692" cy="1025692"/>
      </dsp:txXfrm>
    </dsp:sp>
    <dsp:sp modelId="{FB04B413-BE0C-4CD4-96DD-B3848FBCB88D}">
      <dsp:nvSpPr>
        <dsp:cNvPr id="0" name=""/>
        <dsp:cNvSpPr/>
      </dsp:nvSpPr>
      <dsp:spPr>
        <a:xfrm rot="16200000">
          <a:off x="2218857" y="1056703"/>
          <a:ext cx="314812" cy="348735"/>
        </a:xfrm>
        <a:prstGeom prst="rightArrow">
          <a:avLst>
            <a:gd name="adj1" fmla="val 60000"/>
            <a:gd name="adj2" fmla="val 50000"/>
          </a:avLst>
        </a:prstGeom>
        <a:gradFill rotWithShape="0">
          <a:gsLst>
            <a:gs pos="0">
              <a:schemeClr val="dk1">
                <a:tint val="60000"/>
                <a:hueOff val="0"/>
                <a:satOff val="0"/>
                <a:lumOff val="0"/>
                <a:alphaOff val="0"/>
                <a:shade val="51000"/>
                <a:satMod val="130000"/>
              </a:schemeClr>
            </a:gs>
            <a:gs pos="80000">
              <a:schemeClr val="dk1">
                <a:tint val="60000"/>
                <a:hueOff val="0"/>
                <a:satOff val="0"/>
                <a:lumOff val="0"/>
                <a:alphaOff val="0"/>
                <a:shade val="93000"/>
                <a:satMod val="130000"/>
              </a:schemeClr>
            </a:gs>
            <a:gs pos="100000">
              <a:schemeClr val="dk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311150">
            <a:lnSpc>
              <a:spcPct val="90000"/>
            </a:lnSpc>
            <a:spcBef>
              <a:spcPct val="0"/>
            </a:spcBef>
            <a:spcAft>
              <a:spcPct val="35000"/>
            </a:spcAft>
          </a:pPr>
          <a:endParaRPr lang="en-GB" sz="700" b="0" kern="1200"/>
        </a:p>
      </dsp:txBody>
      <dsp:txXfrm rot="16200000">
        <a:off x="2218857" y="1056703"/>
        <a:ext cx="314812" cy="348735"/>
      </dsp:txXfrm>
    </dsp:sp>
    <dsp:sp modelId="{C08E4C51-98E3-4FC3-9FBC-C67134631D07}">
      <dsp:nvSpPr>
        <dsp:cNvPr id="0" name=""/>
        <dsp:cNvSpPr/>
      </dsp:nvSpPr>
      <dsp:spPr>
        <a:xfrm>
          <a:off x="1914702" y="2045"/>
          <a:ext cx="923122" cy="923122"/>
        </a:xfrm>
        <a:prstGeom prst="ellipse">
          <a:avLst/>
        </a:prstGeom>
        <a:gradFill rotWithShape="0">
          <a:gsLst>
            <a:gs pos="0">
              <a:srgbClr val="FF0000"/>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lvl="0" algn="ctr" defTabSz="355600">
            <a:lnSpc>
              <a:spcPct val="90000"/>
            </a:lnSpc>
            <a:spcBef>
              <a:spcPct val="0"/>
            </a:spcBef>
            <a:spcAft>
              <a:spcPct val="35000"/>
            </a:spcAft>
          </a:pPr>
          <a:r>
            <a:rPr lang="en-GB" sz="800" b="0" kern="1200" dirty="0" smtClean="0"/>
            <a:t>Bibliographic</a:t>
          </a:r>
          <a:endParaRPr lang="en-GB" sz="800" b="0" kern="1200" dirty="0"/>
        </a:p>
      </dsp:txBody>
      <dsp:txXfrm>
        <a:off x="1914702" y="2045"/>
        <a:ext cx="923122" cy="923122"/>
      </dsp:txXfrm>
    </dsp:sp>
    <dsp:sp modelId="{E51C28C8-3B8E-4190-8B48-534B112525D9}">
      <dsp:nvSpPr>
        <dsp:cNvPr id="0" name=""/>
        <dsp:cNvSpPr/>
      </dsp:nvSpPr>
      <dsp:spPr>
        <a:xfrm rot="18900000">
          <a:off x="2785200" y="1291290"/>
          <a:ext cx="314812" cy="348735"/>
        </a:xfrm>
        <a:prstGeom prst="rightArrow">
          <a:avLst>
            <a:gd name="adj1" fmla="val 60000"/>
            <a:gd name="adj2" fmla="val 50000"/>
          </a:avLst>
        </a:prstGeom>
        <a:gradFill rotWithShape="0">
          <a:gsLst>
            <a:gs pos="0">
              <a:schemeClr val="dk1">
                <a:tint val="60000"/>
                <a:hueOff val="0"/>
                <a:satOff val="0"/>
                <a:lumOff val="0"/>
                <a:alphaOff val="0"/>
                <a:shade val="51000"/>
                <a:satMod val="130000"/>
              </a:schemeClr>
            </a:gs>
            <a:gs pos="80000">
              <a:schemeClr val="dk1">
                <a:tint val="60000"/>
                <a:hueOff val="0"/>
                <a:satOff val="0"/>
                <a:lumOff val="0"/>
                <a:alphaOff val="0"/>
                <a:shade val="93000"/>
                <a:satMod val="130000"/>
              </a:schemeClr>
            </a:gs>
            <a:gs pos="100000">
              <a:schemeClr val="dk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311150">
            <a:lnSpc>
              <a:spcPct val="90000"/>
            </a:lnSpc>
            <a:spcBef>
              <a:spcPct val="0"/>
            </a:spcBef>
            <a:spcAft>
              <a:spcPct val="35000"/>
            </a:spcAft>
          </a:pPr>
          <a:endParaRPr lang="en-GB" sz="700" b="0" kern="1200"/>
        </a:p>
      </dsp:txBody>
      <dsp:txXfrm rot="18900000">
        <a:off x="2785200" y="1291290"/>
        <a:ext cx="314812" cy="348735"/>
      </dsp:txXfrm>
    </dsp:sp>
    <dsp:sp modelId="{85A7A58B-3073-4307-AEFA-F139D2EE11D3}">
      <dsp:nvSpPr>
        <dsp:cNvPr id="0" name=""/>
        <dsp:cNvSpPr/>
      </dsp:nvSpPr>
      <dsp:spPr>
        <a:xfrm>
          <a:off x="3023723" y="461417"/>
          <a:ext cx="923122" cy="923122"/>
        </a:xfrm>
        <a:prstGeom prst="ellipse">
          <a:avLst/>
        </a:prstGeom>
        <a:gradFill rotWithShape="0">
          <a:gsLst>
            <a:gs pos="0">
              <a:srgbClr val="FF0000"/>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0" tIns="10160" rIns="0" bIns="10160" numCol="1" spcCol="1270" anchor="ctr" anchorCtr="0">
          <a:noAutofit/>
        </a:bodyPr>
        <a:lstStyle/>
        <a:p>
          <a:pPr lvl="0" algn="ctr" defTabSz="355600">
            <a:lnSpc>
              <a:spcPct val="90000"/>
            </a:lnSpc>
            <a:spcBef>
              <a:spcPct val="0"/>
            </a:spcBef>
            <a:spcAft>
              <a:spcPct val="35000"/>
            </a:spcAft>
          </a:pPr>
          <a:r>
            <a:rPr lang="en-GB" sz="800" b="0" kern="1200" dirty="0" smtClean="0"/>
            <a:t>Confidentiality</a:t>
          </a:r>
          <a:endParaRPr lang="en-GB" sz="800" b="0" kern="1200" dirty="0"/>
        </a:p>
      </dsp:txBody>
      <dsp:txXfrm>
        <a:off x="3023723" y="461417"/>
        <a:ext cx="923122" cy="923122"/>
      </dsp:txXfrm>
    </dsp:sp>
    <dsp:sp modelId="{5FED05D3-7594-4ECC-A40C-DE3E161AABDD}">
      <dsp:nvSpPr>
        <dsp:cNvPr id="0" name=""/>
        <dsp:cNvSpPr/>
      </dsp:nvSpPr>
      <dsp:spPr>
        <a:xfrm>
          <a:off x="3019786" y="1857632"/>
          <a:ext cx="314812" cy="348735"/>
        </a:xfrm>
        <a:prstGeom prst="rightArrow">
          <a:avLst>
            <a:gd name="adj1" fmla="val 60000"/>
            <a:gd name="adj2" fmla="val 50000"/>
          </a:avLst>
        </a:prstGeom>
        <a:gradFill rotWithShape="0">
          <a:gsLst>
            <a:gs pos="0">
              <a:schemeClr val="dk1">
                <a:tint val="60000"/>
                <a:hueOff val="0"/>
                <a:satOff val="0"/>
                <a:lumOff val="0"/>
                <a:alphaOff val="0"/>
                <a:shade val="51000"/>
                <a:satMod val="130000"/>
              </a:schemeClr>
            </a:gs>
            <a:gs pos="80000">
              <a:schemeClr val="dk1">
                <a:tint val="60000"/>
                <a:hueOff val="0"/>
                <a:satOff val="0"/>
                <a:lumOff val="0"/>
                <a:alphaOff val="0"/>
                <a:shade val="93000"/>
                <a:satMod val="130000"/>
              </a:schemeClr>
            </a:gs>
            <a:gs pos="100000">
              <a:schemeClr val="dk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311150">
            <a:lnSpc>
              <a:spcPct val="90000"/>
            </a:lnSpc>
            <a:spcBef>
              <a:spcPct val="0"/>
            </a:spcBef>
            <a:spcAft>
              <a:spcPct val="35000"/>
            </a:spcAft>
          </a:pPr>
          <a:endParaRPr lang="en-GB" sz="700" b="0" kern="1200"/>
        </a:p>
      </dsp:txBody>
      <dsp:txXfrm>
        <a:off x="3019786" y="1857632"/>
        <a:ext cx="314812" cy="348735"/>
      </dsp:txXfrm>
    </dsp:sp>
    <dsp:sp modelId="{E882B77B-8ECA-4D0E-BC9B-17974045973E}">
      <dsp:nvSpPr>
        <dsp:cNvPr id="0" name=""/>
        <dsp:cNvSpPr/>
      </dsp:nvSpPr>
      <dsp:spPr>
        <a:xfrm>
          <a:off x="3483095" y="1570438"/>
          <a:ext cx="923122" cy="923122"/>
        </a:xfrm>
        <a:prstGeom prst="ellipse">
          <a:avLst/>
        </a:prstGeom>
        <a:gradFill rotWithShape="0">
          <a:gsLst>
            <a:gs pos="0">
              <a:srgbClr val="FF0000"/>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lvl="0" algn="ctr" defTabSz="355600">
            <a:lnSpc>
              <a:spcPct val="90000"/>
            </a:lnSpc>
            <a:spcBef>
              <a:spcPct val="0"/>
            </a:spcBef>
            <a:spcAft>
              <a:spcPct val="35000"/>
            </a:spcAft>
          </a:pPr>
          <a:r>
            <a:rPr lang="en-GB" sz="800" b="0" kern="1200" dirty="0" smtClean="0"/>
            <a:t>Retention</a:t>
          </a:r>
          <a:endParaRPr lang="en-GB" sz="800" b="0" kern="1200" dirty="0"/>
        </a:p>
      </dsp:txBody>
      <dsp:txXfrm>
        <a:off x="3483095" y="1570438"/>
        <a:ext cx="923122" cy="923122"/>
      </dsp:txXfrm>
    </dsp:sp>
    <dsp:sp modelId="{73D6D2B3-6DD4-4112-B9DB-F81582181E2C}">
      <dsp:nvSpPr>
        <dsp:cNvPr id="0" name=""/>
        <dsp:cNvSpPr/>
      </dsp:nvSpPr>
      <dsp:spPr>
        <a:xfrm rot="2700000">
          <a:off x="2785200" y="2423974"/>
          <a:ext cx="314812" cy="348735"/>
        </a:xfrm>
        <a:prstGeom prst="rightArrow">
          <a:avLst>
            <a:gd name="adj1" fmla="val 60000"/>
            <a:gd name="adj2" fmla="val 50000"/>
          </a:avLst>
        </a:prstGeom>
        <a:gradFill rotWithShape="0">
          <a:gsLst>
            <a:gs pos="0">
              <a:schemeClr val="dk1">
                <a:tint val="60000"/>
                <a:hueOff val="0"/>
                <a:satOff val="0"/>
                <a:lumOff val="0"/>
                <a:alphaOff val="0"/>
                <a:shade val="51000"/>
                <a:satMod val="130000"/>
              </a:schemeClr>
            </a:gs>
            <a:gs pos="80000">
              <a:schemeClr val="dk1">
                <a:tint val="60000"/>
                <a:hueOff val="0"/>
                <a:satOff val="0"/>
                <a:lumOff val="0"/>
                <a:alphaOff val="0"/>
                <a:shade val="93000"/>
                <a:satMod val="130000"/>
              </a:schemeClr>
            </a:gs>
            <a:gs pos="100000">
              <a:schemeClr val="dk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311150">
            <a:lnSpc>
              <a:spcPct val="90000"/>
            </a:lnSpc>
            <a:spcBef>
              <a:spcPct val="0"/>
            </a:spcBef>
            <a:spcAft>
              <a:spcPct val="35000"/>
            </a:spcAft>
          </a:pPr>
          <a:endParaRPr lang="en-GB" sz="700" b="0" kern="1200"/>
        </a:p>
      </dsp:txBody>
      <dsp:txXfrm rot="2700000">
        <a:off x="2785200" y="2423974"/>
        <a:ext cx="314812" cy="348735"/>
      </dsp:txXfrm>
    </dsp:sp>
    <dsp:sp modelId="{9CB1F528-19F4-4EBD-83AC-F7875D77E38A}">
      <dsp:nvSpPr>
        <dsp:cNvPr id="0" name=""/>
        <dsp:cNvSpPr/>
      </dsp:nvSpPr>
      <dsp:spPr>
        <a:xfrm>
          <a:off x="3023723" y="2679459"/>
          <a:ext cx="923122" cy="923122"/>
        </a:xfrm>
        <a:prstGeom prst="ellipse">
          <a:avLst/>
        </a:prstGeom>
        <a:gradFill rotWithShape="0">
          <a:gsLst>
            <a:gs pos="0">
              <a:srgbClr val="FFC000"/>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lvl="0" algn="ctr" defTabSz="355600">
            <a:lnSpc>
              <a:spcPct val="90000"/>
            </a:lnSpc>
            <a:spcBef>
              <a:spcPct val="0"/>
            </a:spcBef>
            <a:spcAft>
              <a:spcPct val="35000"/>
            </a:spcAft>
          </a:pPr>
          <a:r>
            <a:rPr lang="en-GB" sz="800" b="0" kern="1200" dirty="0" smtClean="0"/>
            <a:t>Asset</a:t>
          </a:r>
          <a:endParaRPr lang="en-GB" sz="800" b="0" kern="1200" dirty="0"/>
        </a:p>
      </dsp:txBody>
      <dsp:txXfrm>
        <a:off x="3023723" y="2679459"/>
        <a:ext cx="923122" cy="923122"/>
      </dsp:txXfrm>
    </dsp:sp>
    <dsp:sp modelId="{027E7EEB-9181-4C9E-BDE9-4F9E800EC734}">
      <dsp:nvSpPr>
        <dsp:cNvPr id="0" name=""/>
        <dsp:cNvSpPr/>
      </dsp:nvSpPr>
      <dsp:spPr>
        <a:xfrm rot="5400000">
          <a:off x="2218857" y="2658561"/>
          <a:ext cx="314812" cy="348735"/>
        </a:xfrm>
        <a:prstGeom prst="rightArrow">
          <a:avLst>
            <a:gd name="adj1" fmla="val 60000"/>
            <a:gd name="adj2" fmla="val 50000"/>
          </a:avLst>
        </a:prstGeom>
        <a:gradFill rotWithShape="0">
          <a:gsLst>
            <a:gs pos="0">
              <a:schemeClr val="dk1">
                <a:tint val="60000"/>
                <a:hueOff val="0"/>
                <a:satOff val="0"/>
                <a:lumOff val="0"/>
                <a:alphaOff val="0"/>
                <a:shade val="51000"/>
                <a:satMod val="130000"/>
              </a:schemeClr>
            </a:gs>
            <a:gs pos="80000">
              <a:schemeClr val="dk1">
                <a:tint val="60000"/>
                <a:hueOff val="0"/>
                <a:satOff val="0"/>
                <a:lumOff val="0"/>
                <a:alphaOff val="0"/>
                <a:shade val="93000"/>
                <a:satMod val="130000"/>
              </a:schemeClr>
            </a:gs>
            <a:gs pos="100000">
              <a:schemeClr val="dk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311150">
            <a:lnSpc>
              <a:spcPct val="90000"/>
            </a:lnSpc>
            <a:spcBef>
              <a:spcPct val="0"/>
            </a:spcBef>
            <a:spcAft>
              <a:spcPct val="35000"/>
            </a:spcAft>
          </a:pPr>
          <a:endParaRPr lang="en-GB" sz="700" b="0" kern="1200"/>
        </a:p>
      </dsp:txBody>
      <dsp:txXfrm rot="5400000">
        <a:off x="2218857" y="2658561"/>
        <a:ext cx="314812" cy="348735"/>
      </dsp:txXfrm>
    </dsp:sp>
    <dsp:sp modelId="{ADB087FB-3FFC-47CD-BFFC-F6FA79D5FEB7}">
      <dsp:nvSpPr>
        <dsp:cNvPr id="0" name=""/>
        <dsp:cNvSpPr/>
      </dsp:nvSpPr>
      <dsp:spPr>
        <a:xfrm>
          <a:off x="1914702" y="3138831"/>
          <a:ext cx="923122" cy="923122"/>
        </a:xfrm>
        <a:prstGeom prst="ellipse">
          <a:avLst/>
        </a:prstGeom>
        <a:gradFill rotWithShape="0">
          <a:gsLst>
            <a:gs pos="0">
              <a:srgbClr val="FFC000"/>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lvl="0" algn="ctr" defTabSz="355600">
            <a:lnSpc>
              <a:spcPct val="90000"/>
            </a:lnSpc>
            <a:spcBef>
              <a:spcPct val="0"/>
            </a:spcBef>
            <a:spcAft>
              <a:spcPct val="35000"/>
            </a:spcAft>
          </a:pPr>
          <a:r>
            <a:rPr lang="en-GB" sz="800" b="0" kern="1200" dirty="0" smtClean="0"/>
            <a:t>Organization</a:t>
          </a:r>
          <a:endParaRPr lang="en-GB" sz="800" b="0" kern="1200" dirty="0"/>
        </a:p>
      </dsp:txBody>
      <dsp:txXfrm>
        <a:off x="1914702" y="3138831"/>
        <a:ext cx="923122" cy="923122"/>
      </dsp:txXfrm>
    </dsp:sp>
    <dsp:sp modelId="{F836BEC0-1FD8-4018-AE88-A8BEA94FDA75}">
      <dsp:nvSpPr>
        <dsp:cNvPr id="0" name=""/>
        <dsp:cNvSpPr/>
      </dsp:nvSpPr>
      <dsp:spPr>
        <a:xfrm rot="8100000">
          <a:off x="1652515" y="2423974"/>
          <a:ext cx="314812" cy="348735"/>
        </a:xfrm>
        <a:prstGeom prst="rightArrow">
          <a:avLst>
            <a:gd name="adj1" fmla="val 60000"/>
            <a:gd name="adj2" fmla="val 50000"/>
          </a:avLst>
        </a:prstGeom>
        <a:gradFill rotWithShape="0">
          <a:gsLst>
            <a:gs pos="0">
              <a:schemeClr val="dk1">
                <a:tint val="60000"/>
                <a:hueOff val="0"/>
                <a:satOff val="0"/>
                <a:lumOff val="0"/>
                <a:alphaOff val="0"/>
                <a:shade val="51000"/>
                <a:satMod val="130000"/>
              </a:schemeClr>
            </a:gs>
            <a:gs pos="80000">
              <a:schemeClr val="dk1">
                <a:tint val="60000"/>
                <a:hueOff val="0"/>
                <a:satOff val="0"/>
                <a:lumOff val="0"/>
                <a:alphaOff val="0"/>
                <a:shade val="93000"/>
                <a:satMod val="130000"/>
              </a:schemeClr>
            </a:gs>
            <a:gs pos="100000">
              <a:schemeClr val="dk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311150">
            <a:lnSpc>
              <a:spcPct val="90000"/>
            </a:lnSpc>
            <a:spcBef>
              <a:spcPct val="0"/>
            </a:spcBef>
            <a:spcAft>
              <a:spcPct val="35000"/>
            </a:spcAft>
          </a:pPr>
          <a:endParaRPr lang="en-GB" sz="700" b="0" kern="1200"/>
        </a:p>
      </dsp:txBody>
      <dsp:txXfrm rot="8100000">
        <a:off x="1652515" y="2423974"/>
        <a:ext cx="314812" cy="348735"/>
      </dsp:txXfrm>
    </dsp:sp>
    <dsp:sp modelId="{9F5702F7-6077-45D4-9EB6-9F1B37B63014}">
      <dsp:nvSpPr>
        <dsp:cNvPr id="0" name=""/>
        <dsp:cNvSpPr/>
      </dsp:nvSpPr>
      <dsp:spPr>
        <a:xfrm>
          <a:off x="805681" y="2679459"/>
          <a:ext cx="923122" cy="923122"/>
        </a:xfrm>
        <a:prstGeom prst="ellipse">
          <a:avLst/>
        </a:prstGeom>
        <a:gradFill rotWithShape="0">
          <a:gsLst>
            <a:gs pos="0">
              <a:srgbClr val="FFC000"/>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lvl="0" algn="ctr" defTabSz="355600">
            <a:lnSpc>
              <a:spcPct val="90000"/>
            </a:lnSpc>
            <a:spcBef>
              <a:spcPct val="0"/>
            </a:spcBef>
            <a:spcAft>
              <a:spcPct val="35000"/>
            </a:spcAft>
          </a:pPr>
          <a:r>
            <a:rPr lang="en-GB" sz="800" b="0" kern="1200" dirty="0" smtClean="0"/>
            <a:t>Discipline</a:t>
          </a:r>
          <a:endParaRPr lang="en-GB" sz="800" b="0" kern="1200" dirty="0"/>
        </a:p>
      </dsp:txBody>
      <dsp:txXfrm>
        <a:off x="805681" y="2679459"/>
        <a:ext cx="923122" cy="923122"/>
      </dsp:txXfrm>
    </dsp:sp>
    <dsp:sp modelId="{819C5E21-B1E3-435E-B2AB-1BB18EBCC4E0}">
      <dsp:nvSpPr>
        <dsp:cNvPr id="0" name=""/>
        <dsp:cNvSpPr/>
      </dsp:nvSpPr>
      <dsp:spPr>
        <a:xfrm rot="10800000">
          <a:off x="1417928" y="1857632"/>
          <a:ext cx="314812" cy="348735"/>
        </a:xfrm>
        <a:prstGeom prst="rightArrow">
          <a:avLst>
            <a:gd name="adj1" fmla="val 60000"/>
            <a:gd name="adj2" fmla="val 50000"/>
          </a:avLst>
        </a:prstGeom>
        <a:gradFill rotWithShape="0">
          <a:gsLst>
            <a:gs pos="0">
              <a:schemeClr val="dk1">
                <a:tint val="60000"/>
                <a:hueOff val="0"/>
                <a:satOff val="0"/>
                <a:lumOff val="0"/>
                <a:alphaOff val="0"/>
                <a:shade val="51000"/>
                <a:satMod val="130000"/>
              </a:schemeClr>
            </a:gs>
            <a:gs pos="80000">
              <a:schemeClr val="dk1">
                <a:tint val="60000"/>
                <a:hueOff val="0"/>
                <a:satOff val="0"/>
                <a:lumOff val="0"/>
                <a:alphaOff val="0"/>
                <a:shade val="93000"/>
                <a:satMod val="130000"/>
              </a:schemeClr>
            </a:gs>
            <a:gs pos="100000">
              <a:schemeClr val="dk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311150">
            <a:lnSpc>
              <a:spcPct val="90000"/>
            </a:lnSpc>
            <a:spcBef>
              <a:spcPct val="0"/>
            </a:spcBef>
            <a:spcAft>
              <a:spcPct val="35000"/>
            </a:spcAft>
          </a:pPr>
          <a:endParaRPr lang="en-GB" sz="700" b="0" kern="1200"/>
        </a:p>
      </dsp:txBody>
      <dsp:txXfrm rot="10800000">
        <a:off x="1417928" y="1857632"/>
        <a:ext cx="314812" cy="348735"/>
      </dsp:txXfrm>
    </dsp:sp>
    <dsp:sp modelId="{2625477C-7811-456D-906B-41AB4A0C0395}">
      <dsp:nvSpPr>
        <dsp:cNvPr id="0" name=""/>
        <dsp:cNvSpPr/>
      </dsp:nvSpPr>
      <dsp:spPr>
        <a:xfrm>
          <a:off x="346309" y="1570438"/>
          <a:ext cx="923122" cy="923122"/>
        </a:xfrm>
        <a:prstGeom prst="ellipse">
          <a:avLst/>
        </a:prstGeom>
        <a:gradFill rotWithShape="0">
          <a:gsLst>
            <a:gs pos="0">
              <a:srgbClr val="FFC000"/>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lvl="0" algn="ctr" defTabSz="355600">
            <a:lnSpc>
              <a:spcPct val="90000"/>
            </a:lnSpc>
            <a:spcBef>
              <a:spcPct val="0"/>
            </a:spcBef>
            <a:spcAft>
              <a:spcPct val="35000"/>
            </a:spcAft>
          </a:pPr>
          <a:r>
            <a:rPr lang="en-GB" sz="800" b="0" kern="1200" dirty="0" smtClean="0"/>
            <a:t>Business process</a:t>
          </a:r>
          <a:endParaRPr lang="en-GB" sz="800" b="0" kern="1200" dirty="0"/>
        </a:p>
      </dsp:txBody>
      <dsp:txXfrm>
        <a:off x="346309" y="1570438"/>
        <a:ext cx="923122" cy="923122"/>
      </dsp:txXfrm>
    </dsp:sp>
    <dsp:sp modelId="{8EA0B8B9-EFE5-422C-A3E6-9C096B2B5436}">
      <dsp:nvSpPr>
        <dsp:cNvPr id="0" name=""/>
        <dsp:cNvSpPr/>
      </dsp:nvSpPr>
      <dsp:spPr>
        <a:xfrm rot="13500000">
          <a:off x="1652515" y="1291290"/>
          <a:ext cx="314812" cy="348735"/>
        </a:xfrm>
        <a:prstGeom prst="rightArrow">
          <a:avLst>
            <a:gd name="adj1" fmla="val 60000"/>
            <a:gd name="adj2" fmla="val 50000"/>
          </a:avLst>
        </a:prstGeom>
        <a:gradFill rotWithShape="0">
          <a:gsLst>
            <a:gs pos="0">
              <a:schemeClr val="dk1">
                <a:tint val="60000"/>
                <a:hueOff val="0"/>
                <a:satOff val="0"/>
                <a:lumOff val="0"/>
                <a:alphaOff val="0"/>
                <a:shade val="51000"/>
                <a:satMod val="130000"/>
              </a:schemeClr>
            </a:gs>
            <a:gs pos="80000">
              <a:schemeClr val="dk1">
                <a:tint val="60000"/>
                <a:hueOff val="0"/>
                <a:satOff val="0"/>
                <a:lumOff val="0"/>
                <a:alphaOff val="0"/>
                <a:shade val="93000"/>
                <a:satMod val="130000"/>
              </a:schemeClr>
            </a:gs>
            <a:gs pos="100000">
              <a:schemeClr val="dk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311150">
            <a:lnSpc>
              <a:spcPct val="90000"/>
            </a:lnSpc>
            <a:spcBef>
              <a:spcPct val="0"/>
            </a:spcBef>
            <a:spcAft>
              <a:spcPct val="35000"/>
            </a:spcAft>
          </a:pPr>
          <a:endParaRPr lang="en-GB" sz="700" b="0" kern="1200"/>
        </a:p>
      </dsp:txBody>
      <dsp:txXfrm rot="13500000">
        <a:off x="1652515" y="1291290"/>
        <a:ext cx="314812" cy="348735"/>
      </dsp:txXfrm>
    </dsp:sp>
    <dsp:sp modelId="{D7BD0C57-C0B2-4869-9776-DA331617F2E0}">
      <dsp:nvSpPr>
        <dsp:cNvPr id="0" name=""/>
        <dsp:cNvSpPr/>
      </dsp:nvSpPr>
      <dsp:spPr>
        <a:xfrm>
          <a:off x="805681" y="461417"/>
          <a:ext cx="923122" cy="923122"/>
        </a:xfrm>
        <a:prstGeom prst="ellipse">
          <a:avLst/>
        </a:prstGeom>
        <a:gradFill rotWithShape="0">
          <a:gsLst>
            <a:gs pos="0">
              <a:srgbClr val="FFC000"/>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lvl="0" algn="ctr" defTabSz="355600">
            <a:lnSpc>
              <a:spcPct val="90000"/>
            </a:lnSpc>
            <a:spcBef>
              <a:spcPct val="0"/>
            </a:spcBef>
            <a:spcAft>
              <a:spcPct val="35000"/>
            </a:spcAft>
          </a:pPr>
          <a:r>
            <a:rPr lang="en-GB" sz="800" b="0" kern="1200" dirty="0" smtClean="0"/>
            <a:t>Projects</a:t>
          </a:r>
          <a:endParaRPr lang="en-GB" sz="800" b="0" kern="1200" dirty="0"/>
        </a:p>
      </dsp:txBody>
      <dsp:txXfrm>
        <a:off x="805681" y="461417"/>
        <a:ext cx="923122" cy="923122"/>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CDC48EE1-32C9-4E91-9ADD-063449AD1887}">
      <dsp:nvSpPr>
        <dsp:cNvPr id="0" name=""/>
        <dsp:cNvSpPr/>
      </dsp:nvSpPr>
      <dsp:spPr>
        <a:xfrm rot="5400000">
          <a:off x="3621405" y="-1293891"/>
          <a:ext cx="1047750" cy="3901440"/>
        </a:xfrm>
        <a:prstGeom prst="round2SameRect">
          <a:avLst/>
        </a:prstGeom>
        <a:solidFill>
          <a:schemeClr val="accent2">
            <a:tint val="40000"/>
            <a:alpha val="90000"/>
            <a:hueOff val="0"/>
            <a:satOff val="0"/>
            <a:lumOff val="0"/>
            <a:alphaOff val="0"/>
          </a:schemeClr>
        </a:solidFill>
        <a:ln w="25400" cap="flat"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26670" rIns="53340" bIns="26670" numCol="1" spcCol="1270" anchor="ctr" anchorCtr="0">
          <a:noAutofit/>
        </a:bodyPr>
        <a:lstStyle/>
        <a:p>
          <a:pPr marL="114300" lvl="1" indent="-114300" algn="l" defTabSz="622300">
            <a:lnSpc>
              <a:spcPct val="90000"/>
            </a:lnSpc>
            <a:spcBef>
              <a:spcPct val="0"/>
            </a:spcBef>
            <a:spcAft>
              <a:spcPct val="15000"/>
            </a:spcAft>
            <a:buChar char="••"/>
          </a:pPr>
          <a:r>
            <a:rPr lang="en-US" sz="1400" kern="1200" dirty="0" smtClean="0"/>
            <a:t>Team collaboration </a:t>
          </a:r>
          <a:endParaRPr lang="en-US" sz="1400" kern="1200" dirty="0"/>
        </a:p>
        <a:p>
          <a:pPr marL="114300" lvl="1" indent="-114300" algn="l" defTabSz="622300">
            <a:lnSpc>
              <a:spcPct val="90000"/>
            </a:lnSpc>
            <a:spcBef>
              <a:spcPct val="0"/>
            </a:spcBef>
            <a:spcAft>
              <a:spcPct val="15000"/>
            </a:spcAft>
            <a:buChar char="••"/>
          </a:pPr>
          <a:r>
            <a:rPr lang="en-US" sz="1400" kern="1200" dirty="0" smtClean="0"/>
            <a:t>Work in Progress </a:t>
          </a:r>
          <a:endParaRPr lang="en-US" sz="1400" kern="1200" dirty="0"/>
        </a:p>
        <a:p>
          <a:pPr marL="114300" lvl="1" indent="-114300" algn="l" defTabSz="622300">
            <a:lnSpc>
              <a:spcPct val="90000"/>
            </a:lnSpc>
            <a:spcBef>
              <a:spcPct val="0"/>
            </a:spcBef>
            <a:spcAft>
              <a:spcPct val="15000"/>
            </a:spcAft>
            <a:buChar char="••"/>
          </a:pPr>
          <a:r>
            <a:rPr lang="en-US" sz="1400" kern="1200" dirty="0" smtClean="0"/>
            <a:t>Document Management</a:t>
          </a:r>
          <a:endParaRPr lang="en-US" sz="1400" kern="1200" dirty="0"/>
        </a:p>
        <a:p>
          <a:pPr marL="114300" lvl="1" indent="-114300" algn="l" defTabSz="622300">
            <a:lnSpc>
              <a:spcPct val="90000"/>
            </a:lnSpc>
            <a:spcBef>
              <a:spcPct val="0"/>
            </a:spcBef>
            <a:spcAft>
              <a:spcPct val="15000"/>
            </a:spcAft>
            <a:buChar char="••"/>
          </a:pPr>
          <a:r>
            <a:rPr lang="en-US" sz="1400" kern="1200" dirty="0" smtClean="0"/>
            <a:t>Follow Organization structure</a:t>
          </a:r>
          <a:endParaRPr lang="en-US" sz="1400" kern="1200" dirty="0"/>
        </a:p>
      </dsp:txBody>
      <dsp:txXfrm rot="5400000">
        <a:off x="3621405" y="-1293891"/>
        <a:ext cx="1047750" cy="3901440"/>
      </dsp:txXfrm>
    </dsp:sp>
    <dsp:sp modelId="{CBF0B9DB-17FD-404F-8457-22F50DA877F0}">
      <dsp:nvSpPr>
        <dsp:cNvPr id="0" name=""/>
        <dsp:cNvSpPr/>
      </dsp:nvSpPr>
      <dsp:spPr>
        <a:xfrm>
          <a:off x="0" y="1984"/>
          <a:ext cx="2194560" cy="1309687"/>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lvl="0" algn="ctr" defTabSz="1422400">
            <a:lnSpc>
              <a:spcPct val="90000"/>
            </a:lnSpc>
            <a:spcBef>
              <a:spcPct val="0"/>
            </a:spcBef>
            <a:spcAft>
              <a:spcPct val="35000"/>
            </a:spcAft>
          </a:pPr>
          <a:r>
            <a:rPr lang="en-US" sz="3200" kern="1200" dirty="0" smtClean="0"/>
            <a:t>Shared Drives (SD) </a:t>
          </a:r>
          <a:endParaRPr lang="en-US" sz="3200" kern="1200" dirty="0"/>
        </a:p>
      </dsp:txBody>
      <dsp:txXfrm>
        <a:off x="0" y="1984"/>
        <a:ext cx="2194560" cy="1309687"/>
      </dsp:txXfrm>
    </dsp:sp>
    <dsp:sp modelId="{B7CDE53A-F9D8-4DC0-8207-85081760454D}">
      <dsp:nvSpPr>
        <dsp:cNvPr id="0" name=""/>
        <dsp:cNvSpPr/>
      </dsp:nvSpPr>
      <dsp:spPr>
        <a:xfrm rot="5400000">
          <a:off x="3621405" y="81279"/>
          <a:ext cx="1047750" cy="3901440"/>
        </a:xfrm>
        <a:prstGeom prst="round2SameRect">
          <a:avLst/>
        </a:prstGeom>
        <a:solidFill>
          <a:schemeClr val="accent3">
            <a:tint val="40000"/>
            <a:alpha val="90000"/>
            <a:hueOff val="0"/>
            <a:satOff val="0"/>
            <a:lumOff val="0"/>
            <a:alphaOff val="0"/>
          </a:schemeClr>
        </a:solidFill>
        <a:ln w="25400" cap="flat" cmpd="sng" algn="ctr">
          <a:solidFill>
            <a:schemeClr val="accent3">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26670" rIns="53340" bIns="26670" numCol="1" spcCol="1270" anchor="ctr" anchorCtr="0">
          <a:noAutofit/>
        </a:bodyPr>
        <a:lstStyle/>
        <a:p>
          <a:pPr marL="114300" lvl="1" indent="-114300" algn="l" defTabSz="622300">
            <a:lnSpc>
              <a:spcPct val="90000"/>
            </a:lnSpc>
            <a:spcBef>
              <a:spcPct val="0"/>
            </a:spcBef>
            <a:spcAft>
              <a:spcPct val="15000"/>
            </a:spcAft>
            <a:buChar char="••"/>
          </a:pPr>
          <a:r>
            <a:rPr lang="en-US" sz="1400" kern="1200" dirty="0" smtClean="0"/>
            <a:t>Document management (Temporary Value)</a:t>
          </a:r>
          <a:endParaRPr lang="en-US" sz="1400" kern="1200" dirty="0"/>
        </a:p>
        <a:p>
          <a:pPr marL="114300" lvl="1" indent="-114300" algn="l" defTabSz="622300">
            <a:lnSpc>
              <a:spcPct val="90000"/>
            </a:lnSpc>
            <a:spcBef>
              <a:spcPct val="0"/>
            </a:spcBef>
            <a:spcAft>
              <a:spcPct val="15000"/>
            </a:spcAft>
            <a:buChar char="••"/>
          </a:pPr>
          <a:r>
            <a:rPr lang="en-US" sz="1400" kern="1200" dirty="0" smtClean="0"/>
            <a:t>Records Management (Long term Business value)</a:t>
          </a:r>
          <a:endParaRPr lang="en-US" sz="1400" kern="1200" dirty="0"/>
        </a:p>
        <a:p>
          <a:pPr marL="114300" lvl="1" indent="-114300" algn="l" defTabSz="622300">
            <a:lnSpc>
              <a:spcPct val="90000"/>
            </a:lnSpc>
            <a:spcBef>
              <a:spcPct val="0"/>
            </a:spcBef>
            <a:spcAft>
              <a:spcPct val="15000"/>
            </a:spcAft>
            <a:buChar char="••"/>
          </a:pPr>
          <a:r>
            <a:rPr lang="en-US" sz="1400" kern="1200" dirty="0" smtClean="0"/>
            <a:t>Project Documentation</a:t>
          </a:r>
          <a:endParaRPr lang="en-US" sz="1400" kern="1200" dirty="0"/>
        </a:p>
        <a:p>
          <a:pPr marL="114300" lvl="1" indent="-114300" algn="l" defTabSz="622300">
            <a:lnSpc>
              <a:spcPct val="90000"/>
            </a:lnSpc>
            <a:spcBef>
              <a:spcPct val="0"/>
            </a:spcBef>
            <a:spcAft>
              <a:spcPct val="15000"/>
            </a:spcAft>
            <a:buChar char="••"/>
          </a:pPr>
          <a:r>
            <a:rPr lang="en-US" sz="1400" kern="1200" dirty="0" smtClean="0"/>
            <a:t> Interfaces (In house/ Third party)</a:t>
          </a:r>
          <a:endParaRPr lang="en-US" sz="1400" kern="1200" dirty="0"/>
        </a:p>
      </dsp:txBody>
      <dsp:txXfrm rot="5400000">
        <a:off x="3621405" y="81279"/>
        <a:ext cx="1047750" cy="3901440"/>
      </dsp:txXfrm>
    </dsp:sp>
    <dsp:sp modelId="{2CDBFC53-01EE-4F01-9570-142998BB07C3}">
      <dsp:nvSpPr>
        <dsp:cNvPr id="0" name=""/>
        <dsp:cNvSpPr/>
      </dsp:nvSpPr>
      <dsp:spPr>
        <a:xfrm>
          <a:off x="0" y="1377156"/>
          <a:ext cx="2194560" cy="1309687"/>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lvl="0" algn="ctr" defTabSz="1422400">
            <a:lnSpc>
              <a:spcPct val="90000"/>
            </a:lnSpc>
            <a:spcBef>
              <a:spcPct val="0"/>
            </a:spcBef>
            <a:spcAft>
              <a:spcPct val="35000"/>
            </a:spcAft>
          </a:pPr>
          <a:r>
            <a:rPr lang="en-US" sz="3200" kern="1200" dirty="0" smtClean="0"/>
            <a:t>LiveLink</a:t>
          </a:r>
          <a:endParaRPr lang="en-US" sz="3200" kern="1200" dirty="0"/>
        </a:p>
      </dsp:txBody>
      <dsp:txXfrm>
        <a:off x="0" y="1377156"/>
        <a:ext cx="2194560" cy="1309687"/>
      </dsp:txXfrm>
    </dsp:sp>
    <dsp:sp modelId="{BC04BC3B-C018-46B5-85E0-BED0BDCF7427}">
      <dsp:nvSpPr>
        <dsp:cNvPr id="0" name=""/>
        <dsp:cNvSpPr/>
      </dsp:nvSpPr>
      <dsp:spPr>
        <a:xfrm rot="5400000">
          <a:off x="3621405" y="1456451"/>
          <a:ext cx="1047750" cy="3901440"/>
        </a:xfrm>
        <a:prstGeom prst="round2SameRect">
          <a:avLst/>
        </a:prstGeom>
        <a:solidFill>
          <a:schemeClr val="accent4">
            <a:tint val="40000"/>
            <a:alpha val="90000"/>
            <a:hueOff val="0"/>
            <a:satOff val="0"/>
            <a:lumOff val="0"/>
            <a:alphaOff val="0"/>
          </a:schemeClr>
        </a:solidFill>
        <a:ln w="25400" cap="flat" cmpd="sng" algn="ctr">
          <a:solidFill>
            <a:schemeClr val="accent4">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26670" rIns="53340" bIns="26670" numCol="1" spcCol="1270" anchor="ctr" anchorCtr="0">
          <a:noAutofit/>
        </a:bodyPr>
        <a:lstStyle/>
        <a:p>
          <a:pPr marL="114300" lvl="1" indent="-114300" algn="l" defTabSz="622300">
            <a:lnSpc>
              <a:spcPct val="90000"/>
            </a:lnSpc>
            <a:spcBef>
              <a:spcPct val="0"/>
            </a:spcBef>
            <a:spcAft>
              <a:spcPct val="15000"/>
            </a:spcAft>
            <a:buChar char="••"/>
          </a:pPr>
          <a:r>
            <a:rPr lang="en-US" sz="1400" kern="1200" dirty="0" smtClean="0"/>
            <a:t>Internet site</a:t>
          </a:r>
          <a:endParaRPr lang="en-US" sz="1400" kern="1200" dirty="0"/>
        </a:p>
        <a:p>
          <a:pPr marL="114300" lvl="1" indent="-114300" algn="l" defTabSz="622300">
            <a:lnSpc>
              <a:spcPct val="90000"/>
            </a:lnSpc>
            <a:spcBef>
              <a:spcPct val="0"/>
            </a:spcBef>
            <a:spcAft>
              <a:spcPct val="15000"/>
            </a:spcAft>
            <a:buChar char="••"/>
          </a:pPr>
          <a:r>
            <a:rPr lang="en-US" sz="1400" kern="1200" dirty="0" smtClean="0"/>
            <a:t>Intranet Team Sites</a:t>
          </a:r>
          <a:endParaRPr lang="en-US" sz="1400" kern="1200" dirty="0"/>
        </a:p>
        <a:p>
          <a:pPr marL="114300" lvl="1" indent="-114300" algn="l" defTabSz="622300">
            <a:lnSpc>
              <a:spcPct val="90000"/>
            </a:lnSpc>
            <a:spcBef>
              <a:spcPct val="0"/>
            </a:spcBef>
            <a:spcAft>
              <a:spcPct val="15000"/>
            </a:spcAft>
            <a:buChar char="••"/>
          </a:pPr>
          <a:r>
            <a:rPr lang="en-US" sz="1400" kern="1200" dirty="0" smtClean="0"/>
            <a:t>Business Applications (Few)</a:t>
          </a:r>
          <a:endParaRPr lang="en-US" sz="1400" kern="1200" dirty="0"/>
        </a:p>
        <a:p>
          <a:pPr marL="114300" lvl="1" indent="-114300" algn="l" defTabSz="622300">
            <a:lnSpc>
              <a:spcPct val="90000"/>
            </a:lnSpc>
            <a:spcBef>
              <a:spcPct val="0"/>
            </a:spcBef>
            <a:spcAft>
              <a:spcPct val="15000"/>
            </a:spcAft>
            <a:buChar char="••"/>
          </a:pPr>
          <a:r>
            <a:rPr lang="en-US" sz="1400" kern="1200" dirty="0" smtClean="0"/>
            <a:t>Search Portal</a:t>
          </a:r>
          <a:endParaRPr lang="en-US" sz="1400" kern="1200" dirty="0"/>
        </a:p>
      </dsp:txBody>
      <dsp:txXfrm rot="5400000">
        <a:off x="3621405" y="1456451"/>
        <a:ext cx="1047750" cy="3901440"/>
      </dsp:txXfrm>
    </dsp:sp>
    <dsp:sp modelId="{1355378C-55B3-4E5F-9099-51C6E401BE7A}">
      <dsp:nvSpPr>
        <dsp:cNvPr id="0" name=""/>
        <dsp:cNvSpPr/>
      </dsp:nvSpPr>
      <dsp:spPr>
        <a:xfrm>
          <a:off x="0" y="2752328"/>
          <a:ext cx="2194560" cy="1309687"/>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106680" bIns="53340" numCol="1" spcCol="1270" anchor="ctr" anchorCtr="0">
          <a:noAutofit/>
        </a:bodyPr>
        <a:lstStyle/>
        <a:p>
          <a:pPr lvl="0" algn="ctr" defTabSz="1244600">
            <a:lnSpc>
              <a:spcPct val="90000"/>
            </a:lnSpc>
            <a:spcBef>
              <a:spcPct val="0"/>
            </a:spcBef>
            <a:spcAft>
              <a:spcPct val="35000"/>
            </a:spcAft>
          </a:pPr>
          <a:r>
            <a:rPr lang="en-US" sz="2800" kern="1200" dirty="0" smtClean="0"/>
            <a:t>SharePoint</a:t>
          </a:r>
        </a:p>
        <a:p>
          <a:pPr lvl="0" algn="ctr" defTabSz="1244600">
            <a:lnSpc>
              <a:spcPct val="90000"/>
            </a:lnSpc>
            <a:spcBef>
              <a:spcPct val="0"/>
            </a:spcBef>
            <a:spcAft>
              <a:spcPct val="35000"/>
            </a:spcAft>
          </a:pPr>
          <a:r>
            <a:rPr lang="en-US" sz="2000" kern="1200" dirty="0" smtClean="0"/>
            <a:t>SP2003,SP2007, SP2010,2013</a:t>
          </a:r>
          <a:endParaRPr lang="en-US" sz="2000" kern="1200" dirty="0"/>
        </a:p>
      </dsp:txBody>
      <dsp:txXfrm>
        <a:off x="0" y="2752328"/>
        <a:ext cx="2194560" cy="1309687"/>
      </dsp:txXfrm>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505DBC9F-B3A5-4D45-A1B4-92411E94521F}">
      <dsp:nvSpPr>
        <dsp:cNvPr id="0" name=""/>
        <dsp:cNvSpPr/>
      </dsp:nvSpPr>
      <dsp:spPr>
        <a:xfrm>
          <a:off x="38" y="14650"/>
          <a:ext cx="3716578" cy="576000"/>
        </a:xfrm>
        <a:prstGeom prst="rect">
          <a:avLst/>
        </a:prstGeom>
        <a:solidFill>
          <a:schemeClr val="accent2">
            <a:alpha val="90000"/>
            <a:hueOff val="0"/>
            <a:satOff val="0"/>
            <a:lumOff val="0"/>
            <a:alphaOff val="0"/>
          </a:schemeClr>
        </a:solidFill>
        <a:ln w="25400" cap="flat" cmpd="sng" algn="ctr">
          <a:solidFill>
            <a:schemeClr val="accent2">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lvl="0" algn="ctr" defTabSz="889000">
            <a:lnSpc>
              <a:spcPct val="90000"/>
            </a:lnSpc>
            <a:spcBef>
              <a:spcPct val="0"/>
            </a:spcBef>
            <a:spcAft>
              <a:spcPct val="35000"/>
            </a:spcAft>
          </a:pPr>
          <a:r>
            <a:rPr lang="en-US" sz="2000" kern="1200" dirty="0" smtClean="0"/>
            <a:t>Challenges</a:t>
          </a:r>
          <a:endParaRPr lang="en-US" sz="2000" kern="1200" dirty="0"/>
        </a:p>
      </dsp:txBody>
      <dsp:txXfrm>
        <a:off x="38" y="14650"/>
        <a:ext cx="3716578" cy="576000"/>
      </dsp:txXfrm>
    </dsp:sp>
    <dsp:sp modelId="{1E761FCA-5632-4D86-BD80-C88B7BDE2856}">
      <dsp:nvSpPr>
        <dsp:cNvPr id="0" name=""/>
        <dsp:cNvSpPr/>
      </dsp:nvSpPr>
      <dsp:spPr>
        <a:xfrm>
          <a:off x="38" y="590650"/>
          <a:ext cx="3716578" cy="3458699"/>
        </a:xfrm>
        <a:prstGeom prst="rect">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Char char="••"/>
          </a:pPr>
          <a:r>
            <a:rPr lang="en-US" sz="2000" kern="1200" dirty="0" smtClean="0"/>
            <a:t>Lack of Version Control in SD</a:t>
          </a:r>
          <a:endParaRPr lang="en-US" sz="2000" kern="1200" dirty="0"/>
        </a:p>
        <a:p>
          <a:pPr marL="228600" lvl="1" indent="-228600" algn="l" defTabSz="889000">
            <a:lnSpc>
              <a:spcPct val="90000"/>
            </a:lnSpc>
            <a:spcBef>
              <a:spcPct val="0"/>
            </a:spcBef>
            <a:spcAft>
              <a:spcPct val="15000"/>
            </a:spcAft>
            <a:buChar char="••"/>
          </a:pPr>
          <a:r>
            <a:rPr lang="en-US" sz="2000" kern="1200" dirty="0" smtClean="0"/>
            <a:t>Issues in Backup and restore</a:t>
          </a:r>
          <a:endParaRPr lang="en-US" sz="2000" kern="1200" dirty="0"/>
        </a:p>
        <a:p>
          <a:pPr marL="228600" lvl="1" indent="-228600" algn="l" defTabSz="889000">
            <a:lnSpc>
              <a:spcPct val="90000"/>
            </a:lnSpc>
            <a:spcBef>
              <a:spcPct val="0"/>
            </a:spcBef>
            <a:spcAft>
              <a:spcPct val="15000"/>
            </a:spcAft>
            <a:buChar char="••"/>
          </a:pPr>
          <a:r>
            <a:rPr lang="en-US" sz="2000" kern="1200" dirty="0" smtClean="0"/>
            <a:t>No Auditing in SD</a:t>
          </a:r>
          <a:endParaRPr lang="en-US" sz="2000" kern="1200" dirty="0"/>
        </a:p>
        <a:p>
          <a:pPr marL="228600" lvl="1" indent="-228600" algn="l" defTabSz="889000">
            <a:lnSpc>
              <a:spcPct val="90000"/>
            </a:lnSpc>
            <a:spcBef>
              <a:spcPct val="0"/>
            </a:spcBef>
            <a:spcAft>
              <a:spcPct val="15000"/>
            </a:spcAft>
            <a:buChar char="••"/>
          </a:pPr>
          <a:r>
            <a:rPr lang="en-US" sz="2000" kern="1200" dirty="0" smtClean="0"/>
            <a:t>No Encryption </a:t>
          </a:r>
          <a:endParaRPr lang="en-US" sz="2000" kern="1200" dirty="0"/>
        </a:p>
        <a:p>
          <a:pPr marL="228600" lvl="1" indent="-228600" algn="l" defTabSz="889000">
            <a:lnSpc>
              <a:spcPct val="90000"/>
            </a:lnSpc>
            <a:spcBef>
              <a:spcPct val="0"/>
            </a:spcBef>
            <a:spcAft>
              <a:spcPct val="15000"/>
            </a:spcAft>
            <a:buChar char="••"/>
          </a:pPr>
          <a:r>
            <a:rPr lang="en-US" sz="2000" kern="1200" dirty="0" smtClean="0"/>
            <a:t>Lack of Enterprise Taxonomy</a:t>
          </a:r>
          <a:endParaRPr lang="en-US" sz="2000" kern="1200" dirty="0"/>
        </a:p>
        <a:p>
          <a:pPr marL="228600" lvl="1" indent="-228600" algn="l" defTabSz="889000">
            <a:lnSpc>
              <a:spcPct val="90000"/>
            </a:lnSpc>
            <a:spcBef>
              <a:spcPct val="0"/>
            </a:spcBef>
            <a:spcAft>
              <a:spcPct val="15000"/>
            </a:spcAft>
            <a:buChar char="••"/>
          </a:pPr>
          <a:r>
            <a:rPr lang="en-US" sz="2000" kern="1200" dirty="0" smtClean="0"/>
            <a:t>Lack of Ownership</a:t>
          </a:r>
          <a:endParaRPr lang="en-US" sz="2000" kern="1200" dirty="0"/>
        </a:p>
        <a:p>
          <a:pPr marL="228600" lvl="1" indent="-228600" algn="l" defTabSz="889000">
            <a:lnSpc>
              <a:spcPct val="90000"/>
            </a:lnSpc>
            <a:spcBef>
              <a:spcPct val="0"/>
            </a:spcBef>
            <a:spcAft>
              <a:spcPct val="15000"/>
            </a:spcAft>
            <a:buChar char="••"/>
          </a:pPr>
          <a:r>
            <a:rPr lang="en-US" sz="2000" kern="1200" dirty="0" smtClean="0"/>
            <a:t>Lack of Governance </a:t>
          </a:r>
          <a:endParaRPr lang="en-US" sz="2000" kern="1200" dirty="0"/>
        </a:p>
        <a:p>
          <a:pPr marL="228600" lvl="1" indent="-228600" algn="l" defTabSz="889000">
            <a:lnSpc>
              <a:spcPct val="90000"/>
            </a:lnSpc>
            <a:spcBef>
              <a:spcPct val="0"/>
            </a:spcBef>
            <a:spcAft>
              <a:spcPct val="15000"/>
            </a:spcAft>
            <a:buChar char="••"/>
          </a:pPr>
          <a:r>
            <a:rPr lang="en-US" sz="2000" kern="1200" dirty="0" smtClean="0"/>
            <a:t>Maintain multiple repository</a:t>
          </a:r>
          <a:endParaRPr lang="en-US" sz="2000" kern="1200" dirty="0"/>
        </a:p>
        <a:p>
          <a:pPr marL="228600" lvl="1" indent="-228600" algn="l" defTabSz="889000">
            <a:lnSpc>
              <a:spcPct val="90000"/>
            </a:lnSpc>
            <a:spcBef>
              <a:spcPct val="0"/>
            </a:spcBef>
            <a:spcAft>
              <a:spcPct val="15000"/>
            </a:spcAft>
            <a:buChar char="••"/>
          </a:pPr>
          <a:r>
            <a:rPr lang="en-US" sz="2000" kern="1200" dirty="0" smtClean="0"/>
            <a:t>No application Retention and archive policy</a:t>
          </a:r>
          <a:endParaRPr lang="en-US" sz="2000" kern="1200" dirty="0"/>
        </a:p>
      </dsp:txBody>
      <dsp:txXfrm>
        <a:off x="38" y="590650"/>
        <a:ext cx="3716578" cy="3458699"/>
      </dsp:txXfrm>
    </dsp:sp>
    <dsp:sp modelId="{AB91720B-6BF3-4358-BD2A-456D60AF7A94}">
      <dsp:nvSpPr>
        <dsp:cNvPr id="0" name=""/>
        <dsp:cNvSpPr/>
      </dsp:nvSpPr>
      <dsp:spPr>
        <a:xfrm>
          <a:off x="4236937" y="14650"/>
          <a:ext cx="3716578" cy="576000"/>
        </a:xfrm>
        <a:prstGeom prst="rect">
          <a:avLst/>
        </a:prstGeom>
        <a:solidFill>
          <a:schemeClr val="accent2">
            <a:alpha val="90000"/>
            <a:hueOff val="0"/>
            <a:satOff val="0"/>
            <a:lumOff val="0"/>
            <a:alphaOff val="-40000"/>
          </a:schemeClr>
        </a:solidFill>
        <a:ln w="25400" cap="flat" cmpd="sng" algn="ctr">
          <a:solidFill>
            <a:schemeClr val="accent2">
              <a:alpha val="90000"/>
              <a:hueOff val="0"/>
              <a:satOff val="0"/>
              <a:lumOff val="0"/>
              <a:alphaOff val="-4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lvl="0" algn="ctr" defTabSz="889000">
            <a:lnSpc>
              <a:spcPct val="90000"/>
            </a:lnSpc>
            <a:spcBef>
              <a:spcPct val="0"/>
            </a:spcBef>
            <a:spcAft>
              <a:spcPct val="35000"/>
            </a:spcAft>
          </a:pPr>
          <a:r>
            <a:rPr lang="en-US" sz="2000" kern="1200" dirty="0" smtClean="0"/>
            <a:t>Impact on Business </a:t>
          </a:r>
          <a:endParaRPr lang="en-US" sz="2000" kern="1200" dirty="0"/>
        </a:p>
      </dsp:txBody>
      <dsp:txXfrm>
        <a:off x="4236937" y="14650"/>
        <a:ext cx="3716578" cy="576000"/>
      </dsp:txXfrm>
    </dsp:sp>
    <dsp:sp modelId="{6C57C55D-4DB2-4F24-A3D3-370B94EB2957}">
      <dsp:nvSpPr>
        <dsp:cNvPr id="0" name=""/>
        <dsp:cNvSpPr/>
      </dsp:nvSpPr>
      <dsp:spPr>
        <a:xfrm>
          <a:off x="4236937" y="590650"/>
          <a:ext cx="3716578" cy="3458699"/>
        </a:xfrm>
        <a:prstGeom prst="rect">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Char char="••"/>
          </a:pPr>
          <a:r>
            <a:rPr lang="en-US" sz="2000" kern="1200" dirty="0" smtClean="0"/>
            <a:t>Quality issues</a:t>
          </a:r>
          <a:endParaRPr lang="en-US" sz="2000" kern="1200" dirty="0"/>
        </a:p>
        <a:p>
          <a:pPr marL="228600" lvl="1" indent="-228600" algn="l" defTabSz="889000">
            <a:lnSpc>
              <a:spcPct val="90000"/>
            </a:lnSpc>
            <a:spcBef>
              <a:spcPct val="0"/>
            </a:spcBef>
            <a:spcAft>
              <a:spcPct val="15000"/>
            </a:spcAft>
            <a:buChar char="••"/>
          </a:pPr>
          <a:r>
            <a:rPr lang="en-US" sz="2000" kern="1200" dirty="0" smtClean="0"/>
            <a:t>Low Info Availability</a:t>
          </a:r>
          <a:endParaRPr lang="en-US" sz="2000" kern="1200" dirty="0"/>
        </a:p>
        <a:p>
          <a:pPr marL="228600" lvl="1" indent="-228600" algn="l" defTabSz="889000">
            <a:lnSpc>
              <a:spcPct val="90000"/>
            </a:lnSpc>
            <a:spcBef>
              <a:spcPct val="0"/>
            </a:spcBef>
            <a:spcAft>
              <a:spcPct val="15000"/>
            </a:spcAft>
            <a:buChar char="••"/>
          </a:pPr>
          <a:r>
            <a:rPr lang="en-US" sz="2000" kern="1200" dirty="0" smtClean="0"/>
            <a:t>Loss of Control </a:t>
          </a:r>
          <a:endParaRPr lang="en-US" sz="2000" kern="1200" dirty="0"/>
        </a:p>
        <a:p>
          <a:pPr marL="228600" lvl="1" indent="-228600" algn="l" defTabSz="889000">
            <a:lnSpc>
              <a:spcPct val="90000"/>
            </a:lnSpc>
            <a:spcBef>
              <a:spcPct val="0"/>
            </a:spcBef>
            <a:spcAft>
              <a:spcPct val="15000"/>
            </a:spcAft>
            <a:buChar char="••"/>
          </a:pPr>
          <a:r>
            <a:rPr lang="en-US" sz="2000" kern="1200" dirty="0" smtClean="0"/>
            <a:t>Information chaos </a:t>
          </a:r>
          <a:endParaRPr lang="en-US" sz="2000" kern="1200" dirty="0"/>
        </a:p>
        <a:p>
          <a:pPr marL="228600" lvl="1" indent="-228600" algn="l" defTabSz="889000">
            <a:lnSpc>
              <a:spcPct val="90000"/>
            </a:lnSpc>
            <a:spcBef>
              <a:spcPct val="0"/>
            </a:spcBef>
            <a:spcAft>
              <a:spcPct val="15000"/>
            </a:spcAft>
            <a:buChar char="••"/>
          </a:pPr>
          <a:r>
            <a:rPr lang="en-US" sz="2000" kern="1200" dirty="0" smtClean="0"/>
            <a:t>Integrations is limited</a:t>
          </a:r>
          <a:endParaRPr lang="en-US" sz="2000" kern="1200" dirty="0"/>
        </a:p>
        <a:p>
          <a:pPr marL="228600" lvl="1" indent="-228600" algn="l" defTabSz="889000">
            <a:lnSpc>
              <a:spcPct val="90000"/>
            </a:lnSpc>
            <a:spcBef>
              <a:spcPct val="0"/>
            </a:spcBef>
            <a:spcAft>
              <a:spcPct val="15000"/>
            </a:spcAft>
            <a:buChar char="••"/>
          </a:pPr>
          <a:r>
            <a:rPr lang="en-US" sz="2000" kern="1200" dirty="0" smtClean="0"/>
            <a:t>Knowledge capture\transfer is difficult</a:t>
          </a:r>
          <a:endParaRPr lang="en-US" sz="2000" kern="1200" dirty="0"/>
        </a:p>
        <a:p>
          <a:pPr marL="228600" lvl="1" indent="-228600" algn="l" defTabSz="889000">
            <a:lnSpc>
              <a:spcPct val="90000"/>
            </a:lnSpc>
            <a:spcBef>
              <a:spcPct val="0"/>
            </a:spcBef>
            <a:spcAft>
              <a:spcPct val="15000"/>
            </a:spcAft>
            <a:buChar char="••"/>
          </a:pPr>
          <a:r>
            <a:rPr lang="en-US" sz="2000" kern="1200" dirty="0" smtClean="0"/>
            <a:t>Information management burden  </a:t>
          </a:r>
          <a:endParaRPr lang="en-US" sz="2000" kern="1200" dirty="0"/>
        </a:p>
        <a:p>
          <a:pPr marL="228600" lvl="1" indent="-228600" algn="l" defTabSz="889000">
            <a:lnSpc>
              <a:spcPct val="90000"/>
            </a:lnSpc>
            <a:spcBef>
              <a:spcPct val="0"/>
            </a:spcBef>
            <a:spcAft>
              <a:spcPct val="15000"/>
            </a:spcAft>
            <a:buChar char="••"/>
          </a:pPr>
          <a:endParaRPr lang="en-US" sz="2000" kern="1200" dirty="0"/>
        </a:p>
      </dsp:txBody>
      <dsp:txXfrm>
        <a:off x="4236937" y="590650"/>
        <a:ext cx="3716578" cy="3458699"/>
      </dsp:txXfrm>
    </dsp:sp>
  </dsp:spTree>
</dsp:drawing>
</file>

<file path=ppt/diagrams/layout1.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890626" cy="496491"/>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778505" y="1"/>
            <a:ext cx="2890626" cy="496491"/>
          </a:xfrm>
          <a:prstGeom prst="rect">
            <a:avLst/>
          </a:prstGeom>
        </p:spPr>
        <p:txBody>
          <a:bodyPr vert="horz" lIns="91440" tIns="45720" rIns="91440" bIns="45720" rtlCol="0"/>
          <a:lstStyle>
            <a:lvl1pPr algn="r">
              <a:defRPr sz="1200"/>
            </a:lvl1pPr>
          </a:lstStyle>
          <a:p>
            <a:fld id="{37B5114A-E16F-46A1-BA09-9B21A2CB04D1}" type="datetimeFigureOut">
              <a:rPr lang="en-US" smtClean="0"/>
              <a:pPr/>
              <a:t>18/10/2016</a:t>
            </a:fld>
            <a:endParaRPr lang="en-US"/>
          </a:p>
        </p:txBody>
      </p:sp>
      <p:sp>
        <p:nvSpPr>
          <p:cNvPr id="4" name="Slide Image Placeholder 3"/>
          <p:cNvSpPr>
            <a:spLocks noGrp="1" noRot="1" noChangeAspect="1"/>
          </p:cNvSpPr>
          <p:nvPr>
            <p:ph type="sldImg" idx="2"/>
          </p:nvPr>
        </p:nvSpPr>
        <p:spPr>
          <a:xfrm>
            <a:off x="852488" y="744538"/>
            <a:ext cx="4965700" cy="372427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67068" y="4716662"/>
            <a:ext cx="5336540" cy="446841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431600"/>
            <a:ext cx="2890626" cy="496491"/>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778505" y="9431600"/>
            <a:ext cx="2890626" cy="496491"/>
          </a:xfrm>
          <a:prstGeom prst="rect">
            <a:avLst/>
          </a:prstGeom>
        </p:spPr>
        <p:txBody>
          <a:bodyPr vert="horz" lIns="91440" tIns="45720" rIns="91440" bIns="45720" rtlCol="0" anchor="b"/>
          <a:lstStyle>
            <a:lvl1pPr algn="r">
              <a:defRPr sz="1200"/>
            </a:lvl1pPr>
          </a:lstStyle>
          <a:p>
            <a:fld id="{FE533334-5C1E-4052-9E70-F813BF4F67BC}"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6.pdo.shell.om:810/cgi-bin/docno.pl?"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E533334-5C1E-4052-9E70-F813BF4F67BC}"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a:ln/>
        </p:spPr>
      </p:sp>
      <p:sp>
        <p:nvSpPr>
          <p:cNvPr id="35843" name="Notes Placeholder 2"/>
          <p:cNvSpPr>
            <a:spLocks noGrp="1"/>
          </p:cNvSpPr>
          <p:nvPr>
            <p:ph type="body" idx="1"/>
          </p:nvPr>
        </p:nvSpPr>
        <p:spPr>
          <a:noFill/>
        </p:spPr>
        <p:txBody>
          <a:bodyPr/>
          <a:lstStyle/>
          <a:p>
            <a:endParaRPr lang="da-DK" smtClean="0"/>
          </a:p>
        </p:txBody>
      </p:sp>
      <p:sp>
        <p:nvSpPr>
          <p:cNvPr id="31748" name="Slide Number Placeholder 3"/>
          <p:cNvSpPr>
            <a:spLocks noGrp="1"/>
          </p:cNvSpPr>
          <p:nvPr>
            <p:ph type="sldNum" sz="quarter" idx="5"/>
          </p:nvPr>
        </p:nvSpPr>
        <p:spPr/>
        <p:txBody>
          <a:bodyPr/>
          <a:lstStyle>
            <a:lvl1pPr algn="ctr" eaLnBrk="0" hangingPunct="0">
              <a:lnSpc>
                <a:spcPct val="107000"/>
              </a:lnSpc>
              <a:defRPr sz="1000" b="1">
                <a:solidFill>
                  <a:srgbClr val="B50030"/>
                </a:solidFill>
                <a:latin typeface="Verdana" pitchFamily="34" charset="0"/>
              </a:defRPr>
            </a:lvl1pPr>
            <a:lvl2pPr marL="737300" indent="-283577" algn="ctr" eaLnBrk="0" hangingPunct="0">
              <a:lnSpc>
                <a:spcPct val="107000"/>
              </a:lnSpc>
              <a:defRPr sz="1000" b="1">
                <a:solidFill>
                  <a:srgbClr val="B50030"/>
                </a:solidFill>
                <a:latin typeface="Verdana" pitchFamily="34" charset="0"/>
              </a:defRPr>
            </a:lvl2pPr>
            <a:lvl3pPr marL="1134307" indent="-226861" algn="ctr" eaLnBrk="0" hangingPunct="0">
              <a:lnSpc>
                <a:spcPct val="107000"/>
              </a:lnSpc>
              <a:defRPr sz="1000" b="1">
                <a:solidFill>
                  <a:srgbClr val="B50030"/>
                </a:solidFill>
                <a:latin typeface="Verdana" pitchFamily="34" charset="0"/>
              </a:defRPr>
            </a:lvl3pPr>
            <a:lvl4pPr marL="1588030" indent="-226861" algn="ctr" eaLnBrk="0" hangingPunct="0">
              <a:lnSpc>
                <a:spcPct val="107000"/>
              </a:lnSpc>
              <a:defRPr sz="1000" b="1">
                <a:solidFill>
                  <a:srgbClr val="B50030"/>
                </a:solidFill>
                <a:latin typeface="Verdana" pitchFamily="34" charset="0"/>
              </a:defRPr>
            </a:lvl4pPr>
            <a:lvl5pPr marL="2041753" indent="-226861" algn="ctr" eaLnBrk="0" hangingPunct="0">
              <a:lnSpc>
                <a:spcPct val="107000"/>
              </a:lnSpc>
              <a:defRPr sz="1000" b="1">
                <a:solidFill>
                  <a:srgbClr val="B50030"/>
                </a:solidFill>
                <a:latin typeface="Verdana" pitchFamily="34" charset="0"/>
              </a:defRPr>
            </a:lvl5pPr>
            <a:lvl6pPr marL="2495476" indent="-226861" algn="ctr" eaLnBrk="0" fontAlgn="base" hangingPunct="0">
              <a:lnSpc>
                <a:spcPct val="107000"/>
              </a:lnSpc>
              <a:spcBef>
                <a:spcPct val="0"/>
              </a:spcBef>
              <a:spcAft>
                <a:spcPct val="0"/>
              </a:spcAft>
              <a:defRPr sz="1000" b="1">
                <a:solidFill>
                  <a:srgbClr val="B50030"/>
                </a:solidFill>
                <a:latin typeface="Verdana" pitchFamily="34" charset="0"/>
              </a:defRPr>
            </a:lvl6pPr>
            <a:lvl7pPr marL="2949199" indent="-226861" algn="ctr" eaLnBrk="0" fontAlgn="base" hangingPunct="0">
              <a:lnSpc>
                <a:spcPct val="107000"/>
              </a:lnSpc>
              <a:spcBef>
                <a:spcPct val="0"/>
              </a:spcBef>
              <a:spcAft>
                <a:spcPct val="0"/>
              </a:spcAft>
              <a:defRPr sz="1000" b="1">
                <a:solidFill>
                  <a:srgbClr val="B50030"/>
                </a:solidFill>
                <a:latin typeface="Verdana" pitchFamily="34" charset="0"/>
              </a:defRPr>
            </a:lvl7pPr>
            <a:lvl8pPr marL="3402923" indent="-226861" algn="ctr" eaLnBrk="0" fontAlgn="base" hangingPunct="0">
              <a:lnSpc>
                <a:spcPct val="107000"/>
              </a:lnSpc>
              <a:spcBef>
                <a:spcPct val="0"/>
              </a:spcBef>
              <a:spcAft>
                <a:spcPct val="0"/>
              </a:spcAft>
              <a:defRPr sz="1000" b="1">
                <a:solidFill>
                  <a:srgbClr val="B50030"/>
                </a:solidFill>
                <a:latin typeface="Verdana" pitchFamily="34" charset="0"/>
              </a:defRPr>
            </a:lvl8pPr>
            <a:lvl9pPr marL="3856646" indent="-226861" algn="ctr" eaLnBrk="0" fontAlgn="base" hangingPunct="0">
              <a:lnSpc>
                <a:spcPct val="107000"/>
              </a:lnSpc>
              <a:spcBef>
                <a:spcPct val="0"/>
              </a:spcBef>
              <a:spcAft>
                <a:spcPct val="0"/>
              </a:spcAft>
              <a:defRPr sz="1000" b="1">
                <a:solidFill>
                  <a:srgbClr val="B50030"/>
                </a:solidFill>
                <a:latin typeface="Verdana" pitchFamily="34" charset="0"/>
              </a:defRPr>
            </a:lvl9pPr>
          </a:lstStyle>
          <a:p>
            <a:pPr algn="l" eaLnBrk="1" hangingPunct="1">
              <a:lnSpc>
                <a:spcPct val="100000"/>
              </a:lnSpc>
              <a:defRPr/>
            </a:pPr>
            <a:fld id="{FA8CE119-FED4-4BBA-8064-72ECDF563CEF}" type="slidenum">
              <a:rPr lang="en-GB" sz="900" b="0">
                <a:solidFill>
                  <a:schemeClr val="tx1"/>
                </a:solidFill>
              </a:rPr>
              <a:pPr algn="l" eaLnBrk="1" hangingPunct="1">
                <a:lnSpc>
                  <a:spcPct val="100000"/>
                </a:lnSpc>
                <a:defRPr/>
              </a:pPr>
              <a:t>22</a:t>
            </a:fld>
            <a:endParaRPr lang="en-GB" sz="900" b="0" dirty="0">
              <a:solidFill>
                <a:schemeClr val="tx1"/>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Shared</a:t>
            </a:r>
            <a:r>
              <a:rPr lang="en-US" baseline="0" dirty="0" smtClean="0"/>
              <a:t> drives vs EDMS systems – can’t do facets in a folder structure</a:t>
            </a:r>
            <a:endParaRPr lang="en-GB" dirty="0"/>
          </a:p>
        </p:txBody>
      </p:sp>
      <p:sp>
        <p:nvSpPr>
          <p:cNvPr id="4" name="Slide Number Placeholder 3"/>
          <p:cNvSpPr>
            <a:spLocks noGrp="1"/>
          </p:cNvSpPr>
          <p:nvPr>
            <p:ph type="sldNum" sz="quarter" idx="10"/>
          </p:nvPr>
        </p:nvSpPr>
        <p:spPr/>
        <p:txBody>
          <a:bodyPr/>
          <a:lstStyle/>
          <a:p>
            <a:fld id="{6D5F12CC-4B53-4A8A-A5B7-C2FCD8AADE35}" type="slidenum">
              <a:rPr lang="en-GB" smtClean="0"/>
              <a:pPr/>
              <a:t>23</a:t>
            </a:fld>
            <a:endParaRPr lang="en-GB"/>
          </a:p>
        </p:txBody>
      </p:sp>
    </p:spTree>
    <p:extLst>
      <p:ext uri="{BB962C8B-B14F-4D97-AF65-F5344CB8AC3E}">
        <p14:creationId xmlns:p14="http://schemas.microsoft.com/office/powerpoint/2010/main" xmlns="" val="14319391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FBC7904-E99F-46AC-A149-35A3EB11ED9E}" type="slidenum">
              <a:rPr lang="en-GB" smtClean="0">
                <a:solidFill>
                  <a:srgbClr val="000000"/>
                </a:solidFill>
              </a:rPr>
              <a:pPr fontAlgn="base">
                <a:spcBef>
                  <a:spcPct val="0"/>
                </a:spcBef>
                <a:spcAft>
                  <a:spcPct val="0"/>
                </a:spcAft>
                <a:defRPr/>
              </a:pPr>
              <a:t>10</a:t>
            </a:fld>
            <a:endParaRPr lang="en-GB" smtClean="0">
              <a:solidFill>
                <a:srgbClr val="000000"/>
              </a:solidFill>
            </a:endParaRPr>
          </a:p>
        </p:txBody>
      </p:sp>
      <p:sp>
        <p:nvSpPr>
          <p:cNvPr id="4813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8132" name="Rectangle 3"/>
          <p:cNvSpPr>
            <a:spLocks noGrp="1" noChangeArrowheads="1"/>
          </p:cNvSpPr>
          <p:nvPr>
            <p:ph type="body" idx="1"/>
          </p:nvPr>
        </p:nvSpPr>
        <p:spPr bwMode="auto"/>
        <p:txBody>
          <a:bodyPr wrap="square" numCol="1" anchor="t" anchorCtr="0" compatLnSpc="1">
            <a:prstTxWarp prst="textNoShape">
              <a:avLst/>
            </a:prstTxWarp>
          </a:bodyPr>
          <a:lstStyle/>
          <a:p>
            <a:pPr eaLnBrk="1" hangingPunct="1">
              <a:spcBef>
                <a:spcPct val="0"/>
              </a:spcBef>
              <a:defRPr/>
            </a:pPr>
            <a:r>
              <a:rPr lang="en-GB" dirty="0" smtClean="0"/>
              <a:t>Source is CP-102 (http://sww3.pdo.shell.om/getdoc?dataid=92338&amp;objAction=open)</a:t>
            </a:r>
          </a:p>
          <a:p>
            <a:pPr marL="176213" indent="-176213" eaLnBrk="1" hangingPunct="1">
              <a:lnSpc>
                <a:spcPct val="80000"/>
              </a:lnSpc>
              <a:defRPr/>
            </a:pPr>
            <a:endParaRPr lang="en-US" sz="1400" b="1" dirty="0" smtClean="0"/>
          </a:p>
          <a:p>
            <a:pPr marL="176213" indent="-176213" eaLnBrk="1" hangingPunct="1">
              <a:lnSpc>
                <a:spcPct val="80000"/>
              </a:lnSpc>
              <a:defRPr/>
            </a:pPr>
            <a:r>
              <a:rPr lang="en-US" sz="1400" b="1" dirty="0" smtClean="0"/>
              <a:t>Business Control  Data or Documents</a:t>
            </a:r>
            <a:r>
              <a:rPr lang="en-US" sz="1400" dirty="0" smtClean="0"/>
              <a:t>: </a:t>
            </a:r>
          </a:p>
          <a:p>
            <a:pPr marL="176213" indent="-176213" eaLnBrk="1" hangingPunct="1">
              <a:lnSpc>
                <a:spcPct val="80000"/>
              </a:lnSpc>
              <a:defRPr/>
            </a:pPr>
            <a:r>
              <a:rPr lang="en-US" dirty="0" smtClean="0"/>
              <a:t>This class include all those documents (Business Control Documents) that define how business processes are to be conducted and managed. The</a:t>
            </a:r>
          </a:p>
          <a:p>
            <a:pPr marL="176213" indent="-176213" eaLnBrk="1" hangingPunct="1">
              <a:lnSpc>
                <a:spcPct val="80000"/>
              </a:lnSpc>
              <a:defRPr/>
            </a:pPr>
            <a:r>
              <a:rPr lang="en-US" dirty="0" smtClean="0"/>
              <a:t>hierarchy, structure and retention are defined in the Corporate Management Framework (CMF). Types of this class are Business Principles, Policies,</a:t>
            </a:r>
          </a:p>
          <a:p>
            <a:pPr marL="176213" indent="-176213" eaLnBrk="1" hangingPunct="1">
              <a:lnSpc>
                <a:spcPct val="80000"/>
              </a:lnSpc>
              <a:defRPr/>
            </a:pPr>
            <a:r>
              <a:rPr lang="en-US" dirty="0" smtClean="0"/>
              <a:t>Codes of Practice, Process/Product Specifications and Guidelines. </a:t>
            </a:r>
          </a:p>
          <a:p>
            <a:pPr marL="176213" indent="-176213" eaLnBrk="1" hangingPunct="1">
              <a:lnSpc>
                <a:spcPct val="80000"/>
              </a:lnSpc>
              <a:defRPr/>
            </a:pPr>
            <a:endParaRPr lang="en-US" sz="1400" dirty="0" smtClean="0"/>
          </a:p>
          <a:p>
            <a:pPr marL="176213" indent="-176213" eaLnBrk="1" hangingPunct="1">
              <a:lnSpc>
                <a:spcPct val="80000"/>
              </a:lnSpc>
              <a:defRPr/>
            </a:pPr>
            <a:r>
              <a:rPr lang="en-US" sz="1400" dirty="0" smtClean="0"/>
              <a:t>Example of Control Data: field name, SAP Material Master List, well name, location name. All these data are ‘master data’ meaning that its name is defined by a specification (a business control document).</a:t>
            </a:r>
          </a:p>
          <a:p>
            <a:pPr marL="176213" indent="-176213" eaLnBrk="1" hangingPunct="1">
              <a:lnSpc>
                <a:spcPct val="80000"/>
              </a:lnSpc>
              <a:defRPr/>
            </a:pPr>
            <a:endParaRPr lang="en-US" sz="1400" dirty="0" smtClean="0"/>
          </a:p>
          <a:p>
            <a:pPr marL="176213" indent="-176213" eaLnBrk="1" hangingPunct="1">
              <a:lnSpc>
                <a:spcPct val="80000"/>
              </a:lnSpc>
              <a:defRPr/>
            </a:pPr>
            <a:r>
              <a:rPr lang="en-US" sz="1400" b="1" dirty="0" smtClean="0"/>
              <a:t>Business Records</a:t>
            </a:r>
            <a:r>
              <a:rPr lang="en-US" sz="1400" dirty="0" smtClean="0"/>
              <a:t> (a.k.a. Operational; Documents): </a:t>
            </a:r>
          </a:p>
          <a:p>
            <a:pPr marL="176213" indent="-176213" eaLnBrk="1" hangingPunct="1">
              <a:lnSpc>
                <a:spcPct val="80000"/>
              </a:lnSpc>
              <a:defRPr/>
            </a:pPr>
            <a:r>
              <a:rPr lang="en-US" dirty="0" smtClean="0"/>
              <a:t>A business record comprises any document, sample or completed form which is owned by PDO and obtained or produced as a result of executing</a:t>
            </a:r>
          </a:p>
          <a:p>
            <a:pPr marL="176213" indent="-176213" eaLnBrk="1" hangingPunct="1">
              <a:lnSpc>
                <a:spcPct val="80000"/>
              </a:lnSpc>
              <a:defRPr/>
            </a:pPr>
            <a:r>
              <a:rPr lang="en-US" dirty="0" smtClean="0"/>
              <a:t>a business activity or managing a business asset, in accordance with documented business controls.  Excluded from this group are any third party</a:t>
            </a:r>
          </a:p>
          <a:p>
            <a:pPr marL="176213" indent="-176213" eaLnBrk="1" hangingPunct="1">
              <a:lnSpc>
                <a:spcPct val="80000"/>
              </a:lnSpc>
              <a:defRPr/>
            </a:pPr>
            <a:r>
              <a:rPr lang="en-US" dirty="0" smtClean="0"/>
              <a:t>owned documents. Some of the types of this class are Contracts and Tender Documents, Concessions Agreements, Well Files, As-Built Drawings,</a:t>
            </a:r>
          </a:p>
          <a:p>
            <a:pPr marL="176213" indent="-176213" eaLnBrk="1" hangingPunct="1">
              <a:lnSpc>
                <a:spcPct val="80000"/>
              </a:lnSpc>
              <a:defRPr/>
            </a:pPr>
            <a:r>
              <a:rPr lang="en-US" dirty="0" smtClean="0"/>
              <a:t>Asset Design &amp; Modification Records, Transport Records, Production Records, Insurance Records, HSE records, Personnel Records, Audit</a:t>
            </a:r>
          </a:p>
          <a:p>
            <a:pPr marL="176213" indent="-176213" eaLnBrk="1" hangingPunct="1">
              <a:lnSpc>
                <a:spcPct val="80000"/>
              </a:lnSpc>
              <a:defRPr/>
            </a:pPr>
            <a:r>
              <a:rPr lang="en-US" dirty="0" smtClean="0"/>
              <a:t>Documents, Financial Accounting Records etc...  </a:t>
            </a:r>
          </a:p>
          <a:p>
            <a:pPr marL="176213" indent="-176213" eaLnBrk="1" hangingPunct="1">
              <a:lnSpc>
                <a:spcPct val="80000"/>
              </a:lnSpc>
              <a:defRPr/>
            </a:pPr>
            <a:endParaRPr lang="en-US" sz="1400" dirty="0" smtClean="0"/>
          </a:p>
          <a:p>
            <a:pPr marL="176213" indent="-176213" eaLnBrk="1" hangingPunct="1">
              <a:lnSpc>
                <a:spcPct val="80000"/>
              </a:lnSpc>
              <a:defRPr/>
            </a:pPr>
            <a:r>
              <a:rPr lang="en-US" sz="1400" b="1" dirty="0" smtClean="0"/>
              <a:t>Reference Documents</a:t>
            </a:r>
            <a:r>
              <a:rPr lang="en-US" sz="1400" dirty="0" smtClean="0"/>
              <a:t>: </a:t>
            </a:r>
          </a:p>
          <a:p>
            <a:pPr marL="176213" indent="-176213" eaLnBrk="1" hangingPunct="1">
              <a:lnSpc>
                <a:spcPct val="80000"/>
              </a:lnSpc>
              <a:defRPr/>
            </a:pPr>
            <a:r>
              <a:rPr lang="en-US" dirty="0" smtClean="0"/>
              <a:t>Reference documents are those documents produced externally to PDO and owned by any third party that are </a:t>
            </a:r>
            <a:r>
              <a:rPr lang="en-US" dirty="0" err="1" smtClean="0"/>
              <a:t>utilised</a:t>
            </a:r>
            <a:r>
              <a:rPr lang="en-US" dirty="0" smtClean="0"/>
              <a:t> by PDO.  Document types</a:t>
            </a:r>
          </a:p>
          <a:p>
            <a:pPr marL="176213" indent="-176213" eaLnBrk="1" hangingPunct="1">
              <a:lnSpc>
                <a:spcPct val="80000"/>
              </a:lnSpc>
              <a:defRPr/>
            </a:pPr>
            <a:r>
              <a:rPr lang="en-US" dirty="0" smtClean="0"/>
              <a:t>such as Legislation and other forms of binding controls are included in this class of documents, as are publications provided by vendors, suppliers</a:t>
            </a:r>
          </a:p>
          <a:p>
            <a:pPr marL="176213" indent="-176213" eaLnBrk="1" hangingPunct="1">
              <a:lnSpc>
                <a:spcPct val="80000"/>
              </a:lnSpc>
              <a:defRPr/>
            </a:pPr>
            <a:r>
              <a:rPr lang="en-US" dirty="0" smtClean="0"/>
              <a:t>and individuals such as manuals, technical publications and external standards.</a:t>
            </a:r>
          </a:p>
          <a:p>
            <a:pPr marL="176213" indent="-176213" eaLnBrk="1" hangingPunct="1">
              <a:lnSpc>
                <a:spcPct val="80000"/>
              </a:lnSpc>
              <a:defRPr/>
            </a:pPr>
            <a:endParaRPr lang="en-US" sz="1400" dirty="0" smtClean="0"/>
          </a:p>
          <a:p>
            <a:pPr marL="176213" indent="-176213" eaLnBrk="1" hangingPunct="1">
              <a:lnSpc>
                <a:spcPct val="80000"/>
              </a:lnSpc>
              <a:defRPr/>
            </a:pPr>
            <a:r>
              <a:rPr lang="en-US" sz="1400" b="1" dirty="0" smtClean="0"/>
              <a:t>Temporary Value Documents</a:t>
            </a:r>
          </a:p>
          <a:p>
            <a:pPr marL="176213" indent="-176213" eaLnBrk="1" hangingPunct="1">
              <a:lnSpc>
                <a:spcPct val="80000"/>
              </a:lnSpc>
              <a:defRPr/>
            </a:pPr>
            <a:r>
              <a:rPr lang="en-US" dirty="0" smtClean="0"/>
              <a:t>This Code of Practice deals with documents in all of their forms.  However, we must realize that there is a distinction between those documents</a:t>
            </a:r>
          </a:p>
          <a:p>
            <a:pPr marL="176213" indent="-176213" eaLnBrk="1" hangingPunct="1">
              <a:lnSpc>
                <a:spcPct val="80000"/>
              </a:lnSpc>
              <a:defRPr/>
            </a:pPr>
            <a:r>
              <a:rPr lang="en-US" dirty="0" smtClean="0"/>
              <a:t>that have only temporary or day-to-day value, and those documents that have long-term value to the wider business.  </a:t>
            </a:r>
          </a:p>
          <a:p>
            <a:pPr marL="176213" indent="-176213" eaLnBrk="1" hangingPunct="1">
              <a:lnSpc>
                <a:spcPct val="80000"/>
              </a:lnSpc>
              <a:defRPr/>
            </a:pPr>
            <a:endParaRPr lang="en-US" dirty="0" smtClean="0"/>
          </a:p>
          <a:p>
            <a:pPr marL="176213" indent="-176213" eaLnBrk="1" hangingPunct="1">
              <a:lnSpc>
                <a:spcPct val="80000"/>
              </a:lnSpc>
              <a:defRPr/>
            </a:pPr>
            <a:r>
              <a:rPr lang="en-US" dirty="0" smtClean="0"/>
              <a:t>Definition:  Temporary Value documents are generally produced within the group of Operational Documents, but do not meet the definition</a:t>
            </a:r>
          </a:p>
          <a:p>
            <a:pPr marL="176213" indent="-176213" eaLnBrk="1" hangingPunct="1">
              <a:lnSpc>
                <a:spcPct val="80000"/>
              </a:lnSpc>
              <a:defRPr/>
            </a:pPr>
            <a:r>
              <a:rPr lang="en-US" dirty="0" smtClean="0"/>
              <a:t>of Business Record either because they do not contain evidence of a business transaction or they have not met quality standards.</a:t>
            </a:r>
            <a:endParaRPr lang="en-GB" dirty="0" smtClean="0"/>
          </a:p>
          <a:p>
            <a:pPr eaLnBrk="1" hangingPunct="1">
              <a:spcBef>
                <a:spcPct val="0"/>
              </a:spcBef>
              <a:defRPr/>
            </a:pPr>
            <a:endParaRPr lang="en-GB"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noFill/>
          <a:ln>
            <a:solidFill>
              <a:srgbClr val="000000"/>
            </a:solidFill>
            <a:miter lim="800000"/>
            <a:headEnd/>
            <a:tailEnd/>
          </a:ln>
        </p:spPr>
      </p:sp>
      <p:sp>
        <p:nvSpPr>
          <p:cNvPr id="47107" name="Notes Placeholder 2"/>
          <p:cNvSpPr>
            <a:spLocks noGrp="1"/>
          </p:cNvSpPr>
          <p:nvPr>
            <p:ph type="body" idx="1"/>
          </p:nvPr>
        </p:nvSpPr>
        <p:spPr bwMode="auto">
          <a:noFill/>
        </p:spPr>
        <p:txBody>
          <a:bodyPr wrap="square" numCol="1" anchor="t" anchorCtr="0" compatLnSpc="1">
            <a:prstTxWarp prst="textNoShape">
              <a:avLst/>
            </a:prstTxWarp>
          </a:bodyPr>
          <a:lstStyle/>
          <a:p>
            <a:r>
              <a:rPr lang="en-GB" b="1" smtClean="0"/>
              <a:t>Considerations for UIIS</a:t>
            </a:r>
          </a:p>
          <a:p>
            <a:r>
              <a:rPr lang="en-GB" smtClean="0"/>
              <a:t>The content definition </a:t>
            </a:r>
          </a:p>
          <a:p>
            <a:r>
              <a:rPr lang="en-GB" smtClean="0"/>
              <a:t>Change controls are business records... Thing about the process and systems used to perform a change, what information you need to capture? Where is it?  For how long? Change controls may include SD change control itself, authorizations (e-mail?), Oracle/SAP logs, etc.</a:t>
            </a:r>
            <a:endParaRPr lang="en-GB" b="1" smtClean="0"/>
          </a:p>
          <a:p>
            <a:endParaRPr lang="en-GB" b="1" smtClean="0"/>
          </a:p>
          <a:p>
            <a:r>
              <a:rPr lang="en-GB" b="1" smtClean="0"/>
              <a:t>Content definition owner</a:t>
            </a:r>
            <a:r>
              <a:rPr lang="en-GB" smtClean="0"/>
              <a:t> (</a:t>
            </a:r>
            <a:r>
              <a:rPr lang="en-GB" b="1" smtClean="0"/>
              <a:t>DO</a:t>
            </a:r>
            <a:r>
              <a:rPr lang="en-GB" smtClean="0"/>
              <a:t>): PDO staff, usually from the discipline (CFDH) or a Subject Matter Expert (SME) or a process owner. This role defines what information is required to capture for a particular process. It also defines the elements in the IM principles, e.g. lifecycle management requirements, quality KPI’s, security classification.</a:t>
            </a:r>
            <a:endParaRPr lang="en-US" smtClean="0"/>
          </a:p>
          <a:p>
            <a:r>
              <a:rPr lang="en-GB" b="1" smtClean="0"/>
              <a:t>Content author</a:t>
            </a:r>
            <a:r>
              <a:rPr lang="en-GB" smtClean="0"/>
              <a:t> (</a:t>
            </a:r>
            <a:r>
              <a:rPr lang="en-GB" b="1" smtClean="0"/>
              <a:t>CA</a:t>
            </a:r>
            <a:r>
              <a:rPr lang="en-GB" smtClean="0"/>
              <a:t>): PDO staff, usually a SME, responsible for the creation and maintenance of the information.</a:t>
            </a:r>
            <a:endParaRPr lang="en-US" smtClean="0"/>
          </a:p>
          <a:p>
            <a:r>
              <a:rPr lang="en-GB" b="1" smtClean="0"/>
              <a:t>Content owner</a:t>
            </a:r>
            <a:r>
              <a:rPr lang="en-GB" smtClean="0"/>
              <a:t> (</a:t>
            </a:r>
            <a:r>
              <a:rPr lang="en-GB" b="1" smtClean="0"/>
              <a:t>CO</a:t>
            </a:r>
            <a:r>
              <a:rPr lang="en-GB" smtClean="0"/>
              <a:t>): PDO asset staff the party accountable to comply with content definition requirements.</a:t>
            </a:r>
            <a:endParaRPr lang="en-US" smtClean="0"/>
          </a:p>
          <a:p>
            <a:r>
              <a:rPr lang="en-GB" b="1" smtClean="0"/>
              <a:t>Custodian</a:t>
            </a:r>
            <a:r>
              <a:rPr lang="en-GB" smtClean="0"/>
              <a:t> (</a:t>
            </a:r>
            <a:r>
              <a:rPr lang="en-GB" b="1" smtClean="0"/>
              <a:t>CU</a:t>
            </a:r>
            <a:r>
              <a:rPr lang="en-GB" smtClean="0"/>
              <a:t>): PDO asset staff responsible of the day-to-day information management activities.</a:t>
            </a:r>
            <a:endParaRPr lang="en-US" smtClean="0"/>
          </a:p>
          <a:p>
            <a:r>
              <a:rPr lang="en-GB" b="1" smtClean="0"/>
              <a:t>Information Management CFDH (IM)</a:t>
            </a:r>
            <a:r>
              <a:rPr lang="en-GB" smtClean="0"/>
              <a:t>, PDO UII staff responsible to provide general direction on IM in the form of corporate policy, standards, procedures, specifications and staff skill set definition. Includes information architecture definition. Also assess the implementation of this code of practice.</a:t>
            </a:r>
            <a:endParaRPr lang="en-US" smtClean="0"/>
          </a:p>
          <a:p>
            <a:r>
              <a:rPr lang="en-GB" b="1" smtClean="0"/>
              <a:t>Technical custodian (TC)</a:t>
            </a:r>
            <a:r>
              <a:rPr lang="en-GB" smtClean="0"/>
              <a:t>, PDO UII staff responsible to hold the information (on behalf of the business) into IT systems.</a:t>
            </a:r>
            <a:endParaRPr lang="en-US" smtClean="0"/>
          </a:p>
          <a:p>
            <a:r>
              <a:rPr lang="en-GB" b="1" smtClean="0"/>
              <a:t>Content provider</a:t>
            </a:r>
            <a:r>
              <a:rPr lang="en-GB" smtClean="0"/>
              <a:t> (</a:t>
            </a:r>
            <a:r>
              <a:rPr lang="en-GB" b="1" smtClean="0"/>
              <a:t>P</a:t>
            </a:r>
            <a:r>
              <a:rPr lang="en-GB" smtClean="0"/>
              <a:t>): a third party working for PDO under a contract.</a:t>
            </a:r>
            <a:endParaRPr lang="en-US" smtClean="0"/>
          </a:p>
          <a:p>
            <a:r>
              <a:rPr lang="en-GB" b="1" smtClean="0"/>
              <a:t>Target audience</a:t>
            </a:r>
            <a:r>
              <a:rPr lang="en-GB" smtClean="0"/>
              <a:t> (</a:t>
            </a:r>
            <a:r>
              <a:rPr lang="en-GB" b="1" smtClean="0"/>
              <a:t>A</a:t>
            </a:r>
            <a:r>
              <a:rPr lang="en-GB" smtClean="0"/>
              <a:t>): PDO staff and contractors.</a:t>
            </a:r>
            <a:endParaRPr lang="en-US" smtClean="0"/>
          </a:p>
        </p:txBody>
      </p:sp>
      <p:sp>
        <p:nvSpPr>
          <p:cNvPr id="4" name="Slide Number Placeholder 3"/>
          <p:cNvSpPr>
            <a:spLocks noGrp="1"/>
          </p:cNvSpPr>
          <p:nvPr>
            <p:ph type="sldNum" sz="quarter" idx="5"/>
          </p:nvPr>
        </p:nvSpPr>
        <p:spPr/>
        <p:txBody>
          <a:bodyPr/>
          <a:lstStyle/>
          <a:p>
            <a:pPr>
              <a:defRPr/>
            </a:pPr>
            <a:fld id="{F0304B05-B8F0-49B3-8214-B1EC97EDF927}" type="slidenum">
              <a:rPr lang="en-GB" smtClean="0"/>
              <a:pPr>
                <a:defRPr/>
              </a:pPr>
              <a:t>11</a:t>
            </a:fld>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normAutofit lnSpcReduction="10000"/>
          </a:bodyPr>
          <a:lstStyle/>
          <a:p>
            <a:pPr>
              <a:defRPr/>
            </a:pPr>
            <a:r>
              <a:rPr lang="en-GB" dirty="0" smtClean="0"/>
              <a:t>The bibliographic classification shall be applied to all documents. The mandatory attributes are</a:t>
            </a:r>
          </a:p>
          <a:p>
            <a:pPr>
              <a:defRPr/>
            </a:pPr>
            <a:endParaRPr lang="en-GB" b="1" dirty="0" smtClean="0"/>
          </a:p>
          <a:p>
            <a:pPr>
              <a:defRPr/>
            </a:pPr>
            <a:r>
              <a:rPr lang="en-GB" b="1" dirty="0" smtClean="0"/>
              <a:t>Document number</a:t>
            </a:r>
            <a:r>
              <a:rPr lang="en-GB" dirty="0" smtClean="0"/>
              <a:t>: It is a unique code that identifies a document. PDO’s generic document numbering sequence is available on PDO’s intranet (</a:t>
            </a:r>
            <a:r>
              <a:rPr lang="en-GB" dirty="0" smtClean="0">
                <a:hlinkClick r:id="rId3"/>
              </a:rPr>
              <a:t>Magnum Numbering</a:t>
            </a:r>
            <a:r>
              <a:rPr lang="en-GB" dirty="0" smtClean="0"/>
              <a:t> see http://sww6.pdo.shell.om:810/cgi-bin/docno.pl?), in the </a:t>
            </a:r>
            <a:r>
              <a:rPr lang="en-GB" dirty="0" err="1" smtClean="0"/>
              <a:t>LiveLink</a:t>
            </a:r>
            <a:r>
              <a:rPr lang="en-GB" dirty="0" smtClean="0"/>
              <a:t> homepage. </a:t>
            </a:r>
          </a:p>
          <a:p>
            <a:pPr>
              <a:defRPr/>
            </a:pPr>
            <a:r>
              <a:rPr lang="en-GB" b="1" dirty="0" smtClean="0"/>
              <a:t>Document Status</a:t>
            </a:r>
            <a:r>
              <a:rPr lang="en-GB" dirty="0" smtClean="0"/>
              <a:t>: It’s the document’s current lifecycle phase.</a:t>
            </a:r>
          </a:p>
          <a:p>
            <a:pPr>
              <a:defRPr/>
            </a:pPr>
            <a:r>
              <a:rPr lang="en-GB" b="1" dirty="0" smtClean="0"/>
              <a:t>Content Owner</a:t>
            </a:r>
            <a:r>
              <a:rPr lang="en-GB" dirty="0" smtClean="0"/>
              <a:t>: Is the PDO function which embodies the document authority. Endorsed practice is to use reference indicators and avoid people names. </a:t>
            </a:r>
          </a:p>
          <a:p>
            <a:pPr>
              <a:defRPr/>
            </a:pPr>
            <a:r>
              <a:rPr lang="en-GB" b="1" dirty="0" smtClean="0"/>
              <a:t>Authors</a:t>
            </a:r>
            <a:r>
              <a:rPr lang="en-GB" dirty="0" smtClean="0"/>
              <a:t>: Are the person who wrote the document. In this case, use of personal names is the endorsed practice. </a:t>
            </a:r>
          </a:p>
          <a:p>
            <a:pPr>
              <a:defRPr/>
            </a:pPr>
            <a:r>
              <a:rPr lang="en-GB" b="1" dirty="0" smtClean="0"/>
              <a:t>Issue Date</a:t>
            </a:r>
            <a:r>
              <a:rPr lang="en-GB" dirty="0" smtClean="0"/>
              <a:t>: The date the document is issued (published)</a:t>
            </a:r>
          </a:p>
          <a:p>
            <a:pPr>
              <a:defRPr/>
            </a:pPr>
            <a:r>
              <a:rPr lang="en-GB" b="1" dirty="0" smtClean="0"/>
              <a:t>Revision Date</a:t>
            </a:r>
            <a:r>
              <a:rPr lang="en-GB" dirty="0" smtClean="0"/>
              <a:t>: It indicates the date the document should enter the Review phase of the lifecycle.  </a:t>
            </a:r>
          </a:p>
          <a:p>
            <a:pPr>
              <a:defRPr/>
            </a:pPr>
            <a:r>
              <a:rPr lang="en-GB" b="1" dirty="0" smtClean="0"/>
              <a:t>Media Location</a:t>
            </a:r>
            <a:r>
              <a:rPr lang="en-GB" dirty="0" smtClean="0"/>
              <a:t>: Is the where the master copy of the document will be stored. It can be an electronic repository, such as EDMS, or a physical library.</a:t>
            </a:r>
          </a:p>
          <a:p>
            <a:pPr>
              <a:defRPr/>
            </a:pPr>
            <a:endParaRPr lang="en-GB" dirty="0" smtClean="0"/>
          </a:p>
          <a:p>
            <a:pPr>
              <a:defRPr/>
            </a:pPr>
            <a:r>
              <a:rPr lang="en-GB" dirty="0" smtClean="0"/>
              <a:t>Other, non mandatory yet advised basic bibliographic attributes are:</a:t>
            </a:r>
          </a:p>
          <a:p>
            <a:pPr>
              <a:defRPr/>
            </a:pPr>
            <a:r>
              <a:rPr lang="en-GB" b="1" dirty="0" smtClean="0"/>
              <a:t>Media Type</a:t>
            </a:r>
            <a:r>
              <a:rPr lang="en-GB" dirty="0" smtClean="0"/>
              <a:t>: Is the document master copy carrier: it can be a paper document, an electronic one, a microfilm, a magnetic tape etc… </a:t>
            </a:r>
          </a:p>
          <a:p>
            <a:pPr>
              <a:defRPr/>
            </a:pPr>
            <a:r>
              <a:rPr lang="en-GB" b="1" dirty="0" smtClean="0"/>
              <a:t>Recipients</a:t>
            </a:r>
            <a:r>
              <a:rPr lang="en-GB" dirty="0" smtClean="0"/>
              <a:t>: The list of parties who form the target readership.</a:t>
            </a:r>
          </a:p>
          <a:p>
            <a:pPr>
              <a:defRPr/>
            </a:pPr>
            <a:endParaRPr lang="en-GB" dirty="0"/>
          </a:p>
        </p:txBody>
      </p:sp>
      <p:sp>
        <p:nvSpPr>
          <p:cNvPr id="4" name="Slide Number Placeholder 3"/>
          <p:cNvSpPr>
            <a:spLocks noGrp="1"/>
          </p:cNvSpPr>
          <p:nvPr>
            <p:ph type="sldNum" sz="quarter" idx="5"/>
          </p:nvPr>
        </p:nvSpPr>
        <p:spPr/>
        <p:txBody>
          <a:bodyPr/>
          <a:lstStyle/>
          <a:p>
            <a:pPr>
              <a:defRPr/>
            </a:pPr>
            <a:fld id="{7BBDF804-6E31-41F3-B10B-F68152A94C20}" type="slidenum">
              <a:rPr lang="en-GB" smtClean="0"/>
              <a:pPr>
                <a:defRPr/>
              </a:pPr>
              <a:t>14</a:t>
            </a:fld>
            <a:endParaRPr lang="en-GB"/>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p>
            <a:fld id="{0DE73271-4D0B-44F5-9BBF-C48521C25F4F}" type="slidenum">
              <a:rPr lang="en-AU" smtClean="0">
                <a:cs typeface="Arial" pitchFamily="34" charset="0"/>
              </a:rPr>
              <a:pPr/>
              <a:t>15</a:t>
            </a:fld>
            <a:endParaRPr lang="en-AU" dirty="0" smtClean="0">
              <a:cs typeface="Arial" pitchFamily="34" charset="0"/>
            </a:endParaRPr>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6D5F12CC-4B53-4A8A-A5B7-C2FCD8AADE35}" type="slidenum">
              <a:rPr lang="en-GB" smtClean="0">
                <a:solidFill>
                  <a:prstClr val="black"/>
                </a:solidFill>
              </a:rPr>
              <a:pPr/>
              <a:t>17</a:t>
            </a:fld>
            <a:endParaRPr lang="en-GB">
              <a:solidFill>
                <a:prstClr val="black"/>
              </a:solidFill>
            </a:endParaRPr>
          </a:p>
        </p:txBody>
      </p:sp>
    </p:spTree>
    <p:extLst>
      <p:ext uri="{BB962C8B-B14F-4D97-AF65-F5344CB8AC3E}">
        <p14:creationId xmlns="" xmlns:p14="http://schemas.microsoft.com/office/powerpoint/2010/main" val="30908113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E533334-5C1E-4052-9E70-F813BF4F67BC}" type="slidenum">
              <a:rPr lang="en-US" smtClean="0"/>
              <a:pPr/>
              <a:t>19</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E533334-5C1E-4052-9E70-F813BF4F67BC}" type="slidenum">
              <a:rPr lang="en-US" smtClean="0"/>
              <a:pPr/>
              <a:t>20</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E533334-5C1E-4052-9E70-F813BF4F67BC}" type="slidenum">
              <a:rPr lang="en-US" smtClean="0"/>
              <a:pPr/>
              <a:t>21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362310" y="6363479"/>
            <a:ext cx="2133600" cy="365125"/>
          </a:xfrm>
        </p:spPr>
        <p:txBody>
          <a:bodyPr/>
          <a:lstStyle/>
          <a:p>
            <a:fld id="{2031A9B0-E30D-4CB7-B5BD-B612CB65E2D2}" type="datetime3">
              <a:rPr lang="en-US" smtClean="0"/>
              <a:pPr/>
              <a:t>18 October 2016</a:t>
            </a:fld>
            <a:endParaRPr lang="en-US" dirty="0"/>
          </a:p>
        </p:txBody>
      </p:sp>
      <p:sp>
        <p:nvSpPr>
          <p:cNvPr id="5" name="Footer Placeholder 4"/>
          <p:cNvSpPr>
            <a:spLocks noGrp="1"/>
          </p:cNvSpPr>
          <p:nvPr>
            <p:ph type="ftr" sz="quarter" idx="11"/>
          </p:nvPr>
        </p:nvSpPr>
        <p:spPr>
          <a:xfrm>
            <a:off x="3132826" y="6356350"/>
            <a:ext cx="3129951" cy="365125"/>
          </a:xfrm>
        </p:spPr>
        <p:txBody>
          <a:bodyPr/>
          <a:lstStyle/>
          <a:p>
            <a:r>
              <a:rPr lang="en-US" smtClean="0"/>
              <a:t>Documents and Records Management</a:t>
            </a:r>
            <a:endParaRPr lang="en-US" dirty="0"/>
          </a:p>
        </p:txBody>
      </p:sp>
      <p:sp>
        <p:nvSpPr>
          <p:cNvPr id="6" name="Slide Number Placeholder 5"/>
          <p:cNvSpPr>
            <a:spLocks noGrp="1"/>
          </p:cNvSpPr>
          <p:nvPr>
            <p:ph type="sldNum" sz="quarter" idx="12"/>
          </p:nvPr>
        </p:nvSpPr>
        <p:spPr/>
        <p:txBody>
          <a:bodyPr/>
          <a:lstStyle/>
          <a:p>
            <a:fld id="{882EFDD4-50AF-4C63-981E-CFB9460AD4B6}" type="slidenum">
              <a:rPr lang="en-US" smtClean="0"/>
              <a:pPr/>
              <a:t>‹#›</a:t>
            </a:fld>
            <a:endParaRPr lang="en-US"/>
          </a:p>
        </p:txBody>
      </p:sp>
    </p:spTree>
    <p:extLst>
      <p:ext uri="{BB962C8B-B14F-4D97-AF65-F5344CB8AC3E}">
        <p14:creationId xmlns:p14="http://schemas.microsoft.com/office/powerpoint/2010/main" xmlns="" val="19174244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FD66437-38F3-42E8-9877-7CCCF2DED0D0}" type="datetime3">
              <a:rPr lang="en-US" smtClean="0"/>
              <a:pPr/>
              <a:t>18 October 2016</a:t>
            </a:fld>
            <a:endParaRPr lang="en-US"/>
          </a:p>
        </p:txBody>
      </p:sp>
      <p:sp>
        <p:nvSpPr>
          <p:cNvPr id="5" name="Footer Placeholder 4"/>
          <p:cNvSpPr>
            <a:spLocks noGrp="1"/>
          </p:cNvSpPr>
          <p:nvPr>
            <p:ph type="ftr" sz="quarter" idx="11"/>
          </p:nvPr>
        </p:nvSpPr>
        <p:spPr/>
        <p:txBody>
          <a:bodyPr/>
          <a:lstStyle/>
          <a:p>
            <a:r>
              <a:rPr lang="en-US" smtClean="0"/>
              <a:t>Documents and Records Management</a:t>
            </a:r>
            <a:endParaRPr lang="en-US"/>
          </a:p>
        </p:txBody>
      </p:sp>
      <p:sp>
        <p:nvSpPr>
          <p:cNvPr id="6" name="Slide Number Placeholder 5"/>
          <p:cNvSpPr>
            <a:spLocks noGrp="1"/>
          </p:cNvSpPr>
          <p:nvPr>
            <p:ph type="sldNum" sz="quarter" idx="12"/>
          </p:nvPr>
        </p:nvSpPr>
        <p:spPr/>
        <p:txBody>
          <a:bodyPr/>
          <a:lstStyle/>
          <a:p>
            <a:fld id="{882EFDD4-50AF-4C63-981E-CFB9460AD4B6}" type="slidenum">
              <a:rPr lang="en-US" smtClean="0"/>
              <a:pPr/>
              <a:t>‹#›</a:t>
            </a:fld>
            <a:endParaRPr lang="en-US"/>
          </a:p>
        </p:txBody>
      </p:sp>
    </p:spTree>
    <p:extLst>
      <p:ext uri="{BB962C8B-B14F-4D97-AF65-F5344CB8AC3E}">
        <p14:creationId xmlns:p14="http://schemas.microsoft.com/office/powerpoint/2010/main" xmlns="" val="37581574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4F97E4E-1309-4B71-AB85-B1C52865B40B}" type="datetime3">
              <a:rPr lang="en-US" smtClean="0"/>
              <a:pPr/>
              <a:t>18 October 2016</a:t>
            </a:fld>
            <a:endParaRPr lang="en-US"/>
          </a:p>
        </p:txBody>
      </p:sp>
      <p:sp>
        <p:nvSpPr>
          <p:cNvPr id="5" name="Footer Placeholder 4"/>
          <p:cNvSpPr>
            <a:spLocks noGrp="1"/>
          </p:cNvSpPr>
          <p:nvPr>
            <p:ph type="ftr" sz="quarter" idx="11"/>
          </p:nvPr>
        </p:nvSpPr>
        <p:spPr/>
        <p:txBody>
          <a:bodyPr/>
          <a:lstStyle/>
          <a:p>
            <a:r>
              <a:rPr lang="en-US" smtClean="0"/>
              <a:t>Documents and Records Management</a:t>
            </a:r>
            <a:endParaRPr lang="en-US"/>
          </a:p>
        </p:txBody>
      </p:sp>
      <p:sp>
        <p:nvSpPr>
          <p:cNvPr id="6" name="Slide Number Placeholder 5"/>
          <p:cNvSpPr>
            <a:spLocks noGrp="1"/>
          </p:cNvSpPr>
          <p:nvPr>
            <p:ph type="sldNum" sz="quarter" idx="12"/>
          </p:nvPr>
        </p:nvSpPr>
        <p:spPr/>
        <p:txBody>
          <a:bodyPr/>
          <a:lstStyle/>
          <a:p>
            <a:fld id="{882EFDD4-50AF-4C63-981E-CFB9460AD4B6}" type="slidenum">
              <a:rPr lang="en-US" smtClean="0"/>
              <a:pPr/>
              <a:t>‹#›</a:t>
            </a:fld>
            <a:endParaRPr lang="en-US"/>
          </a:p>
        </p:txBody>
      </p:sp>
    </p:spTree>
    <p:extLst>
      <p:ext uri="{BB962C8B-B14F-4D97-AF65-F5344CB8AC3E}">
        <p14:creationId xmlns:p14="http://schemas.microsoft.com/office/powerpoint/2010/main" xmlns="" val="9122528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83CE4A14-3085-4D8B-8894-C92C87806AFE}" type="datetime3">
              <a:rPr lang="en-US" smtClean="0"/>
              <a:pPr/>
              <a:t>18 October 2016</a:t>
            </a:fld>
            <a:endParaRPr lang="en-US"/>
          </a:p>
        </p:txBody>
      </p:sp>
      <p:sp>
        <p:nvSpPr>
          <p:cNvPr id="5" name="Footer Placeholder 4"/>
          <p:cNvSpPr>
            <a:spLocks noGrp="1"/>
          </p:cNvSpPr>
          <p:nvPr>
            <p:ph type="ftr" sz="quarter" idx="11"/>
          </p:nvPr>
        </p:nvSpPr>
        <p:spPr>
          <a:xfrm>
            <a:off x="3124199" y="6356350"/>
            <a:ext cx="3043687" cy="365125"/>
          </a:xfrm>
        </p:spPr>
        <p:txBody>
          <a:bodyPr/>
          <a:lstStyle/>
          <a:p>
            <a:r>
              <a:rPr lang="en-US" smtClean="0"/>
              <a:t>Documents and Records Management</a:t>
            </a:r>
            <a:endParaRPr lang="en-US"/>
          </a:p>
        </p:txBody>
      </p:sp>
      <p:sp>
        <p:nvSpPr>
          <p:cNvPr id="6" name="Slide Number Placeholder 5"/>
          <p:cNvSpPr>
            <a:spLocks noGrp="1"/>
          </p:cNvSpPr>
          <p:nvPr>
            <p:ph type="sldNum" sz="quarter" idx="12"/>
          </p:nvPr>
        </p:nvSpPr>
        <p:spPr/>
        <p:txBody>
          <a:bodyPr/>
          <a:lstStyle>
            <a:lvl1pPr>
              <a:defRPr b="1"/>
            </a:lvl1pPr>
          </a:lstStyle>
          <a:p>
            <a:fld id="{882EFDD4-50AF-4C63-981E-CFB9460AD4B6}" type="slidenum">
              <a:rPr lang="en-US" smtClean="0"/>
              <a:pPr/>
              <a:t>‹#›</a:t>
            </a:fld>
            <a:endParaRPr lang="en-US"/>
          </a:p>
        </p:txBody>
      </p:sp>
    </p:spTree>
    <p:extLst>
      <p:ext uri="{BB962C8B-B14F-4D97-AF65-F5344CB8AC3E}">
        <p14:creationId xmlns:p14="http://schemas.microsoft.com/office/powerpoint/2010/main" xmlns="" val="11579520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64B2C6B-350B-4981-8509-036A11E08832}" type="datetime3">
              <a:rPr lang="en-US" smtClean="0"/>
              <a:pPr/>
              <a:t>18 October 2016</a:t>
            </a:fld>
            <a:endParaRPr lang="en-US"/>
          </a:p>
        </p:txBody>
      </p:sp>
      <p:sp>
        <p:nvSpPr>
          <p:cNvPr id="5" name="Footer Placeholder 4"/>
          <p:cNvSpPr>
            <a:spLocks noGrp="1"/>
          </p:cNvSpPr>
          <p:nvPr>
            <p:ph type="ftr" sz="quarter" idx="11"/>
          </p:nvPr>
        </p:nvSpPr>
        <p:spPr>
          <a:xfrm>
            <a:off x="3124199" y="6356350"/>
            <a:ext cx="3121326" cy="365125"/>
          </a:xfrm>
        </p:spPr>
        <p:txBody>
          <a:bodyPr/>
          <a:lstStyle/>
          <a:p>
            <a:r>
              <a:rPr lang="en-US" smtClean="0"/>
              <a:t>Documents and Records Management</a:t>
            </a:r>
            <a:endParaRPr lang="en-US"/>
          </a:p>
        </p:txBody>
      </p:sp>
      <p:sp>
        <p:nvSpPr>
          <p:cNvPr id="6" name="Slide Number Placeholder 5"/>
          <p:cNvSpPr>
            <a:spLocks noGrp="1"/>
          </p:cNvSpPr>
          <p:nvPr>
            <p:ph type="sldNum" sz="quarter" idx="12"/>
          </p:nvPr>
        </p:nvSpPr>
        <p:spPr/>
        <p:txBody>
          <a:bodyPr/>
          <a:lstStyle/>
          <a:p>
            <a:fld id="{882EFDD4-50AF-4C63-981E-CFB9460AD4B6}" type="slidenum">
              <a:rPr lang="en-US" smtClean="0"/>
              <a:pPr/>
              <a:t>‹#›</a:t>
            </a:fld>
            <a:endParaRPr lang="en-US"/>
          </a:p>
        </p:txBody>
      </p:sp>
    </p:spTree>
    <p:extLst>
      <p:ext uri="{BB962C8B-B14F-4D97-AF65-F5344CB8AC3E}">
        <p14:creationId xmlns:p14="http://schemas.microsoft.com/office/powerpoint/2010/main" xmlns="" val="3431490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B9A5BB3-3B3A-4DBA-AD57-876CBCFCEBCD}" type="datetime3">
              <a:rPr lang="en-US" smtClean="0"/>
              <a:pPr/>
              <a:t>18 October 2016</a:t>
            </a:fld>
            <a:endParaRPr lang="en-US"/>
          </a:p>
        </p:txBody>
      </p:sp>
      <p:sp>
        <p:nvSpPr>
          <p:cNvPr id="6" name="Footer Placeholder 5"/>
          <p:cNvSpPr>
            <a:spLocks noGrp="1"/>
          </p:cNvSpPr>
          <p:nvPr>
            <p:ph type="ftr" sz="quarter" idx="11"/>
          </p:nvPr>
        </p:nvSpPr>
        <p:spPr/>
        <p:txBody>
          <a:bodyPr/>
          <a:lstStyle/>
          <a:p>
            <a:r>
              <a:rPr lang="en-US" smtClean="0"/>
              <a:t>Documents and Records Management</a:t>
            </a:r>
            <a:endParaRPr lang="en-US"/>
          </a:p>
        </p:txBody>
      </p:sp>
      <p:sp>
        <p:nvSpPr>
          <p:cNvPr id="7" name="Slide Number Placeholder 6"/>
          <p:cNvSpPr>
            <a:spLocks noGrp="1"/>
          </p:cNvSpPr>
          <p:nvPr>
            <p:ph type="sldNum" sz="quarter" idx="12"/>
          </p:nvPr>
        </p:nvSpPr>
        <p:spPr/>
        <p:txBody>
          <a:bodyPr/>
          <a:lstStyle/>
          <a:p>
            <a:fld id="{882EFDD4-50AF-4C63-981E-CFB9460AD4B6}" type="slidenum">
              <a:rPr lang="en-US" smtClean="0"/>
              <a:pPr/>
              <a:t>‹#›</a:t>
            </a:fld>
            <a:endParaRPr lang="en-US"/>
          </a:p>
        </p:txBody>
      </p:sp>
    </p:spTree>
    <p:extLst>
      <p:ext uri="{BB962C8B-B14F-4D97-AF65-F5344CB8AC3E}">
        <p14:creationId xmlns:p14="http://schemas.microsoft.com/office/powerpoint/2010/main" xmlns="" val="33751571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BBEDCC7-64AB-4658-97D2-FF0426C2BCA2}" type="datetime3">
              <a:rPr lang="en-US" smtClean="0"/>
              <a:pPr/>
              <a:t>18 October 2016</a:t>
            </a:fld>
            <a:endParaRPr lang="en-US"/>
          </a:p>
        </p:txBody>
      </p:sp>
      <p:sp>
        <p:nvSpPr>
          <p:cNvPr id="8" name="Footer Placeholder 7"/>
          <p:cNvSpPr>
            <a:spLocks noGrp="1"/>
          </p:cNvSpPr>
          <p:nvPr>
            <p:ph type="ftr" sz="quarter" idx="11"/>
          </p:nvPr>
        </p:nvSpPr>
        <p:spPr/>
        <p:txBody>
          <a:bodyPr/>
          <a:lstStyle/>
          <a:p>
            <a:r>
              <a:rPr lang="en-US" smtClean="0"/>
              <a:t>Documents and Records Management</a:t>
            </a:r>
            <a:endParaRPr lang="en-US"/>
          </a:p>
        </p:txBody>
      </p:sp>
      <p:sp>
        <p:nvSpPr>
          <p:cNvPr id="9" name="Slide Number Placeholder 8"/>
          <p:cNvSpPr>
            <a:spLocks noGrp="1"/>
          </p:cNvSpPr>
          <p:nvPr>
            <p:ph type="sldNum" sz="quarter" idx="12"/>
          </p:nvPr>
        </p:nvSpPr>
        <p:spPr/>
        <p:txBody>
          <a:bodyPr/>
          <a:lstStyle/>
          <a:p>
            <a:fld id="{882EFDD4-50AF-4C63-981E-CFB9460AD4B6}" type="slidenum">
              <a:rPr lang="en-US" smtClean="0"/>
              <a:pPr/>
              <a:t>‹#›</a:t>
            </a:fld>
            <a:endParaRPr lang="en-US"/>
          </a:p>
        </p:txBody>
      </p:sp>
    </p:spTree>
    <p:extLst>
      <p:ext uri="{BB962C8B-B14F-4D97-AF65-F5344CB8AC3E}">
        <p14:creationId xmlns:p14="http://schemas.microsoft.com/office/powerpoint/2010/main" xmlns="" val="26884180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E26B00C-89E2-439E-8791-607D4748270E}" type="datetime3">
              <a:rPr lang="en-US" smtClean="0"/>
              <a:pPr/>
              <a:t>18 October 2016</a:t>
            </a:fld>
            <a:endParaRPr lang="en-US"/>
          </a:p>
        </p:txBody>
      </p:sp>
      <p:sp>
        <p:nvSpPr>
          <p:cNvPr id="4" name="Footer Placeholder 3"/>
          <p:cNvSpPr>
            <a:spLocks noGrp="1"/>
          </p:cNvSpPr>
          <p:nvPr>
            <p:ph type="ftr" sz="quarter" idx="11"/>
          </p:nvPr>
        </p:nvSpPr>
        <p:spPr/>
        <p:txBody>
          <a:bodyPr/>
          <a:lstStyle/>
          <a:p>
            <a:r>
              <a:rPr lang="en-US" smtClean="0"/>
              <a:t>Documents and Records Management</a:t>
            </a:r>
            <a:endParaRPr lang="en-US"/>
          </a:p>
        </p:txBody>
      </p:sp>
      <p:sp>
        <p:nvSpPr>
          <p:cNvPr id="5" name="Slide Number Placeholder 4"/>
          <p:cNvSpPr>
            <a:spLocks noGrp="1"/>
          </p:cNvSpPr>
          <p:nvPr>
            <p:ph type="sldNum" sz="quarter" idx="12"/>
          </p:nvPr>
        </p:nvSpPr>
        <p:spPr/>
        <p:txBody>
          <a:bodyPr/>
          <a:lstStyle/>
          <a:p>
            <a:fld id="{882EFDD4-50AF-4C63-981E-CFB9460AD4B6}" type="slidenum">
              <a:rPr lang="en-US" smtClean="0"/>
              <a:pPr/>
              <a:t>‹#›</a:t>
            </a:fld>
            <a:endParaRPr lang="en-US"/>
          </a:p>
        </p:txBody>
      </p:sp>
    </p:spTree>
    <p:extLst>
      <p:ext uri="{BB962C8B-B14F-4D97-AF65-F5344CB8AC3E}">
        <p14:creationId xmlns:p14="http://schemas.microsoft.com/office/powerpoint/2010/main" xmlns="" val="18905730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1CA7EDE-8696-40DF-BE1D-5D94A2B6A2FB}" type="datetime3">
              <a:rPr lang="en-US" smtClean="0"/>
              <a:pPr/>
              <a:t>18 October 2016</a:t>
            </a:fld>
            <a:endParaRPr lang="en-US"/>
          </a:p>
        </p:txBody>
      </p:sp>
      <p:sp>
        <p:nvSpPr>
          <p:cNvPr id="3" name="Footer Placeholder 2"/>
          <p:cNvSpPr>
            <a:spLocks noGrp="1"/>
          </p:cNvSpPr>
          <p:nvPr>
            <p:ph type="ftr" sz="quarter" idx="11"/>
          </p:nvPr>
        </p:nvSpPr>
        <p:spPr/>
        <p:txBody>
          <a:bodyPr/>
          <a:lstStyle/>
          <a:p>
            <a:r>
              <a:rPr lang="en-US" smtClean="0"/>
              <a:t>Documents and Records Management</a:t>
            </a:r>
            <a:endParaRPr lang="en-US"/>
          </a:p>
        </p:txBody>
      </p:sp>
      <p:sp>
        <p:nvSpPr>
          <p:cNvPr id="4" name="Slide Number Placeholder 3"/>
          <p:cNvSpPr>
            <a:spLocks noGrp="1"/>
          </p:cNvSpPr>
          <p:nvPr>
            <p:ph type="sldNum" sz="quarter" idx="12"/>
          </p:nvPr>
        </p:nvSpPr>
        <p:spPr/>
        <p:txBody>
          <a:bodyPr/>
          <a:lstStyle/>
          <a:p>
            <a:fld id="{882EFDD4-50AF-4C63-981E-CFB9460AD4B6}" type="slidenum">
              <a:rPr lang="en-US" smtClean="0"/>
              <a:pPr/>
              <a:t>‹#›</a:t>
            </a:fld>
            <a:endParaRPr lang="en-US"/>
          </a:p>
        </p:txBody>
      </p:sp>
    </p:spTree>
    <p:extLst>
      <p:ext uri="{BB962C8B-B14F-4D97-AF65-F5344CB8AC3E}">
        <p14:creationId xmlns:p14="http://schemas.microsoft.com/office/powerpoint/2010/main" xmlns="" val="33443029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B0810BF-6E38-4CAA-BDD5-9E3CAD78821E}" type="datetime3">
              <a:rPr lang="en-US" smtClean="0"/>
              <a:pPr/>
              <a:t>18 October 2016</a:t>
            </a:fld>
            <a:endParaRPr lang="en-US"/>
          </a:p>
        </p:txBody>
      </p:sp>
      <p:sp>
        <p:nvSpPr>
          <p:cNvPr id="6" name="Footer Placeholder 5"/>
          <p:cNvSpPr>
            <a:spLocks noGrp="1"/>
          </p:cNvSpPr>
          <p:nvPr>
            <p:ph type="ftr" sz="quarter" idx="11"/>
          </p:nvPr>
        </p:nvSpPr>
        <p:spPr/>
        <p:txBody>
          <a:bodyPr/>
          <a:lstStyle/>
          <a:p>
            <a:r>
              <a:rPr lang="en-US" smtClean="0"/>
              <a:t>Documents and Records Management</a:t>
            </a:r>
            <a:endParaRPr lang="en-US"/>
          </a:p>
        </p:txBody>
      </p:sp>
      <p:sp>
        <p:nvSpPr>
          <p:cNvPr id="7" name="Slide Number Placeholder 6"/>
          <p:cNvSpPr>
            <a:spLocks noGrp="1"/>
          </p:cNvSpPr>
          <p:nvPr>
            <p:ph type="sldNum" sz="quarter" idx="12"/>
          </p:nvPr>
        </p:nvSpPr>
        <p:spPr/>
        <p:txBody>
          <a:bodyPr/>
          <a:lstStyle/>
          <a:p>
            <a:fld id="{882EFDD4-50AF-4C63-981E-CFB9460AD4B6}" type="slidenum">
              <a:rPr lang="en-US" smtClean="0"/>
              <a:pPr/>
              <a:t>‹#›</a:t>
            </a:fld>
            <a:endParaRPr lang="en-US"/>
          </a:p>
        </p:txBody>
      </p:sp>
    </p:spTree>
    <p:extLst>
      <p:ext uri="{BB962C8B-B14F-4D97-AF65-F5344CB8AC3E}">
        <p14:creationId xmlns:p14="http://schemas.microsoft.com/office/powerpoint/2010/main" xmlns="" val="24690896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6D55B6E-F7AB-4788-AEB2-71409D94BD7A}" type="datetime3">
              <a:rPr lang="en-US" smtClean="0"/>
              <a:pPr/>
              <a:t>18 October 2016</a:t>
            </a:fld>
            <a:endParaRPr lang="en-US"/>
          </a:p>
        </p:txBody>
      </p:sp>
      <p:sp>
        <p:nvSpPr>
          <p:cNvPr id="6" name="Footer Placeholder 5"/>
          <p:cNvSpPr>
            <a:spLocks noGrp="1"/>
          </p:cNvSpPr>
          <p:nvPr>
            <p:ph type="ftr" sz="quarter" idx="11"/>
          </p:nvPr>
        </p:nvSpPr>
        <p:spPr/>
        <p:txBody>
          <a:bodyPr/>
          <a:lstStyle/>
          <a:p>
            <a:r>
              <a:rPr lang="en-US" smtClean="0"/>
              <a:t>Documents and Records Management</a:t>
            </a:r>
            <a:endParaRPr lang="en-US"/>
          </a:p>
        </p:txBody>
      </p:sp>
      <p:sp>
        <p:nvSpPr>
          <p:cNvPr id="7" name="Slide Number Placeholder 6"/>
          <p:cNvSpPr>
            <a:spLocks noGrp="1"/>
          </p:cNvSpPr>
          <p:nvPr>
            <p:ph type="sldNum" sz="quarter" idx="12"/>
          </p:nvPr>
        </p:nvSpPr>
        <p:spPr/>
        <p:txBody>
          <a:bodyPr/>
          <a:lstStyle/>
          <a:p>
            <a:fld id="{882EFDD4-50AF-4C63-981E-CFB9460AD4B6}" type="slidenum">
              <a:rPr lang="en-US" smtClean="0"/>
              <a:pPr/>
              <a:t>‹#›</a:t>
            </a:fld>
            <a:endParaRPr lang="en-US"/>
          </a:p>
        </p:txBody>
      </p:sp>
    </p:spTree>
    <p:extLst>
      <p:ext uri="{BB962C8B-B14F-4D97-AF65-F5344CB8AC3E}">
        <p14:creationId xmlns:p14="http://schemas.microsoft.com/office/powerpoint/2010/main" xmlns="" val="34726473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9C011CC-A1B7-4613-8DD5-0079E6DBBFF2}" type="datetime3">
              <a:rPr lang="en-US" smtClean="0"/>
              <a:pPr/>
              <a:t>18 October 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Documents and Records Management</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82EFDD4-50AF-4C63-981E-CFB9460AD4B6}" type="slidenum">
              <a:rPr lang="en-US" smtClean="0"/>
              <a:pPr/>
              <a:t>‹#›</a:t>
            </a:fld>
            <a:endParaRPr lang="en-US"/>
          </a:p>
        </p:txBody>
      </p:sp>
      <p:pic>
        <p:nvPicPr>
          <p:cNvPr id="2051" name="Picture 3" descr="C:\Ruchi\Ruchi\PDO\2012\Corporate Identity\PDO ppt 2.jpg"/>
          <p:cNvPicPr>
            <a:picLocks noChangeAspect="1" noChangeArrowheads="1"/>
          </p:cNvPicPr>
          <p:nvPr userDrawn="1"/>
        </p:nvPicPr>
        <p:blipFill>
          <a:blip r:embed="rId13" cstate="screen">
            <a:extLst>
              <a:ext uri="{28A0092B-C50C-407E-A947-70E740481C1C}">
                <a14:useLocalDpi xmlns:a14="http://schemas.microsoft.com/office/drawing/2010/main" xmlns="" val="0"/>
              </a:ext>
            </a:extLst>
          </a:blip>
          <a:srcRect/>
          <a:stretch>
            <a:fillRect/>
          </a:stretch>
        </p:blipFill>
        <p:spPr bwMode="auto">
          <a:xfrm>
            <a:off x="0" y="0"/>
            <a:ext cx="9144000" cy="6864031"/>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1665766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5.xml.rels><?xml version="1.0" encoding="UTF-8" standalone="yes"?>
<Relationships xmlns="http://schemas.openxmlformats.org/package/2006/relationships"><Relationship Id="rId3" Type="http://schemas.openxmlformats.org/officeDocument/2006/relationships/hyperlink" Target="http://sww3.pdo.shell.om/livelink/livelink.exe?func=ll&amp;objAction=download&amp;objId=15091059"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sww3.pdo.shell.om/getdoc?dataid=4172907&amp;objAction=open"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5.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1027" name="Picture 3" descr="C:\Ruchi\Ruchi\PDO\2012\Corporate Identity\PDO ppt 1.jpg"/>
          <p:cNvPicPr>
            <a:picLocks noChangeAspect="1" noChangeArrowheads="1"/>
          </p:cNvPicPr>
          <p:nvPr/>
        </p:nvPicPr>
        <p:blipFill>
          <a:blip r:embed="rId3" cstate="screen">
            <a:extLst>
              <a:ext uri="{28A0092B-C50C-407E-A947-70E740481C1C}">
                <a14:useLocalDpi xmlns:a14="http://schemas.microsoft.com/office/drawing/2010/main" xmlns="" val="0"/>
              </a:ext>
            </a:extLst>
          </a:blip>
          <a:srcRect/>
          <a:stretch>
            <a:fillRect/>
          </a:stretch>
        </p:blipFill>
        <p:spPr bwMode="auto">
          <a:xfrm>
            <a:off x="0" y="0"/>
            <a:ext cx="9144000" cy="6847143"/>
          </a:xfrm>
          <a:prstGeom prst="rect">
            <a:avLst/>
          </a:prstGeom>
          <a:noFill/>
          <a:extLst>
            <a:ext uri="{909E8E84-426E-40DD-AFC4-6F175D3DCCD1}">
              <a14:hiddenFill xmlns:a14="http://schemas.microsoft.com/office/drawing/2010/main" xmlns="">
                <a:solidFill>
                  <a:srgbClr val="FFFFFF"/>
                </a:solidFill>
              </a14:hiddenFill>
            </a:ext>
          </a:extLst>
        </p:spPr>
      </p:pic>
      <p:sp>
        <p:nvSpPr>
          <p:cNvPr id="7" name="TextBox 6"/>
          <p:cNvSpPr txBox="1"/>
          <p:nvPr/>
        </p:nvSpPr>
        <p:spPr>
          <a:xfrm>
            <a:off x="838200" y="851128"/>
            <a:ext cx="7391400" cy="923330"/>
          </a:xfrm>
          <a:prstGeom prst="rect">
            <a:avLst/>
          </a:prstGeom>
          <a:noFill/>
        </p:spPr>
        <p:txBody>
          <a:bodyPr wrap="square" rtlCol="0">
            <a:spAutoFit/>
          </a:bodyPr>
          <a:lstStyle/>
          <a:p>
            <a:pPr algn="ctr"/>
            <a:r>
              <a:rPr lang="en-US" sz="5400" dirty="0" smtClean="0">
                <a:solidFill>
                  <a:schemeClr val="bg1">
                    <a:lumMod val="95000"/>
                  </a:schemeClr>
                </a:solidFill>
              </a:rPr>
              <a:t>PDO</a:t>
            </a:r>
            <a:endParaRPr lang="en-US" sz="5400" dirty="0">
              <a:solidFill>
                <a:schemeClr val="bg1">
                  <a:lumMod val="95000"/>
                </a:schemeClr>
              </a:solidFill>
            </a:endParaRPr>
          </a:p>
        </p:txBody>
      </p:sp>
      <p:sp>
        <p:nvSpPr>
          <p:cNvPr id="10" name="TextBox 9"/>
          <p:cNvSpPr txBox="1"/>
          <p:nvPr/>
        </p:nvSpPr>
        <p:spPr>
          <a:xfrm>
            <a:off x="1638605" y="1809393"/>
            <a:ext cx="6099289" cy="1323439"/>
          </a:xfrm>
          <a:prstGeom prst="rect">
            <a:avLst/>
          </a:prstGeom>
          <a:noFill/>
        </p:spPr>
        <p:txBody>
          <a:bodyPr wrap="square" rtlCol="0">
            <a:spAutoFit/>
          </a:bodyPr>
          <a:lstStyle/>
          <a:p>
            <a:pPr algn="ctr"/>
            <a:r>
              <a:rPr lang="en-US" sz="4000" dirty="0" smtClean="0">
                <a:solidFill>
                  <a:schemeClr val="bg1"/>
                </a:solidFill>
              </a:rPr>
              <a:t>Document and Record Management</a:t>
            </a:r>
            <a:endParaRPr lang="en-US" sz="4000" dirty="0">
              <a:solidFill>
                <a:schemeClr val="bg1"/>
              </a:solidFill>
            </a:endParaRPr>
          </a:p>
        </p:txBody>
      </p:sp>
      <p:sp>
        <p:nvSpPr>
          <p:cNvPr id="14" name="TextBox 13"/>
          <p:cNvSpPr txBox="1"/>
          <p:nvPr/>
        </p:nvSpPr>
        <p:spPr>
          <a:xfrm>
            <a:off x="327804" y="5244860"/>
            <a:ext cx="3562709" cy="923330"/>
          </a:xfrm>
          <a:prstGeom prst="rect">
            <a:avLst/>
          </a:prstGeom>
          <a:noFill/>
        </p:spPr>
        <p:txBody>
          <a:bodyPr wrap="square" rtlCol="0">
            <a:spAutoFit/>
          </a:bodyPr>
          <a:lstStyle/>
          <a:p>
            <a:r>
              <a:rPr lang="en-US" dirty="0" smtClean="0"/>
              <a:t>Presented By: </a:t>
            </a:r>
          </a:p>
          <a:p>
            <a:r>
              <a:rPr lang="en-US" dirty="0" smtClean="0"/>
              <a:t>Thuraiya Al Abri </a:t>
            </a:r>
          </a:p>
          <a:p>
            <a:r>
              <a:rPr lang="en-US" dirty="0" smtClean="0"/>
              <a:t>Document and Record Architect</a:t>
            </a:r>
            <a:endParaRPr lang="en-US" dirty="0"/>
          </a:p>
        </p:txBody>
      </p:sp>
    </p:spTree>
    <p:extLst>
      <p:ext uri="{BB962C8B-B14F-4D97-AF65-F5344CB8AC3E}">
        <p14:creationId xmlns:p14="http://schemas.microsoft.com/office/powerpoint/2010/main" xmlns="" val="76391602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457200" y="58988"/>
            <a:ext cx="8229600" cy="639762"/>
          </a:xfrm>
        </p:spPr>
        <p:txBody>
          <a:bodyPr>
            <a:normAutofit fontScale="90000"/>
          </a:bodyPr>
          <a:lstStyle/>
          <a:p>
            <a:r>
              <a:rPr lang="en-GB" dirty="0" smtClean="0"/>
              <a:t>Information classes</a:t>
            </a:r>
          </a:p>
        </p:txBody>
      </p:sp>
      <p:sp>
        <p:nvSpPr>
          <p:cNvPr id="14339" name="Rectangle 3"/>
          <p:cNvSpPr>
            <a:spLocks noGrp="1" noChangeArrowheads="1"/>
          </p:cNvSpPr>
          <p:nvPr>
            <p:ph idx="1"/>
          </p:nvPr>
        </p:nvSpPr>
        <p:spPr>
          <a:xfrm>
            <a:off x="457200" y="776378"/>
            <a:ext cx="8229600" cy="5349786"/>
          </a:xfrm>
        </p:spPr>
        <p:txBody>
          <a:bodyPr/>
          <a:lstStyle/>
          <a:p>
            <a:r>
              <a:rPr lang="en-US" sz="2400" dirty="0" smtClean="0"/>
              <a:t>Business Control</a:t>
            </a:r>
          </a:p>
          <a:p>
            <a:r>
              <a:rPr lang="en-US" sz="2400" dirty="0" smtClean="0"/>
              <a:t>Business Records</a:t>
            </a:r>
          </a:p>
          <a:p>
            <a:r>
              <a:rPr lang="en-US" sz="2400" dirty="0" smtClean="0"/>
              <a:t>Business Reference</a:t>
            </a:r>
          </a:p>
          <a:p>
            <a:r>
              <a:rPr lang="en-US" sz="2400" dirty="0" smtClean="0"/>
              <a:t>Temporary Value or Work in progress</a:t>
            </a:r>
          </a:p>
        </p:txBody>
      </p:sp>
      <p:sp>
        <p:nvSpPr>
          <p:cNvPr id="33794" name="Footer Placeholder 3"/>
          <p:cNvSpPr>
            <a:spLocks noGrp="1"/>
          </p:cNvSpPr>
          <p:nvPr>
            <p:ph type="ftr" sz="quarter" idx="10"/>
          </p:nvPr>
        </p:nvSpPr>
        <p:spPr/>
        <p:txBody>
          <a:bodyPr/>
          <a:lstStyle/>
          <a:p>
            <a:pPr>
              <a:defRPr/>
            </a:pPr>
            <a:r>
              <a:rPr lang="en-GB" smtClean="0"/>
              <a:t>Documents and Records Management</a:t>
            </a:r>
          </a:p>
        </p:txBody>
      </p:sp>
      <p:pic>
        <p:nvPicPr>
          <p:cNvPr id="14343" name="Picture 4"/>
          <p:cNvPicPr>
            <a:picLocks noChangeAspect="1" noChangeArrowheads="1"/>
          </p:cNvPicPr>
          <p:nvPr/>
        </p:nvPicPr>
        <p:blipFill>
          <a:blip r:embed="rId3" cstate="print"/>
          <a:srcRect/>
          <a:stretch>
            <a:fillRect/>
          </a:stretch>
        </p:blipFill>
        <p:spPr bwMode="auto">
          <a:xfrm>
            <a:off x="4211638" y="3500438"/>
            <a:ext cx="4038600" cy="25622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448568" y="-191185"/>
            <a:ext cx="8229600" cy="1143000"/>
          </a:xfrm>
        </p:spPr>
        <p:txBody>
          <a:bodyPr>
            <a:normAutofit/>
          </a:bodyPr>
          <a:lstStyle/>
          <a:p>
            <a:r>
              <a:rPr lang="en-US" sz="4000" dirty="0" smtClean="0"/>
              <a:t>Roles and responsibilities</a:t>
            </a:r>
          </a:p>
        </p:txBody>
      </p:sp>
      <p:sp>
        <p:nvSpPr>
          <p:cNvPr id="13315" name="Content Placeholder 5"/>
          <p:cNvSpPr>
            <a:spLocks noGrp="1"/>
          </p:cNvSpPr>
          <p:nvPr>
            <p:ph idx="1"/>
          </p:nvPr>
        </p:nvSpPr>
        <p:spPr>
          <a:xfrm>
            <a:off x="211348" y="808787"/>
            <a:ext cx="8763000" cy="5184775"/>
          </a:xfrm>
        </p:spPr>
        <p:txBody>
          <a:bodyPr>
            <a:normAutofit/>
          </a:bodyPr>
          <a:lstStyle/>
          <a:p>
            <a:r>
              <a:rPr lang="en-GB" sz="2000" dirty="0" smtClean="0"/>
              <a:t>Defines IM corporate standards</a:t>
            </a:r>
          </a:p>
          <a:p>
            <a:pPr lvl="1"/>
            <a:r>
              <a:rPr lang="en-GB" sz="1800" dirty="0" smtClean="0"/>
              <a:t>Information Management CFDH</a:t>
            </a:r>
          </a:p>
          <a:p>
            <a:r>
              <a:rPr lang="en-GB" sz="2000" dirty="0" smtClean="0"/>
              <a:t>Defines what should be capture</a:t>
            </a:r>
          </a:p>
          <a:p>
            <a:pPr lvl="1"/>
            <a:r>
              <a:rPr lang="en-GB" sz="1800" dirty="0" smtClean="0"/>
              <a:t>Content definition owner</a:t>
            </a:r>
          </a:p>
          <a:p>
            <a:r>
              <a:rPr lang="en-GB" sz="2000" dirty="0" smtClean="0"/>
              <a:t>Creates content</a:t>
            </a:r>
          </a:p>
          <a:p>
            <a:pPr lvl="1"/>
            <a:r>
              <a:rPr lang="en-GB" sz="1800" dirty="0" smtClean="0"/>
              <a:t>Content author</a:t>
            </a:r>
          </a:p>
          <a:p>
            <a:pPr lvl="1"/>
            <a:r>
              <a:rPr lang="en-GB" sz="1800" dirty="0" smtClean="0"/>
              <a:t>Content provider</a:t>
            </a:r>
            <a:endParaRPr lang="en-US" sz="1800" dirty="0" smtClean="0"/>
          </a:p>
          <a:p>
            <a:r>
              <a:rPr lang="en-GB" sz="2000" dirty="0" smtClean="0"/>
              <a:t>Maintains content</a:t>
            </a:r>
          </a:p>
          <a:p>
            <a:pPr lvl="1"/>
            <a:r>
              <a:rPr lang="en-GB" sz="1800" dirty="0" smtClean="0"/>
              <a:t>Content owner</a:t>
            </a:r>
            <a:endParaRPr lang="en-US" sz="1800" dirty="0" smtClean="0"/>
          </a:p>
          <a:p>
            <a:pPr lvl="1"/>
            <a:r>
              <a:rPr lang="en-GB" sz="1800" dirty="0" smtClean="0"/>
              <a:t>Custodian/Document controller</a:t>
            </a:r>
            <a:endParaRPr lang="en-US" sz="1800" dirty="0" smtClean="0"/>
          </a:p>
          <a:p>
            <a:pPr lvl="1"/>
            <a:r>
              <a:rPr lang="en-GB" sz="1800" dirty="0" smtClean="0"/>
              <a:t>Technical custodian</a:t>
            </a:r>
            <a:endParaRPr lang="en-US" sz="1800" dirty="0" smtClean="0"/>
          </a:p>
          <a:p>
            <a:r>
              <a:rPr lang="en-GB" sz="2000" dirty="0" smtClean="0"/>
              <a:t>Use content</a:t>
            </a:r>
          </a:p>
          <a:p>
            <a:pPr lvl="1"/>
            <a:r>
              <a:rPr lang="en-GB" sz="1800" dirty="0" smtClean="0"/>
              <a:t>Target audience</a:t>
            </a:r>
          </a:p>
        </p:txBody>
      </p:sp>
      <p:sp>
        <p:nvSpPr>
          <p:cNvPr id="3" name="Footer Placeholder 2"/>
          <p:cNvSpPr>
            <a:spLocks noGrp="1"/>
          </p:cNvSpPr>
          <p:nvPr>
            <p:ph type="ftr" sz="quarter" idx="10"/>
          </p:nvPr>
        </p:nvSpPr>
        <p:spPr>
          <a:xfrm>
            <a:off x="3692105" y="6330470"/>
            <a:ext cx="2803586" cy="365125"/>
          </a:xfrm>
        </p:spPr>
        <p:txBody>
          <a:bodyPr/>
          <a:lstStyle/>
          <a:p>
            <a:pPr>
              <a:defRPr/>
            </a:pPr>
            <a:r>
              <a:rPr lang="en-GB" dirty="0" smtClean="0"/>
              <a:t>Documents and Records Management</a:t>
            </a:r>
            <a:endParaRPr lang="en-GB" dirty="0"/>
          </a:p>
        </p:txBody>
      </p:sp>
      <p:pic>
        <p:nvPicPr>
          <p:cNvPr id="8" name="Picture 2" descr="I:\AA_PDO\IM\Governance\EID Working Groups\EIDWG.png"/>
          <p:cNvPicPr>
            <a:picLocks noChangeAspect="1" noChangeArrowheads="1"/>
          </p:cNvPicPr>
          <p:nvPr/>
        </p:nvPicPr>
        <p:blipFill>
          <a:blip r:embed="rId3" cstate="print"/>
          <a:srcRect/>
          <a:stretch>
            <a:fillRect/>
          </a:stretch>
        </p:blipFill>
        <p:spPr bwMode="auto">
          <a:xfrm>
            <a:off x="4304557" y="4697084"/>
            <a:ext cx="4191000" cy="1066567"/>
          </a:xfrm>
          <a:prstGeom prst="rect">
            <a:avLst/>
          </a:prstGeom>
          <a:noFill/>
        </p:spPr>
      </p:pic>
      <p:pic>
        <p:nvPicPr>
          <p:cNvPr id="9" name="Picture 2"/>
          <p:cNvPicPr>
            <a:picLocks noChangeAspect="1" noChangeArrowheads="1"/>
          </p:cNvPicPr>
          <p:nvPr/>
        </p:nvPicPr>
        <p:blipFill>
          <a:blip r:embed="rId4" cstate="print"/>
          <a:srcRect l="3149" t="926" r="3436"/>
          <a:stretch>
            <a:fillRect/>
          </a:stretch>
        </p:blipFill>
        <p:spPr bwMode="auto">
          <a:xfrm>
            <a:off x="4011284" y="1664897"/>
            <a:ext cx="5132716" cy="277017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5"/>
          <p:cNvSpPr>
            <a:spLocks noGrp="1"/>
          </p:cNvSpPr>
          <p:nvPr>
            <p:ph type="title"/>
          </p:nvPr>
        </p:nvSpPr>
        <p:spPr>
          <a:xfrm>
            <a:off x="457200" y="0"/>
            <a:ext cx="8229600" cy="646989"/>
          </a:xfrm>
        </p:spPr>
        <p:txBody>
          <a:bodyPr>
            <a:noAutofit/>
          </a:bodyPr>
          <a:lstStyle/>
          <a:p>
            <a:r>
              <a:rPr lang="en-GB" sz="3200" dirty="0" smtClean="0"/>
              <a:t>Tools –  Document and Records management</a:t>
            </a:r>
          </a:p>
        </p:txBody>
      </p:sp>
      <p:sp>
        <p:nvSpPr>
          <p:cNvPr id="21507" name="Content Placeholder 6"/>
          <p:cNvSpPr>
            <a:spLocks noGrp="1"/>
          </p:cNvSpPr>
          <p:nvPr>
            <p:ph idx="1"/>
          </p:nvPr>
        </p:nvSpPr>
        <p:spPr/>
        <p:txBody>
          <a:bodyPr/>
          <a:lstStyle/>
          <a:p>
            <a:r>
              <a:rPr lang="en-GB" dirty="0" smtClean="0"/>
              <a:t>File plan</a:t>
            </a:r>
          </a:p>
          <a:p>
            <a:r>
              <a:rPr lang="en-GB" dirty="0" smtClean="0"/>
              <a:t>Metadata</a:t>
            </a:r>
          </a:p>
          <a:p>
            <a:r>
              <a:rPr lang="en-GB" dirty="0" smtClean="0"/>
              <a:t>Repository</a:t>
            </a:r>
          </a:p>
        </p:txBody>
      </p:sp>
      <p:sp>
        <p:nvSpPr>
          <p:cNvPr id="4" name="Footer Placeholder 3"/>
          <p:cNvSpPr>
            <a:spLocks noGrp="1"/>
          </p:cNvSpPr>
          <p:nvPr>
            <p:ph type="ftr" sz="quarter" idx="10"/>
          </p:nvPr>
        </p:nvSpPr>
        <p:spPr/>
        <p:txBody>
          <a:bodyPr/>
          <a:lstStyle/>
          <a:p>
            <a:pPr>
              <a:defRPr/>
            </a:pPr>
            <a:r>
              <a:rPr lang="en-GB" smtClean="0"/>
              <a:t>Documents and Records Management</a:t>
            </a:r>
            <a:endParaRPr lang="en-GB"/>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5"/>
          <p:cNvSpPr>
            <a:spLocks noGrp="1"/>
          </p:cNvSpPr>
          <p:nvPr>
            <p:ph type="title"/>
          </p:nvPr>
        </p:nvSpPr>
        <p:spPr>
          <a:xfrm>
            <a:off x="457200" y="84866"/>
            <a:ext cx="8229600" cy="562124"/>
          </a:xfrm>
        </p:spPr>
        <p:txBody>
          <a:bodyPr>
            <a:normAutofit fontScale="90000"/>
          </a:bodyPr>
          <a:lstStyle/>
          <a:p>
            <a:r>
              <a:rPr lang="en-GB" dirty="0" smtClean="0"/>
              <a:t>Tools – File plan</a:t>
            </a:r>
          </a:p>
        </p:txBody>
      </p:sp>
      <p:sp>
        <p:nvSpPr>
          <p:cNvPr id="22531" name="Content Placeholder 6"/>
          <p:cNvSpPr>
            <a:spLocks noGrp="1"/>
          </p:cNvSpPr>
          <p:nvPr>
            <p:ph idx="1"/>
          </p:nvPr>
        </p:nvSpPr>
        <p:spPr/>
        <p:txBody>
          <a:bodyPr/>
          <a:lstStyle/>
          <a:p>
            <a:r>
              <a:rPr lang="en-US" dirty="0" smtClean="0"/>
              <a:t>Record series code/name/scope </a:t>
            </a:r>
            <a:endParaRPr lang="en-GB" dirty="0" smtClean="0"/>
          </a:p>
          <a:p>
            <a:r>
              <a:rPr lang="en-US" dirty="0" smtClean="0"/>
              <a:t>Record type </a:t>
            </a:r>
            <a:endParaRPr lang="en-GB" dirty="0" smtClean="0"/>
          </a:p>
          <a:p>
            <a:r>
              <a:rPr lang="en-US" dirty="0" smtClean="0"/>
              <a:t>Record description </a:t>
            </a:r>
            <a:endParaRPr lang="en-GB" dirty="0" smtClean="0"/>
          </a:p>
          <a:p>
            <a:r>
              <a:rPr lang="en-US" dirty="0" smtClean="0"/>
              <a:t>Confidentiality classification </a:t>
            </a:r>
            <a:endParaRPr lang="en-GB" dirty="0" smtClean="0"/>
          </a:p>
          <a:p>
            <a:r>
              <a:rPr lang="en-US" dirty="0" smtClean="0"/>
              <a:t>Retention period </a:t>
            </a:r>
            <a:endParaRPr lang="en-GB" dirty="0" smtClean="0"/>
          </a:p>
          <a:p>
            <a:r>
              <a:rPr lang="en-US" dirty="0" smtClean="0"/>
              <a:t>Storage location</a:t>
            </a:r>
            <a:endParaRPr lang="en-GB" dirty="0" smtClean="0"/>
          </a:p>
        </p:txBody>
      </p:sp>
      <p:sp>
        <p:nvSpPr>
          <p:cNvPr id="4" name="Footer Placeholder 3"/>
          <p:cNvSpPr>
            <a:spLocks noGrp="1"/>
          </p:cNvSpPr>
          <p:nvPr>
            <p:ph type="ftr" sz="quarter" idx="10"/>
          </p:nvPr>
        </p:nvSpPr>
        <p:spPr/>
        <p:txBody>
          <a:bodyPr/>
          <a:lstStyle/>
          <a:p>
            <a:pPr>
              <a:defRPr/>
            </a:pPr>
            <a:r>
              <a:rPr lang="en-GB" smtClean="0"/>
              <a:t>Documents and Records Management</a:t>
            </a:r>
            <a:endParaRPr lang="en-GB"/>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5"/>
          <p:cNvSpPr>
            <a:spLocks noGrp="1"/>
          </p:cNvSpPr>
          <p:nvPr>
            <p:ph type="title"/>
          </p:nvPr>
        </p:nvSpPr>
        <p:spPr>
          <a:xfrm>
            <a:off x="457200" y="24484"/>
            <a:ext cx="8229600" cy="734653"/>
          </a:xfrm>
        </p:spPr>
        <p:txBody>
          <a:bodyPr>
            <a:normAutofit fontScale="90000"/>
          </a:bodyPr>
          <a:lstStyle/>
          <a:p>
            <a:r>
              <a:rPr lang="en-GB" dirty="0" smtClean="0"/>
              <a:t>Tools - Metadata</a:t>
            </a:r>
          </a:p>
        </p:txBody>
      </p:sp>
      <p:sp>
        <p:nvSpPr>
          <p:cNvPr id="7" name="Content Placeholder 6"/>
          <p:cNvSpPr>
            <a:spLocks noGrp="1"/>
          </p:cNvSpPr>
          <p:nvPr>
            <p:ph idx="1"/>
          </p:nvPr>
        </p:nvSpPr>
        <p:spPr>
          <a:xfrm>
            <a:off x="448573" y="944592"/>
            <a:ext cx="8229600" cy="4525963"/>
          </a:xfrm>
        </p:spPr>
        <p:txBody>
          <a:bodyPr>
            <a:normAutofit fontScale="92500" lnSpcReduction="10000"/>
          </a:bodyPr>
          <a:lstStyle/>
          <a:p>
            <a:r>
              <a:rPr lang="en-GB" dirty="0" smtClean="0">
                <a:solidFill>
                  <a:srgbClr val="FF0000"/>
                </a:solidFill>
              </a:rPr>
              <a:t>Mandatory</a:t>
            </a:r>
          </a:p>
          <a:p>
            <a:pPr lvl="1"/>
            <a:r>
              <a:rPr lang="en-GB" dirty="0" smtClean="0">
                <a:solidFill>
                  <a:srgbClr val="FF0000"/>
                </a:solidFill>
              </a:rPr>
              <a:t>Bibliographic</a:t>
            </a:r>
          </a:p>
          <a:p>
            <a:pPr lvl="1"/>
            <a:r>
              <a:rPr lang="en-GB" dirty="0" smtClean="0">
                <a:solidFill>
                  <a:srgbClr val="FF0000"/>
                </a:solidFill>
              </a:rPr>
              <a:t>Confidentiality</a:t>
            </a:r>
          </a:p>
          <a:p>
            <a:pPr lvl="1"/>
            <a:r>
              <a:rPr lang="en-GB" dirty="0" smtClean="0">
                <a:solidFill>
                  <a:srgbClr val="FF0000"/>
                </a:solidFill>
              </a:rPr>
              <a:t>Retention</a:t>
            </a:r>
          </a:p>
          <a:p>
            <a:r>
              <a:rPr lang="en-GB" dirty="0" smtClean="0"/>
              <a:t>Optional</a:t>
            </a:r>
          </a:p>
          <a:p>
            <a:pPr lvl="1"/>
            <a:r>
              <a:rPr lang="en-GB" dirty="0" smtClean="0"/>
              <a:t>Discipline</a:t>
            </a:r>
          </a:p>
          <a:p>
            <a:pPr lvl="1"/>
            <a:r>
              <a:rPr lang="en-GB" dirty="0" smtClean="0"/>
              <a:t>Business process</a:t>
            </a:r>
          </a:p>
          <a:p>
            <a:pPr lvl="1"/>
            <a:r>
              <a:rPr lang="en-GB" dirty="0" smtClean="0"/>
              <a:t>Asset</a:t>
            </a:r>
          </a:p>
          <a:p>
            <a:pPr lvl="1"/>
            <a:r>
              <a:rPr lang="en-GB" dirty="0" smtClean="0"/>
              <a:t>Organization</a:t>
            </a:r>
          </a:p>
          <a:p>
            <a:pPr lvl="1"/>
            <a:r>
              <a:rPr lang="en-GB" dirty="0" smtClean="0"/>
              <a:t>Project</a:t>
            </a:r>
          </a:p>
        </p:txBody>
      </p:sp>
      <p:sp>
        <p:nvSpPr>
          <p:cNvPr id="4" name="Footer Placeholder 3"/>
          <p:cNvSpPr>
            <a:spLocks noGrp="1"/>
          </p:cNvSpPr>
          <p:nvPr>
            <p:ph type="ftr" sz="quarter" idx="10"/>
          </p:nvPr>
        </p:nvSpPr>
        <p:spPr/>
        <p:txBody>
          <a:bodyPr/>
          <a:lstStyle/>
          <a:p>
            <a:pPr>
              <a:defRPr/>
            </a:pPr>
            <a:r>
              <a:rPr lang="en-GB" smtClean="0"/>
              <a:t>Documents and Records Management</a:t>
            </a:r>
            <a:endParaRPr lang="en-GB"/>
          </a:p>
        </p:txBody>
      </p:sp>
      <p:graphicFrame>
        <p:nvGraphicFramePr>
          <p:cNvPr id="9" name="Diagram 8"/>
          <p:cNvGraphicFramePr/>
          <p:nvPr/>
        </p:nvGraphicFramePr>
        <p:xfrm>
          <a:off x="4067944" y="1628800"/>
          <a:ext cx="4752528"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9">
                                            <p:graphicEl>
                                              <a:dgm id="{649ED4A9-5E6A-4F57-9EF7-D4DBDB160C40}"/>
                                            </p:graphicEl>
                                          </p:spTgt>
                                        </p:tgtEl>
                                        <p:attrNameLst>
                                          <p:attrName>style.visibility</p:attrName>
                                        </p:attrNameLst>
                                      </p:cBhvr>
                                      <p:to>
                                        <p:strVal val="visible"/>
                                      </p:to>
                                    </p:set>
                                    <p:anim calcmode="lin" valueType="num">
                                      <p:cBhvr>
                                        <p:cTn id="7" dur="500" fill="hold"/>
                                        <p:tgtEl>
                                          <p:spTgt spid="9">
                                            <p:graphicEl>
                                              <a:dgm id="{649ED4A9-5E6A-4F57-9EF7-D4DBDB160C40}"/>
                                            </p:graphicEl>
                                          </p:spTgt>
                                        </p:tgtEl>
                                        <p:attrNameLst>
                                          <p:attrName>ppt_w</p:attrName>
                                        </p:attrNameLst>
                                      </p:cBhvr>
                                      <p:tavLst>
                                        <p:tav tm="0">
                                          <p:val>
                                            <p:fltVal val="0"/>
                                          </p:val>
                                        </p:tav>
                                        <p:tav tm="100000">
                                          <p:val>
                                            <p:strVal val="#ppt_w"/>
                                          </p:val>
                                        </p:tav>
                                      </p:tavLst>
                                    </p:anim>
                                    <p:anim calcmode="lin" valueType="num">
                                      <p:cBhvr>
                                        <p:cTn id="8" dur="500" fill="hold"/>
                                        <p:tgtEl>
                                          <p:spTgt spid="9">
                                            <p:graphicEl>
                                              <a:dgm id="{649ED4A9-5E6A-4F57-9EF7-D4DBDB160C40}"/>
                                            </p:graphicEl>
                                          </p:spTgt>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9">
                                            <p:graphicEl>
                                              <a:dgm id="{FB04B413-BE0C-4CD4-96DD-B3848FBCB88D}"/>
                                            </p:graphicEl>
                                          </p:spTgt>
                                        </p:tgtEl>
                                        <p:attrNameLst>
                                          <p:attrName>style.visibility</p:attrName>
                                        </p:attrNameLst>
                                      </p:cBhvr>
                                      <p:to>
                                        <p:strVal val="visible"/>
                                      </p:to>
                                    </p:set>
                                    <p:anim calcmode="lin" valueType="num">
                                      <p:cBhvr>
                                        <p:cTn id="12" dur="500" fill="hold"/>
                                        <p:tgtEl>
                                          <p:spTgt spid="9">
                                            <p:graphicEl>
                                              <a:dgm id="{FB04B413-BE0C-4CD4-96DD-B3848FBCB88D}"/>
                                            </p:graphicEl>
                                          </p:spTgt>
                                        </p:tgtEl>
                                        <p:attrNameLst>
                                          <p:attrName>ppt_w</p:attrName>
                                        </p:attrNameLst>
                                      </p:cBhvr>
                                      <p:tavLst>
                                        <p:tav tm="0">
                                          <p:val>
                                            <p:fltVal val="0"/>
                                          </p:val>
                                        </p:tav>
                                        <p:tav tm="100000">
                                          <p:val>
                                            <p:strVal val="#ppt_w"/>
                                          </p:val>
                                        </p:tav>
                                      </p:tavLst>
                                    </p:anim>
                                    <p:anim calcmode="lin" valueType="num">
                                      <p:cBhvr>
                                        <p:cTn id="13" dur="500" fill="hold"/>
                                        <p:tgtEl>
                                          <p:spTgt spid="9">
                                            <p:graphicEl>
                                              <a:dgm id="{FB04B413-BE0C-4CD4-96DD-B3848FBCB88D}"/>
                                            </p:graphicEl>
                                          </p:spTgt>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grpId="0" nodeType="afterEffect">
                                  <p:stCondLst>
                                    <p:cond delay="0"/>
                                  </p:stCondLst>
                                  <p:childTnLst>
                                    <p:set>
                                      <p:cBhvr>
                                        <p:cTn id="16" dur="1" fill="hold">
                                          <p:stCondLst>
                                            <p:cond delay="0"/>
                                          </p:stCondLst>
                                        </p:cTn>
                                        <p:tgtEl>
                                          <p:spTgt spid="9">
                                            <p:graphicEl>
                                              <a:dgm id="{C08E4C51-98E3-4FC3-9FBC-C67134631D07}"/>
                                            </p:graphicEl>
                                          </p:spTgt>
                                        </p:tgtEl>
                                        <p:attrNameLst>
                                          <p:attrName>style.visibility</p:attrName>
                                        </p:attrNameLst>
                                      </p:cBhvr>
                                      <p:to>
                                        <p:strVal val="visible"/>
                                      </p:to>
                                    </p:set>
                                    <p:anim calcmode="lin" valueType="num">
                                      <p:cBhvr>
                                        <p:cTn id="17" dur="500" fill="hold"/>
                                        <p:tgtEl>
                                          <p:spTgt spid="9">
                                            <p:graphicEl>
                                              <a:dgm id="{C08E4C51-98E3-4FC3-9FBC-C67134631D07}"/>
                                            </p:graphicEl>
                                          </p:spTgt>
                                        </p:tgtEl>
                                        <p:attrNameLst>
                                          <p:attrName>ppt_w</p:attrName>
                                        </p:attrNameLst>
                                      </p:cBhvr>
                                      <p:tavLst>
                                        <p:tav tm="0">
                                          <p:val>
                                            <p:fltVal val="0"/>
                                          </p:val>
                                        </p:tav>
                                        <p:tav tm="100000">
                                          <p:val>
                                            <p:strVal val="#ppt_w"/>
                                          </p:val>
                                        </p:tav>
                                      </p:tavLst>
                                    </p:anim>
                                    <p:anim calcmode="lin" valueType="num">
                                      <p:cBhvr>
                                        <p:cTn id="18" dur="500" fill="hold"/>
                                        <p:tgtEl>
                                          <p:spTgt spid="9">
                                            <p:graphicEl>
                                              <a:dgm id="{C08E4C51-98E3-4FC3-9FBC-C67134631D07}"/>
                                            </p:graphicEl>
                                          </p:spTgt>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grpId="0" nodeType="afterEffect">
                                  <p:stCondLst>
                                    <p:cond delay="0"/>
                                  </p:stCondLst>
                                  <p:childTnLst>
                                    <p:set>
                                      <p:cBhvr>
                                        <p:cTn id="21" dur="1" fill="hold">
                                          <p:stCondLst>
                                            <p:cond delay="0"/>
                                          </p:stCondLst>
                                        </p:cTn>
                                        <p:tgtEl>
                                          <p:spTgt spid="9">
                                            <p:graphicEl>
                                              <a:dgm id="{E51C28C8-3B8E-4190-8B48-534B112525D9}"/>
                                            </p:graphicEl>
                                          </p:spTgt>
                                        </p:tgtEl>
                                        <p:attrNameLst>
                                          <p:attrName>style.visibility</p:attrName>
                                        </p:attrNameLst>
                                      </p:cBhvr>
                                      <p:to>
                                        <p:strVal val="visible"/>
                                      </p:to>
                                    </p:set>
                                    <p:anim calcmode="lin" valueType="num">
                                      <p:cBhvr>
                                        <p:cTn id="22" dur="500" fill="hold"/>
                                        <p:tgtEl>
                                          <p:spTgt spid="9">
                                            <p:graphicEl>
                                              <a:dgm id="{E51C28C8-3B8E-4190-8B48-534B112525D9}"/>
                                            </p:graphicEl>
                                          </p:spTgt>
                                        </p:tgtEl>
                                        <p:attrNameLst>
                                          <p:attrName>ppt_w</p:attrName>
                                        </p:attrNameLst>
                                      </p:cBhvr>
                                      <p:tavLst>
                                        <p:tav tm="0">
                                          <p:val>
                                            <p:fltVal val="0"/>
                                          </p:val>
                                        </p:tav>
                                        <p:tav tm="100000">
                                          <p:val>
                                            <p:strVal val="#ppt_w"/>
                                          </p:val>
                                        </p:tav>
                                      </p:tavLst>
                                    </p:anim>
                                    <p:anim calcmode="lin" valueType="num">
                                      <p:cBhvr>
                                        <p:cTn id="23" dur="500" fill="hold"/>
                                        <p:tgtEl>
                                          <p:spTgt spid="9">
                                            <p:graphicEl>
                                              <a:dgm id="{E51C28C8-3B8E-4190-8B48-534B112525D9}"/>
                                            </p:graphicEl>
                                          </p:spTgt>
                                        </p:tgtEl>
                                        <p:attrNameLst>
                                          <p:attrName>ppt_h</p:attrName>
                                        </p:attrNameLst>
                                      </p:cBhvr>
                                      <p:tavLst>
                                        <p:tav tm="0">
                                          <p:val>
                                            <p:fltVal val="0"/>
                                          </p:val>
                                        </p:tav>
                                        <p:tav tm="100000">
                                          <p:val>
                                            <p:strVal val="#ppt_h"/>
                                          </p:val>
                                        </p:tav>
                                      </p:tavLst>
                                    </p:anim>
                                  </p:childTnLst>
                                </p:cTn>
                              </p:par>
                            </p:childTnLst>
                          </p:cTn>
                        </p:par>
                        <p:par>
                          <p:cTn id="24" fill="hold">
                            <p:stCondLst>
                              <p:cond delay="2000"/>
                            </p:stCondLst>
                            <p:childTnLst>
                              <p:par>
                                <p:cTn id="25" presetID="23" presetClass="entr" presetSubtype="16" fill="hold" grpId="0" nodeType="afterEffect">
                                  <p:stCondLst>
                                    <p:cond delay="0"/>
                                  </p:stCondLst>
                                  <p:childTnLst>
                                    <p:set>
                                      <p:cBhvr>
                                        <p:cTn id="26" dur="1" fill="hold">
                                          <p:stCondLst>
                                            <p:cond delay="0"/>
                                          </p:stCondLst>
                                        </p:cTn>
                                        <p:tgtEl>
                                          <p:spTgt spid="9">
                                            <p:graphicEl>
                                              <a:dgm id="{85A7A58B-3073-4307-AEFA-F139D2EE11D3}"/>
                                            </p:graphicEl>
                                          </p:spTgt>
                                        </p:tgtEl>
                                        <p:attrNameLst>
                                          <p:attrName>style.visibility</p:attrName>
                                        </p:attrNameLst>
                                      </p:cBhvr>
                                      <p:to>
                                        <p:strVal val="visible"/>
                                      </p:to>
                                    </p:set>
                                    <p:anim calcmode="lin" valueType="num">
                                      <p:cBhvr>
                                        <p:cTn id="27" dur="500" fill="hold"/>
                                        <p:tgtEl>
                                          <p:spTgt spid="9">
                                            <p:graphicEl>
                                              <a:dgm id="{85A7A58B-3073-4307-AEFA-F139D2EE11D3}"/>
                                            </p:graphicEl>
                                          </p:spTgt>
                                        </p:tgtEl>
                                        <p:attrNameLst>
                                          <p:attrName>ppt_w</p:attrName>
                                        </p:attrNameLst>
                                      </p:cBhvr>
                                      <p:tavLst>
                                        <p:tav tm="0">
                                          <p:val>
                                            <p:fltVal val="0"/>
                                          </p:val>
                                        </p:tav>
                                        <p:tav tm="100000">
                                          <p:val>
                                            <p:strVal val="#ppt_w"/>
                                          </p:val>
                                        </p:tav>
                                      </p:tavLst>
                                    </p:anim>
                                    <p:anim calcmode="lin" valueType="num">
                                      <p:cBhvr>
                                        <p:cTn id="28" dur="500" fill="hold"/>
                                        <p:tgtEl>
                                          <p:spTgt spid="9">
                                            <p:graphicEl>
                                              <a:dgm id="{85A7A58B-3073-4307-AEFA-F139D2EE11D3}"/>
                                            </p:graphicEl>
                                          </p:spTgt>
                                        </p:tgtEl>
                                        <p:attrNameLst>
                                          <p:attrName>ppt_h</p:attrName>
                                        </p:attrNameLst>
                                      </p:cBhvr>
                                      <p:tavLst>
                                        <p:tav tm="0">
                                          <p:val>
                                            <p:fltVal val="0"/>
                                          </p:val>
                                        </p:tav>
                                        <p:tav tm="100000">
                                          <p:val>
                                            <p:strVal val="#ppt_h"/>
                                          </p:val>
                                        </p:tav>
                                      </p:tavLst>
                                    </p:anim>
                                  </p:childTnLst>
                                </p:cTn>
                              </p:par>
                            </p:childTnLst>
                          </p:cTn>
                        </p:par>
                        <p:par>
                          <p:cTn id="29" fill="hold">
                            <p:stCondLst>
                              <p:cond delay="2500"/>
                            </p:stCondLst>
                            <p:childTnLst>
                              <p:par>
                                <p:cTn id="30" presetID="23" presetClass="entr" presetSubtype="16" fill="hold" grpId="0" nodeType="afterEffect">
                                  <p:stCondLst>
                                    <p:cond delay="0"/>
                                  </p:stCondLst>
                                  <p:childTnLst>
                                    <p:set>
                                      <p:cBhvr>
                                        <p:cTn id="31" dur="1" fill="hold">
                                          <p:stCondLst>
                                            <p:cond delay="0"/>
                                          </p:stCondLst>
                                        </p:cTn>
                                        <p:tgtEl>
                                          <p:spTgt spid="9">
                                            <p:graphicEl>
                                              <a:dgm id="{5FED05D3-7594-4ECC-A40C-DE3E161AABDD}"/>
                                            </p:graphicEl>
                                          </p:spTgt>
                                        </p:tgtEl>
                                        <p:attrNameLst>
                                          <p:attrName>style.visibility</p:attrName>
                                        </p:attrNameLst>
                                      </p:cBhvr>
                                      <p:to>
                                        <p:strVal val="visible"/>
                                      </p:to>
                                    </p:set>
                                    <p:anim calcmode="lin" valueType="num">
                                      <p:cBhvr>
                                        <p:cTn id="32" dur="500" fill="hold"/>
                                        <p:tgtEl>
                                          <p:spTgt spid="9">
                                            <p:graphicEl>
                                              <a:dgm id="{5FED05D3-7594-4ECC-A40C-DE3E161AABDD}"/>
                                            </p:graphicEl>
                                          </p:spTgt>
                                        </p:tgtEl>
                                        <p:attrNameLst>
                                          <p:attrName>ppt_w</p:attrName>
                                        </p:attrNameLst>
                                      </p:cBhvr>
                                      <p:tavLst>
                                        <p:tav tm="0">
                                          <p:val>
                                            <p:fltVal val="0"/>
                                          </p:val>
                                        </p:tav>
                                        <p:tav tm="100000">
                                          <p:val>
                                            <p:strVal val="#ppt_w"/>
                                          </p:val>
                                        </p:tav>
                                      </p:tavLst>
                                    </p:anim>
                                    <p:anim calcmode="lin" valueType="num">
                                      <p:cBhvr>
                                        <p:cTn id="33" dur="500" fill="hold"/>
                                        <p:tgtEl>
                                          <p:spTgt spid="9">
                                            <p:graphicEl>
                                              <a:dgm id="{5FED05D3-7594-4ECC-A40C-DE3E161AABDD}"/>
                                            </p:graphicEl>
                                          </p:spTgt>
                                        </p:tgtEl>
                                        <p:attrNameLst>
                                          <p:attrName>ppt_h</p:attrName>
                                        </p:attrNameLst>
                                      </p:cBhvr>
                                      <p:tavLst>
                                        <p:tav tm="0">
                                          <p:val>
                                            <p:fltVal val="0"/>
                                          </p:val>
                                        </p:tav>
                                        <p:tav tm="100000">
                                          <p:val>
                                            <p:strVal val="#ppt_h"/>
                                          </p:val>
                                        </p:tav>
                                      </p:tavLst>
                                    </p:anim>
                                  </p:childTnLst>
                                </p:cTn>
                              </p:par>
                            </p:childTnLst>
                          </p:cTn>
                        </p:par>
                        <p:par>
                          <p:cTn id="34" fill="hold">
                            <p:stCondLst>
                              <p:cond delay="3000"/>
                            </p:stCondLst>
                            <p:childTnLst>
                              <p:par>
                                <p:cTn id="35" presetID="23" presetClass="entr" presetSubtype="16" fill="hold" grpId="0" nodeType="afterEffect">
                                  <p:stCondLst>
                                    <p:cond delay="0"/>
                                  </p:stCondLst>
                                  <p:childTnLst>
                                    <p:set>
                                      <p:cBhvr>
                                        <p:cTn id="36" dur="1" fill="hold">
                                          <p:stCondLst>
                                            <p:cond delay="0"/>
                                          </p:stCondLst>
                                        </p:cTn>
                                        <p:tgtEl>
                                          <p:spTgt spid="9">
                                            <p:graphicEl>
                                              <a:dgm id="{E882B77B-8ECA-4D0E-BC9B-17974045973E}"/>
                                            </p:graphicEl>
                                          </p:spTgt>
                                        </p:tgtEl>
                                        <p:attrNameLst>
                                          <p:attrName>style.visibility</p:attrName>
                                        </p:attrNameLst>
                                      </p:cBhvr>
                                      <p:to>
                                        <p:strVal val="visible"/>
                                      </p:to>
                                    </p:set>
                                    <p:anim calcmode="lin" valueType="num">
                                      <p:cBhvr>
                                        <p:cTn id="37" dur="500" fill="hold"/>
                                        <p:tgtEl>
                                          <p:spTgt spid="9">
                                            <p:graphicEl>
                                              <a:dgm id="{E882B77B-8ECA-4D0E-BC9B-17974045973E}"/>
                                            </p:graphicEl>
                                          </p:spTgt>
                                        </p:tgtEl>
                                        <p:attrNameLst>
                                          <p:attrName>ppt_w</p:attrName>
                                        </p:attrNameLst>
                                      </p:cBhvr>
                                      <p:tavLst>
                                        <p:tav tm="0">
                                          <p:val>
                                            <p:fltVal val="0"/>
                                          </p:val>
                                        </p:tav>
                                        <p:tav tm="100000">
                                          <p:val>
                                            <p:strVal val="#ppt_w"/>
                                          </p:val>
                                        </p:tav>
                                      </p:tavLst>
                                    </p:anim>
                                    <p:anim calcmode="lin" valueType="num">
                                      <p:cBhvr>
                                        <p:cTn id="38" dur="500" fill="hold"/>
                                        <p:tgtEl>
                                          <p:spTgt spid="9">
                                            <p:graphicEl>
                                              <a:dgm id="{E882B77B-8ECA-4D0E-BC9B-17974045973E}"/>
                                            </p:graphicEl>
                                          </p:spTgt>
                                        </p:tgtEl>
                                        <p:attrNameLst>
                                          <p:attrName>ppt_h</p:attrName>
                                        </p:attrNameLst>
                                      </p:cBhvr>
                                      <p:tavLst>
                                        <p:tav tm="0">
                                          <p:val>
                                            <p:fltVal val="0"/>
                                          </p:val>
                                        </p:tav>
                                        <p:tav tm="100000">
                                          <p:val>
                                            <p:strVal val="#ppt_h"/>
                                          </p:val>
                                        </p:tav>
                                      </p:tavLst>
                                    </p:anim>
                                  </p:childTnLst>
                                </p:cTn>
                              </p:par>
                            </p:childTnLst>
                          </p:cTn>
                        </p:par>
                      </p:childTnLst>
                    </p:cTn>
                  </p:par>
                  <p:par>
                    <p:cTn id="39" fill="hold">
                      <p:stCondLst>
                        <p:cond delay="indefinite"/>
                      </p:stCondLst>
                      <p:childTnLst>
                        <p:par>
                          <p:cTn id="40" fill="hold">
                            <p:stCondLst>
                              <p:cond delay="0"/>
                            </p:stCondLst>
                            <p:childTnLst>
                              <p:par>
                                <p:cTn id="41" presetID="23" presetClass="entr" presetSubtype="16" fill="hold" grpId="0" nodeType="clickEffect">
                                  <p:stCondLst>
                                    <p:cond delay="0"/>
                                  </p:stCondLst>
                                  <p:childTnLst>
                                    <p:set>
                                      <p:cBhvr>
                                        <p:cTn id="42" dur="1" fill="hold">
                                          <p:stCondLst>
                                            <p:cond delay="0"/>
                                          </p:stCondLst>
                                        </p:cTn>
                                        <p:tgtEl>
                                          <p:spTgt spid="9">
                                            <p:graphicEl>
                                              <a:dgm id="{73D6D2B3-6DD4-4112-B9DB-F81582181E2C}"/>
                                            </p:graphicEl>
                                          </p:spTgt>
                                        </p:tgtEl>
                                        <p:attrNameLst>
                                          <p:attrName>style.visibility</p:attrName>
                                        </p:attrNameLst>
                                      </p:cBhvr>
                                      <p:to>
                                        <p:strVal val="visible"/>
                                      </p:to>
                                    </p:set>
                                    <p:anim calcmode="lin" valueType="num">
                                      <p:cBhvr>
                                        <p:cTn id="43" dur="500" fill="hold"/>
                                        <p:tgtEl>
                                          <p:spTgt spid="9">
                                            <p:graphicEl>
                                              <a:dgm id="{73D6D2B3-6DD4-4112-B9DB-F81582181E2C}"/>
                                            </p:graphicEl>
                                          </p:spTgt>
                                        </p:tgtEl>
                                        <p:attrNameLst>
                                          <p:attrName>ppt_w</p:attrName>
                                        </p:attrNameLst>
                                      </p:cBhvr>
                                      <p:tavLst>
                                        <p:tav tm="0">
                                          <p:val>
                                            <p:fltVal val="0"/>
                                          </p:val>
                                        </p:tav>
                                        <p:tav tm="100000">
                                          <p:val>
                                            <p:strVal val="#ppt_w"/>
                                          </p:val>
                                        </p:tav>
                                      </p:tavLst>
                                    </p:anim>
                                    <p:anim calcmode="lin" valueType="num">
                                      <p:cBhvr>
                                        <p:cTn id="44" dur="500" fill="hold"/>
                                        <p:tgtEl>
                                          <p:spTgt spid="9">
                                            <p:graphicEl>
                                              <a:dgm id="{73D6D2B3-6DD4-4112-B9DB-F81582181E2C}"/>
                                            </p:graphicEl>
                                          </p:spTgt>
                                        </p:tgtEl>
                                        <p:attrNameLst>
                                          <p:attrName>ppt_h</p:attrName>
                                        </p:attrNameLst>
                                      </p:cBhvr>
                                      <p:tavLst>
                                        <p:tav tm="0">
                                          <p:val>
                                            <p:fltVal val="0"/>
                                          </p:val>
                                        </p:tav>
                                        <p:tav tm="100000">
                                          <p:val>
                                            <p:strVal val="#ppt_h"/>
                                          </p:val>
                                        </p:tav>
                                      </p:tavLst>
                                    </p:anim>
                                  </p:childTnLst>
                                </p:cTn>
                              </p:par>
                            </p:childTnLst>
                          </p:cTn>
                        </p:par>
                        <p:par>
                          <p:cTn id="45" fill="hold">
                            <p:stCondLst>
                              <p:cond delay="500"/>
                            </p:stCondLst>
                            <p:childTnLst>
                              <p:par>
                                <p:cTn id="46" presetID="23" presetClass="entr" presetSubtype="16" fill="hold" grpId="0" nodeType="afterEffect">
                                  <p:stCondLst>
                                    <p:cond delay="0"/>
                                  </p:stCondLst>
                                  <p:childTnLst>
                                    <p:set>
                                      <p:cBhvr>
                                        <p:cTn id="47" dur="1" fill="hold">
                                          <p:stCondLst>
                                            <p:cond delay="0"/>
                                          </p:stCondLst>
                                        </p:cTn>
                                        <p:tgtEl>
                                          <p:spTgt spid="9">
                                            <p:graphicEl>
                                              <a:dgm id="{9CB1F528-19F4-4EBD-83AC-F7875D77E38A}"/>
                                            </p:graphicEl>
                                          </p:spTgt>
                                        </p:tgtEl>
                                        <p:attrNameLst>
                                          <p:attrName>style.visibility</p:attrName>
                                        </p:attrNameLst>
                                      </p:cBhvr>
                                      <p:to>
                                        <p:strVal val="visible"/>
                                      </p:to>
                                    </p:set>
                                    <p:anim calcmode="lin" valueType="num">
                                      <p:cBhvr>
                                        <p:cTn id="48" dur="500" fill="hold"/>
                                        <p:tgtEl>
                                          <p:spTgt spid="9">
                                            <p:graphicEl>
                                              <a:dgm id="{9CB1F528-19F4-4EBD-83AC-F7875D77E38A}"/>
                                            </p:graphicEl>
                                          </p:spTgt>
                                        </p:tgtEl>
                                        <p:attrNameLst>
                                          <p:attrName>ppt_w</p:attrName>
                                        </p:attrNameLst>
                                      </p:cBhvr>
                                      <p:tavLst>
                                        <p:tav tm="0">
                                          <p:val>
                                            <p:fltVal val="0"/>
                                          </p:val>
                                        </p:tav>
                                        <p:tav tm="100000">
                                          <p:val>
                                            <p:strVal val="#ppt_w"/>
                                          </p:val>
                                        </p:tav>
                                      </p:tavLst>
                                    </p:anim>
                                    <p:anim calcmode="lin" valueType="num">
                                      <p:cBhvr>
                                        <p:cTn id="49" dur="500" fill="hold"/>
                                        <p:tgtEl>
                                          <p:spTgt spid="9">
                                            <p:graphicEl>
                                              <a:dgm id="{9CB1F528-19F4-4EBD-83AC-F7875D77E38A}"/>
                                            </p:graphicEl>
                                          </p:spTgt>
                                        </p:tgtEl>
                                        <p:attrNameLst>
                                          <p:attrName>ppt_h</p:attrName>
                                        </p:attrNameLst>
                                      </p:cBhvr>
                                      <p:tavLst>
                                        <p:tav tm="0">
                                          <p:val>
                                            <p:fltVal val="0"/>
                                          </p:val>
                                        </p:tav>
                                        <p:tav tm="100000">
                                          <p:val>
                                            <p:strVal val="#ppt_h"/>
                                          </p:val>
                                        </p:tav>
                                      </p:tavLst>
                                    </p:anim>
                                  </p:childTnLst>
                                </p:cTn>
                              </p:par>
                            </p:childTnLst>
                          </p:cTn>
                        </p:par>
                        <p:par>
                          <p:cTn id="50" fill="hold">
                            <p:stCondLst>
                              <p:cond delay="1000"/>
                            </p:stCondLst>
                            <p:childTnLst>
                              <p:par>
                                <p:cTn id="51" presetID="23" presetClass="entr" presetSubtype="16" fill="hold" grpId="0" nodeType="afterEffect">
                                  <p:stCondLst>
                                    <p:cond delay="0"/>
                                  </p:stCondLst>
                                  <p:childTnLst>
                                    <p:set>
                                      <p:cBhvr>
                                        <p:cTn id="52" dur="1" fill="hold">
                                          <p:stCondLst>
                                            <p:cond delay="0"/>
                                          </p:stCondLst>
                                        </p:cTn>
                                        <p:tgtEl>
                                          <p:spTgt spid="9">
                                            <p:graphicEl>
                                              <a:dgm id="{027E7EEB-9181-4C9E-BDE9-4F9E800EC734}"/>
                                            </p:graphicEl>
                                          </p:spTgt>
                                        </p:tgtEl>
                                        <p:attrNameLst>
                                          <p:attrName>style.visibility</p:attrName>
                                        </p:attrNameLst>
                                      </p:cBhvr>
                                      <p:to>
                                        <p:strVal val="visible"/>
                                      </p:to>
                                    </p:set>
                                    <p:anim calcmode="lin" valueType="num">
                                      <p:cBhvr>
                                        <p:cTn id="53" dur="500" fill="hold"/>
                                        <p:tgtEl>
                                          <p:spTgt spid="9">
                                            <p:graphicEl>
                                              <a:dgm id="{027E7EEB-9181-4C9E-BDE9-4F9E800EC734}"/>
                                            </p:graphicEl>
                                          </p:spTgt>
                                        </p:tgtEl>
                                        <p:attrNameLst>
                                          <p:attrName>ppt_w</p:attrName>
                                        </p:attrNameLst>
                                      </p:cBhvr>
                                      <p:tavLst>
                                        <p:tav tm="0">
                                          <p:val>
                                            <p:fltVal val="0"/>
                                          </p:val>
                                        </p:tav>
                                        <p:tav tm="100000">
                                          <p:val>
                                            <p:strVal val="#ppt_w"/>
                                          </p:val>
                                        </p:tav>
                                      </p:tavLst>
                                    </p:anim>
                                    <p:anim calcmode="lin" valueType="num">
                                      <p:cBhvr>
                                        <p:cTn id="54" dur="500" fill="hold"/>
                                        <p:tgtEl>
                                          <p:spTgt spid="9">
                                            <p:graphicEl>
                                              <a:dgm id="{027E7EEB-9181-4C9E-BDE9-4F9E800EC734}"/>
                                            </p:graphicEl>
                                          </p:spTgt>
                                        </p:tgtEl>
                                        <p:attrNameLst>
                                          <p:attrName>ppt_h</p:attrName>
                                        </p:attrNameLst>
                                      </p:cBhvr>
                                      <p:tavLst>
                                        <p:tav tm="0">
                                          <p:val>
                                            <p:fltVal val="0"/>
                                          </p:val>
                                        </p:tav>
                                        <p:tav tm="100000">
                                          <p:val>
                                            <p:strVal val="#ppt_h"/>
                                          </p:val>
                                        </p:tav>
                                      </p:tavLst>
                                    </p:anim>
                                  </p:childTnLst>
                                </p:cTn>
                              </p:par>
                            </p:childTnLst>
                          </p:cTn>
                        </p:par>
                        <p:par>
                          <p:cTn id="55" fill="hold">
                            <p:stCondLst>
                              <p:cond delay="1500"/>
                            </p:stCondLst>
                            <p:childTnLst>
                              <p:par>
                                <p:cTn id="56" presetID="23" presetClass="entr" presetSubtype="16" fill="hold" grpId="0" nodeType="afterEffect">
                                  <p:stCondLst>
                                    <p:cond delay="0"/>
                                  </p:stCondLst>
                                  <p:childTnLst>
                                    <p:set>
                                      <p:cBhvr>
                                        <p:cTn id="57" dur="1" fill="hold">
                                          <p:stCondLst>
                                            <p:cond delay="0"/>
                                          </p:stCondLst>
                                        </p:cTn>
                                        <p:tgtEl>
                                          <p:spTgt spid="9">
                                            <p:graphicEl>
                                              <a:dgm id="{ADB087FB-3FFC-47CD-BFFC-F6FA79D5FEB7}"/>
                                            </p:graphicEl>
                                          </p:spTgt>
                                        </p:tgtEl>
                                        <p:attrNameLst>
                                          <p:attrName>style.visibility</p:attrName>
                                        </p:attrNameLst>
                                      </p:cBhvr>
                                      <p:to>
                                        <p:strVal val="visible"/>
                                      </p:to>
                                    </p:set>
                                    <p:anim calcmode="lin" valueType="num">
                                      <p:cBhvr>
                                        <p:cTn id="58" dur="500" fill="hold"/>
                                        <p:tgtEl>
                                          <p:spTgt spid="9">
                                            <p:graphicEl>
                                              <a:dgm id="{ADB087FB-3FFC-47CD-BFFC-F6FA79D5FEB7}"/>
                                            </p:graphicEl>
                                          </p:spTgt>
                                        </p:tgtEl>
                                        <p:attrNameLst>
                                          <p:attrName>ppt_w</p:attrName>
                                        </p:attrNameLst>
                                      </p:cBhvr>
                                      <p:tavLst>
                                        <p:tav tm="0">
                                          <p:val>
                                            <p:fltVal val="0"/>
                                          </p:val>
                                        </p:tav>
                                        <p:tav tm="100000">
                                          <p:val>
                                            <p:strVal val="#ppt_w"/>
                                          </p:val>
                                        </p:tav>
                                      </p:tavLst>
                                    </p:anim>
                                    <p:anim calcmode="lin" valueType="num">
                                      <p:cBhvr>
                                        <p:cTn id="59" dur="500" fill="hold"/>
                                        <p:tgtEl>
                                          <p:spTgt spid="9">
                                            <p:graphicEl>
                                              <a:dgm id="{ADB087FB-3FFC-47CD-BFFC-F6FA79D5FEB7}"/>
                                            </p:graphicEl>
                                          </p:spTgt>
                                        </p:tgtEl>
                                        <p:attrNameLst>
                                          <p:attrName>ppt_h</p:attrName>
                                        </p:attrNameLst>
                                      </p:cBhvr>
                                      <p:tavLst>
                                        <p:tav tm="0">
                                          <p:val>
                                            <p:fltVal val="0"/>
                                          </p:val>
                                        </p:tav>
                                        <p:tav tm="100000">
                                          <p:val>
                                            <p:strVal val="#ppt_h"/>
                                          </p:val>
                                        </p:tav>
                                      </p:tavLst>
                                    </p:anim>
                                  </p:childTnLst>
                                </p:cTn>
                              </p:par>
                            </p:childTnLst>
                          </p:cTn>
                        </p:par>
                        <p:par>
                          <p:cTn id="60" fill="hold">
                            <p:stCondLst>
                              <p:cond delay="2000"/>
                            </p:stCondLst>
                            <p:childTnLst>
                              <p:par>
                                <p:cTn id="61" presetID="23" presetClass="entr" presetSubtype="16" fill="hold" grpId="0" nodeType="afterEffect">
                                  <p:stCondLst>
                                    <p:cond delay="0"/>
                                  </p:stCondLst>
                                  <p:childTnLst>
                                    <p:set>
                                      <p:cBhvr>
                                        <p:cTn id="62" dur="1" fill="hold">
                                          <p:stCondLst>
                                            <p:cond delay="0"/>
                                          </p:stCondLst>
                                        </p:cTn>
                                        <p:tgtEl>
                                          <p:spTgt spid="9">
                                            <p:graphicEl>
                                              <a:dgm id="{F836BEC0-1FD8-4018-AE88-A8BEA94FDA75}"/>
                                            </p:graphicEl>
                                          </p:spTgt>
                                        </p:tgtEl>
                                        <p:attrNameLst>
                                          <p:attrName>style.visibility</p:attrName>
                                        </p:attrNameLst>
                                      </p:cBhvr>
                                      <p:to>
                                        <p:strVal val="visible"/>
                                      </p:to>
                                    </p:set>
                                    <p:anim calcmode="lin" valueType="num">
                                      <p:cBhvr>
                                        <p:cTn id="63" dur="500" fill="hold"/>
                                        <p:tgtEl>
                                          <p:spTgt spid="9">
                                            <p:graphicEl>
                                              <a:dgm id="{F836BEC0-1FD8-4018-AE88-A8BEA94FDA75}"/>
                                            </p:graphicEl>
                                          </p:spTgt>
                                        </p:tgtEl>
                                        <p:attrNameLst>
                                          <p:attrName>ppt_w</p:attrName>
                                        </p:attrNameLst>
                                      </p:cBhvr>
                                      <p:tavLst>
                                        <p:tav tm="0">
                                          <p:val>
                                            <p:fltVal val="0"/>
                                          </p:val>
                                        </p:tav>
                                        <p:tav tm="100000">
                                          <p:val>
                                            <p:strVal val="#ppt_w"/>
                                          </p:val>
                                        </p:tav>
                                      </p:tavLst>
                                    </p:anim>
                                    <p:anim calcmode="lin" valueType="num">
                                      <p:cBhvr>
                                        <p:cTn id="64" dur="500" fill="hold"/>
                                        <p:tgtEl>
                                          <p:spTgt spid="9">
                                            <p:graphicEl>
                                              <a:dgm id="{F836BEC0-1FD8-4018-AE88-A8BEA94FDA75}"/>
                                            </p:graphicEl>
                                          </p:spTgt>
                                        </p:tgtEl>
                                        <p:attrNameLst>
                                          <p:attrName>ppt_h</p:attrName>
                                        </p:attrNameLst>
                                      </p:cBhvr>
                                      <p:tavLst>
                                        <p:tav tm="0">
                                          <p:val>
                                            <p:fltVal val="0"/>
                                          </p:val>
                                        </p:tav>
                                        <p:tav tm="100000">
                                          <p:val>
                                            <p:strVal val="#ppt_h"/>
                                          </p:val>
                                        </p:tav>
                                      </p:tavLst>
                                    </p:anim>
                                  </p:childTnLst>
                                </p:cTn>
                              </p:par>
                            </p:childTnLst>
                          </p:cTn>
                        </p:par>
                        <p:par>
                          <p:cTn id="65" fill="hold">
                            <p:stCondLst>
                              <p:cond delay="2500"/>
                            </p:stCondLst>
                            <p:childTnLst>
                              <p:par>
                                <p:cTn id="66" presetID="23" presetClass="entr" presetSubtype="16" fill="hold" grpId="0" nodeType="afterEffect">
                                  <p:stCondLst>
                                    <p:cond delay="0"/>
                                  </p:stCondLst>
                                  <p:childTnLst>
                                    <p:set>
                                      <p:cBhvr>
                                        <p:cTn id="67" dur="1" fill="hold">
                                          <p:stCondLst>
                                            <p:cond delay="0"/>
                                          </p:stCondLst>
                                        </p:cTn>
                                        <p:tgtEl>
                                          <p:spTgt spid="9">
                                            <p:graphicEl>
                                              <a:dgm id="{9F5702F7-6077-45D4-9EB6-9F1B37B63014}"/>
                                            </p:graphicEl>
                                          </p:spTgt>
                                        </p:tgtEl>
                                        <p:attrNameLst>
                                          <p:attrName>style.visibility</p:attrName>
                                        </p:attrNameLst>
                                      </p:cBhvr>
                                      <p:to>
                                        <p:strVal val="visible"/>
                                      </p:to>
                                    </p:set>
                                    <p:anim calcmode="lin" valueType="num">
                                      <p:cBhvr>
                                        <p:cTn id="68" dur="500" fill="hold"/>
                                        <p:tgtEl>
                                          <p:spTgt spid="9">
                                            <p:graphicEl>
                                              <a:dgm id="{9F5702F7-6077-45D4-9EB6-9F1B37B63014}"/>
                                            </p:graphicEl>
                                          </p:spTgt>
                                        </p:tgtEl>
                                        <p:attrNameLst>
                                          <p:attrName>ppt_w</p:attrName>
                                        </p:attrNameLst>
                                      </p:cBhvr>
                                      <p:tavLst>
                                        <p:tav tm="0">
                                          <p:val>
                                            <p:fltVal val="0"/>
                                          </p:val>
                                        </p:tav>
                                        <p:tav tm="100000">
                                          <p:val>
                                            <p:strVal val="#ppt_w"/>
                                          </p:val>
                                        </p:tav>
                                      </p:tavLst>
                                    </p:anim>
                                    <p:anim calcmode="lin" valueType="num">
                                      <p:cBhvr>
                                        <p:cTn id="69" dur="500" fill="hold"/>
                                        <p:tgtEl>
                                          <p:spTgt spid="9">
                                            <p:graphicEl>
                                              <a:dgm id="{9F5702F7-6077-45D4-9EB6-9F1B37B63014}"/>
                                            </p:graphicEl>
                                          </p:spTgt>
                                        </p:tgtEl>
                                        <p:attrNameLst>
                                          <p:attrName>ppt_h</p:attrName>
                                        </p:attrNameLst>
                                      </p:cBhvr>
                                      <p:tavLst>
                                        <p:tav tm="0">
                                          <p:val>
                                            <p:fltVal val="0"/>
                                          </p:val>
                                        </p:tav>
                                        <p:tav tm="100000">
                                          <p:val>
                                            <p:strVal val="#ppt_h"/>
                                          </p:val>
                                        </p:tav>
                                      </p:tavLst>
                                    </p:anim>
                                  </p:childTnLst>
                                </p:cTn>
                              </p:par>
                            </p:childTnLst>
                          </p:cTn>
                        </p:par>
                        <p:par>
                          <p:cTn id="70" fill="hold">
                            <p:stCondLst>
                              <p:cond delay="3000"/>
                            </p:stCondLst>
                            <p:childTnLst>
                              <p:par>
                                <p:cTn id="71" presetID="23" presetClass="entr" presetSubtype="16" fill="hold" grpId="0" nodeType="afterEffect">
                                  <p:stCondLst>
                                    <p:cond delay="0"/>
                                  </p:stCondLst>
                                  <p:childTnLst>
                                    <p:set>
                                      <p:cBhvr>
                                        <p:cTn id="72" dur="1" fill="hold">
                                          <p:stCondLst>
                                            <p:cond delay="0"/>
                                          </p:stCondLst>
                                        </p:cTn>
                                        <p:tgtEl>
                                          <p:spTgt spid="9">
                                            <p:graphicEl>
                                              <a:dgm id="{819C5E21-B1E3-435E-B2AB-1BB18EBCC4E0}"/>
                                            </p:graphicEl>
                                          </p:spTgt>
                                        </p:tgtEl>
                                        <p:attrNameLst>
                                          <p:attrName>style.visibility</p:attrName>
                                        </p:attrNameLst>
                                      </p:cBhvr>
                                      <p:to>
                                        <p:strVal val="visible"/>
                                      </p:to>
                                    </p:set>
                                    <p:anim calcmode="lin" valueType="num">
                                      <p:cBhvr>
                                        <p:cTn id="73" dur="500" fill="hold"/>
                                        <p:tgtEl>
                                          <p:spTgt spid="9">
                                            <p:graphicEl>
                                              <a:dgm id="{819C5E21-B1E3-435E-B2AB-1BB18EBCC4E0}"/>
                                            </p:graphicEl>
                                          </p:spTgt>
                                        </p:tgtEl>
                                        <p:attrNameLst>
                                          <p:attrName>ppt_w</p:attrName>
                                        </p:attrNameLst>
                                      </p:cBhvr>
                                      <p:tavLst>
                                        <p:tav tm="0">
                                          <p:val>
                                            <p:fltVal val="0"/>
                                          </p:val>
                                        </p:tav>
                                        <p:tav tm="100000">
                                          <p:val>
                                            <p:strVal val="#ppt_w"/>
                                          </p:val>
                                        </p:tav>
                                      </p:tavLst>
                                    </p:anim>
                                    <p:anim calcmode="lin" valueType="num">
                                      <p:cBhvr>
                                        <p:cTn id="74" dur="500" fill="hold"/>
                                        <p:tgtEl>
                                          <p:spTgt spid="9">
                                            <p:graphicEl>
                                              <a:dgm id="{819C5E21-B1E3-435E-B2AB-1BB18EBCC4E0}"/>
                                            </p:graphicEl>
                                          </p:spTgt>
                                        </p:tgtEl>
                                        <p:attrNameLst>
                                          <p:attrName>ppt_h</p:attrName>
                                        </p:attrNameLst>
                                      </p:cBhvr>
                                      <p:tavLst>
                                        <p:tav tm="0">
                                          <p:val>
                                            <p:fltVal val="0"/>
                                          </p:val>
                                        </p:tav>
                                        <p:tav tm="100000">
                                          <p:val>
                                            <p:strVal val="#ppt_h"/>
                                          </p:val>
                                        </p:tav>
                                      </p:tavLst>
                                    </p:anim>
                                  </p:childTnLst>
                                </p:cTn>
                              </p:par>
                            </p:childTnLst>
                          </p:cTn>
                        </p:par>
                        <p:par>
                          <p:cTn id="75" fill="hold">
                            <p:stCondLst>
                              <p:cond delay="3500"/>
                            </p:stCondLst>
                            <p:childTnLst>
                              <p:par>
                                <p:cTn id="76" presetID="23" presetClass="entr" presetSubtype="16" fill="hold" grpId="0" nodeType="afterEffect">
                                  <p:stCondLst>
                                    <p:cond delay="0"/>
                                  </p:stCondLst>
                                  <p:childTnLst>
                                    <p:set>
                                      <p:cBhvr>
                                        <p:cTn id="77" dur="1" fill="hold">
                                          <p:stCondLst>
                                            <p:cond delay="0"/>
                                          </p:stCondLst>
                                        </p:cTn>
                                        <p:tgtEl>
                                          <p:spTgt spid="9">
                                            <p:graphicEl>
                                              <a:dgm id="{2625477C-7811-456D-906B-41AB4A0C0395}"/>
                                            </p:graphicEl>
                                          </p:spTgt>
                                        </p:tgtEl>
                                        <p:attrNameLst>
                                          <p:attrName>style.visibility</p:attrName>
                                        </p:attrNameLst>
                                      </p:cBhvr>
                                      <p:to>
                                        <p:strVal val="visible"/>
                                      </p:to>
                                    </p:set>
                                    <p:anim calcmode="lin" valueType="num">
                                      <p:cBhvr>
                                        <p:cTn id="78" dur="500" fill="hold"/>
                                        <p:tgtEl>
                                          <p:spTgt spid="9">
                                            <p:graphicEl>
                                              <a:dgm id="{2625477C-7811-456D-906B-41AB4A0C0395}"/>
                                            </p:graphicEl>
                                          </p:spTgt>
                                        </p:tgtEl>
                                        <p:attrNameLst>
                                          <p:attrName>ppt_w</p:attrName>
                                        </p:attrNameLst>
                                      </p:cBhvr>
                                      <p:tavLst>
                                        <p:tav tm="0">
                                          <p:val>
                                            <p:fltVal val="0"/>
                                          </p:val>
                                        </p:tav>
                                        <p:tav tm="100000">
                                          <p:val>
                                            <p:strVal val="#ppt_w"/>
                                          </p:val>
                                        </p:tav>
                                      </p:tavLst>
                                    </p:anim>
                                    <p:anim calcmode="lin" valueType="num">
                                      <p:cBhvr>
                                        <p:cTn id="79" dur="500" fill="hold"/>
                                        <p:tgtEl>
                                          <p:spTgt spid="9">
                                            <p:graphicEl>
                                              <a:dgm id="{2625477C-7811-456D-906B-41AB4A0C0395}"/>
                                            </p:graphicEl>
                                          </p:spTgt>
                                        </p:tgtEl>
                                        <p:attrNameLst>
                                          <p:attrName>ppt_h</p:attrName>
                                        </p:attrNameLst>
                                      </p:cBhvr>
                                      <p:tavLst>
                                        <p:tav tm="0">
                                          <p:val>
                                            <p:fltVal val="0"/>
                                          </p:val>
                                        </p:tav>
                                        <p:tav tm="100000">
                                          <p:val>
                                            <p:strVal val="#ppt_h"/>
                                          </p:val>
                                        </p:tav>
                                      </p:tavLst>
                                    </p:anim>
                                  </p:childTnLst>
                                </p:cTn>
                              </p:par>
                            </p:childTnLst>
                          </p:cTn>
                        </p:par>
                        <p:par>
                          <p:cTn id="80" fill="hold">
                            <p:stCondLst>
                              <p:cond delay="4000"/>
                            </p:stCondLst>
                            <p:childTnLst>
                              <p:par>
                                <p:cTn id="81" presetID="23" presetClass="entr" presetSubtype="16" fill="hold" grpId="0" nodeType="afterEffect">
                                  <p:stCondLst>
                                    <p:cond delay="0"/>
                                  </p:stCondLst>
                                  <p:childTnLst>
                                    <p:set>
                                      <p:cBhvr>
                                        <p:cTn id="82" dur="1" fill="hold">
                                          <p:stCondLst>
                                            <p:cond delay="0"/>
                                          </p:stCondLst>
                                        </p:cTn>
                                        <p:tgtEl>
                                          <p:spTgt spid="9">
                                            <p:graphicEl>
                                              <a:dgm id="{8EA0B8B9-EFE5-422C-A3E6-9C096B2B5436}"/>
                                            </p:graphicEl>
                                          </p:spTgt>
                                        </p:tgtEl>
                                        <p:attrNameLst>
                                          <p:attrName>style.visibility</p:attrName>
                                        </p:attrNameLst>
                                      </p:cBhvr>
                                      <p:to>
                                        <p:strVal val="visible"/>
                                      </p:to>
                                    </p:set>
                                    <p:anim calcmode="lin" valueType="num">
                                      <p:cBhvr>
                                        <p:cTn id="83" dur="500" fill="hold"/>
                                        <p:tgtEl>
                                          <p:spTgt spid="9">
                                            <p:graphicEl>
                                              <a:dgm id="{8EA0B8B9-EFE5-422C-A3E6-9C096B2B5436}"/>
                                            </p:graphicEl>
                                          </p:spTgt>
                                        </p:tgtEl>
                                        <p:attrNameLst>
                                          <p:attrName>ppt_w</p:attrName>
                                        </p:attrNameLst>
                                      </p:cBhvr>
                                      <p:tavLst>
                                        <p:tav tm="0">
                                          <p:val>
                                            <p:fltVal val="0"/>
                                          </p:val>
                                        </p:tav>
                                        <p:tav tm="100000">
                                          <p:val>
                                            <p:strVal val="#ppt_w"/>
                                          </p:val>
                                        </p:tav>
                                      </p:tavLst>
                                    </p:anim>
                                    <p:anim calcmode="lin" valueType="num">
                                      <p:cBhvr>
                                        <p:cTn id="84" dur="500" fill="hold"/>
                                        <p:tgtEl>
                                          <p:spTgt spid="9">
                                            <p:graphicEl>
                                              <a:dgm id="{8EA0B8B9-EFE5-422C-A3E6-9C096B2B5436}"/>
                                            </p:graphicEl>
                                          </p:spTgt>
                                        </p:tgtEl>
                                        <p:attrNameLst>
                                          <p:attrName>ppt_h</p:attrName>
                                        </p:attrNameLst>
                                      </p:cBhvr>
                                      <p:tavLst>
                                        <p:tav tm="0">
                                          <p:val>
                                            <p:fltVal val="0"/>
                                          </p:val>
                                        </p:tav>
                                        <p:tav tm="100000">
                                          <p:val>
                                            <p:strVal val="#ppt_h"/>
                                          </p:val>
                                        </p:tav>
                                      </p:tavLst>
                                    </p:anim>
                                  </p:childTnLst>
                                </p:cTn>
                              </p:par>
                            </p:childTnLst>
                          </p:cTn>
                        </p:par>
                        <p:par>
                          <p:cTn id="85" fill="hold">
                            <p:stCondLst>
                              <p:cond delay="4500"/>
                            </p:stCondLst>
                            <p:childTnLst>
                              <p:par>
                                <p:cTn id="86" presetID="23" presetClass="entr" presetSubtype="16" fill="hold" grpId="0" nodeType="afterEffect">
                                  <p:stCondLst>
                                    <p:cond delay="0"/>
                                  </p:stCondLst>
                                  <p:childTnLst>
                                    <p:set>
                                      <p:cBhvr>
                                        <p:cTn id="87" dur="1" fill="hold">
                                          <p:stCondLst>
                                            <p:cond delay="0"/>
                                          </p:stCondLst>
                                        </p:cTn>
                                        <p:tgtEl>
                                          <p:spTgt spid="9">
                                            <p:graphicEl>
                                              <a:dgm id="{D7BD0C57-C0B2-4869-9776-DA331617F2E0}"/>
                                            </p:graphicEl>
                                          </p:spTgt>
                                        </p:tgtEl>
                                        <p:attrNameLst>
                                          <p:attrName>style.visibility</p:attrName>
                                        </p:attrNameLst>
                                      </p:cBhvr>
                                      <p:to>
                                        <p:strVal val="visible"/>
                                      </p:to>
                                    </p:set>
                                    <p:anim calcmode="lin" valueType="num">
                                      <p:cBhvr>
                                        <p:cTn id="88" dur="500" fill="hold"/>
                                        <p:tgtEl>
                                          <p:spTgt spid="9">
                                            <p:graphicEl>
                                              <a:dgm id="{D7BD0C57-C0B2-4869-9776-DA331617F2E0}"/>
                                            </p:graphicEl>
                                          </p:spTgt>
                                        </p:tgtEl>
                                        <p:attrNameLst>
                                          <p:attrName>ppt_w</p:attrName>
                                        </p:attrNameLst>
                                      </p:cBhvr>
                                      <p:tavLst>
                                        <p:tav tm="0">
                                          <p:val>
                                            <p:fltVal val="0"/>
                                          </p:val>
                                        </p:tav>
                                        <p:tav tm="100000">
                                          <p:val>
                                            <p:strVal val="#ppt_w"/>
                                          </p:val>
                                        </p:tav>
                                      </p:tavLst>
                                    </p:anim>
                                    <p:anim calcmode="lin" valueType="num">
                                      <p:cBhvr>
                                        <p:cTn id="89" dur="500" fill="hold"/>
                                        <p:tgtEl>
                                          <p:spTgt spid="9">
                                            <p:graphicEl>
                                              <a:dgm id="{D7BD0C57-C0B2-4869-9776-DA331617F2E0}"/>
                                            </p:graphicEl>
                                          </p:spTgt>
                                        </p:tgtEl>
                                        <p:attrNameLst>
                                          <p:attrName>ppt_h</p:attrName>
                                        </p:attrNameLst>
                                      </p:cBhvr>
                                      <p:tavLst>
                                        <p:tav tm="0">
                                          <p:val>
                                            <p:fltVal val="0"/>
                                          </p:val>
                                        </p:tav>
                                        <p:tav tm="100000">
                                          <p:val>
                                            <p:strVal val="#ppt_h"/>
                                          </p:val>
                                        </p:tav>
                                      </p:tavLst>
                                    </p:anim>
                                  </p:childTnLst>
                                </p:cTn>
                              </p:par>
                            </p:childTnLst>
                          </p:cTn>
                        </p:par>
                      </p:childTnLst>
                    </p:cTn>
                  </p:par>
                  <p:par>
                    <p:cTn id="90" fill="hold">
                      <p:stCondLst>
                        <p:cond delay="indefinite"/>
                      </p:stCondLst>
                      <p:childTnLst>
                        <p:par>
                          <p:cTn id="91" fill="hold">
                            <p:stCondLst>
                              <p:cond delay="0"/>
                            </p:stCondLst>
                            <p:childTnLst>
                              <p:par>
                                <p:cTn id="92" presetID="22" presetClass="entr" presetSubtype="1" fill="hold" grpId="0" nodeType="clickEffect">
                                  <p:stCondLst>
                                    <p:cond delay="0"/>
                                  </p:stCondLst>
                                  <p:childTnLst>
                                    <p:set>
                                      <p:cBhvr>
                                        <p:cTn id="93" dur="1" fill="hold">
                                          <p:stCondLst>
                                            <p:cond delay="0"/>
                                          </p:stCondLst>
                                        </p:cTn>
                                        <p:tgtEl>
                                          <p:spTgt spid="7">
                                            <p:txEl>
                                              <p:pRg st="0" end="0"/>
                                            </p:txEl>
                                          </p:spTgt>
                                        </p:tgtEl>
                                        <p:attrNameLst>
                                          <p:attrName>style.visibility</p:attrName>
                                        </p:attrNameLst>
                                      </p:cBhvr>
                                      <p:to>
                                        <p:strVal val="visible"/>
                                      </p:to>
                                    </p:set>
                                    <p:animEffect transition="in" filter="wipe(up)">
                                      <p:cBhvr>
                                        <p:cTn id="94" dur="1000"/>
                                        <p:tgtEl>
                                          <p:spTgt spid="7">
                                            <p:txEl>
                                              <p:pRg st="0" end="0"/>
                                            </p:txEl>
                                          </p:spTgt>
                                        </p:tgtEl>
                                      </p:cBhvr>
                                    </p:animEffect>
                                  </p:childTnLst>
                                </p:cTn>
                              </p:par>
                              <p:par>
                                <p:cTn id="95" presetID="22" presetClass="entr" presetSubtype="1" fill="hold" grpId="0" nodeType="withEffect">
                                  <p:stCondLst>
                                    <p:cond delay="0"/>
                                  </p:stCondLst>
                                  <p:childTnLst>
                                    <p:set>
                                      <p:cBhvr>
                                        <p:cTn id="96" dur="1" fill="hold">
                                          <p:stCondLst>
                                            <p:cond delay="0"/>
                                          </p:stCondLst>
                                        </p:cTn>
                                        <p:tgtEl>
                                          <p:spTgt spid="7">
                                            <p:txEl>
                                              <p:pRg st="1" end="1"/>
                                            </p:txEl>
                                          </p:spTgt>
                                        </p:tgtEl>
                                        <p:attrNameLst>
                                          <p:attrName>style.visibility</p:attrName>
                                        </p:attrNameLst>
                                      </p:cBhvr>
                                      <p:to>
                                        <p:strVal val="visible"/>
                                      </p:to>
                                    </p:set>
                                    <p:animEffect transition="in" filter="wipe(up)">
                                      <p:cBhvr>
                                        <p:cTn id="97" dur="1000"/>
                                        <p:tgtEl>
                                          <p:spTgt spid="7">
                                            <p:txEl>
                                              <p:pRg st="1" end="1"/>
                                            </p:txEl>
                                          </p:spTgt>
                                        </p:tgtEl>
                                      </p:cBhvr>
                                    </p:animEffect>
                                  </p:childTnLst>
                                </p:cTn>
                              </p:par>
                              <p:par>
                                <p:cTn id="98" presetID="22" presetClass="entr" presetSubtype="1" fill="hold" grpId="0" nodeType="withEffect">
                                  <p:stCondLst>
                                    <p:cond delay="0"/>
                                  </p:stCondLst>
                                  <p:childTnLst>
                                    <p:set>
                                      <p:cBhvr>
                                        <p:cTn id="99" dur="1" fill="hold">
                                          <p:stCondLst>
                                            <p:cond delay="0"/>
                                          </p:stCondLst>
                                        </p:cTn>
                                        <p:tgtEl>
                                          <p:spTgt spid="7">
                                            <p:txEl>
                                              <p:pRg st="2" end="2"/>
                                            </p:txEl>
                                          </p:spTgt>
                                        </p:tgtEl>
                                        <p:attrNameLst>
                                          <p:attrName>style.visibility</p:attrName>
                                        </p:attrNameLst>
                                      </p:cBhvr>
                                      <p:to>
                                        <p:strVal val="visible"/>
                                      </p:to>
                                    </p:set>
                                    <p:animEffect transition="in" filter="wipe(up)">
                                      <p:cBhvr>
                                        <p:cTn id="100" dur="1000"/>
                                        <p:tgtEl>
                                          <p:spTgt spid="7">
                                            <p:txEl>
                                              <p:pRg st="2" end="2"/>
                                            </p:txEl>
                                          </p:spTgt>
                                        </p:tgtEl>
                                      </p:cBhvr>
                                    </p:animEffect>
                                  </p:childTnLst>
                                </p:cTn>
                              </p:par>
                              <p:par>
                                <p:cTn id="101" presetID="22" presetClass="entr" presetSubtype="1" fill="hold" grpId="0" nodeType="withEffect">
                                  <p:stCondLst>
                                    <p:cond delay="0"/>
                                  </p:stCondLst>
                                  <p:childTnLst>
                                    <p:set>
                                      <p:cBhvr>
                                        <p:cTn id="102" dur="1" fill="hold">
                                          <p:stCondLst>
                                            <p:cond delay="0"/>
                                          </p:stCondLst>
                                        </p:cTn>
                                        <p:tgtEl>
                                          <p:spTgt spid="7">
                                            <p:txEl>
                                              <p:pRg st="3" end="3"/>
                                            </p:txEl>
                                          </p:spTgt>
                                        </p:tgtEl>
                                        <p:attrNameLst>
                                          <p:attrName>style.visibility</p:attrName>
                                        </p:attrNameLst>
                                      </p:cBhvr>
                                      <p:to>
                                        <p:strVal val="visible"/>
                                      </p:to>
                                    </p:set>
                                    <p:animEffect transition="in" filter="wipe(up)">
                                      <p:cBhvr>
                                        <p:cTn id="103" dur="1000"/>
                                        <p:tgtEl>
                                          <p:spTgt spid="7">
                                            <p:txEl>
                                              <p:pRg st="3" end="3"/>
                                            </p:txEl>
                                          </p:spTgt>
                                        </p:tgtEl>
                                      </p:cBhvr>
                                    </p:animEffect>
                                  </p:childTnLst>
                                </p:cTn>
                              </p:par>
                            </p:childTnLst>
                          </p:cTn>
                        </p:par>
                      </p:childTnLst>
                    </p:cTn>
                  </p:par>
                  <p:par>
                    <p:cTn id="104" fill="hold">
                      <p:stCondLst>
                        <p:cond delay="indefinite"/>
                      </p:stCondLst>
                      <p:childTnLst>
                        <p:par>
                          <p:cTn id="105" fill="hold">
                            <p:stCondLst>
                              <p:cond delay="0"/>
                            </p:stCondLst>
                            <p:childTnLst>
                              <p:par>
                                <p:cTn id="106" presetID="22" presetClass="entr" presetSubtype="1" fill="hold" grpId="0" nodeType="clickEffect">
                                  <p:stCondLst>
                                    <p:cond delay="0"/>
                                  </p:stCondLst>
                                  <p:childTnLst>
                                    <p:set>
                                      <p:cBhvr>
                                        <p:cTn id="107" dur="1" fill="hold">
                                          <p:stCondLst>
                                            <p:cond delay="0"/>
                                          </p:stCondLst>
                                        </p:cTn>
                                        <p:tgtEl>
                                          <p:spTgt spid="7">
                                            <p:txEl>
                                              <p:pRg st="4" end="4"/>
                                            </p:txEl>
                                          </p:spTgt>
                                        </p:tgtEl>
                                        <p:attrNameLst>
                                          <p:attrName>style.visibility</p:attrName>
                                        </p:attrNameLst>
                                      </p:cBhvr>
                                      <p:to>
                                        <p:strVal val="visible"/>
                                      </p:to>
                                    </p:set>
                                    <p:animEffect transition="in" filter="wipe(up)">
                                      <p:cBhvr>
                                        <p:cTn id="108" dur="1000"/>
                                        <p:tgtEl>
                                          <p:spTgt spid="7">
                                            <p:txEl>
                                              <p:pRg st="4" end="4"/>
                                            </p:txEl>
                                          </p:spTgt>
                                        </p:tgtEl>
                                      </p:cBhvr>
                                    </p:animEffect>
                                  </p:childTnLst>
                                </p:cTn>
                              </p:par>
                              <p:par>
                                <p:cTn id="109" presetID="22" presetClass="entr" presetSubtype="1" fill="hold" grpId="0" nodeType="withEffect">
                                  <p:stCondLst>
                                    <p:cond delay="0"/>
                                  </p:stCondLst>
                                  <p:childTnLst>
                                    <p:set>
                                      <p:cBhvr>
                                        <p:cTn id="110" dur="1" fill="hold">
                                          <p:stCondLst>
                                            <p:cond delay="0"/>
                                          </p:stCondLst>
                                        </p:cTn>
                                        <p:tgtEl>
                                          <p:spTgt spid="7">
                                            <p:txEl>
                                              <p:pRg st="5" end="5"/>
                                            </p:txEl>
                                          </p:spTgt>
                                        </p:tgtEl>
                                        <p:attrNameLst>
                                          <p:attrName>style.visibility</p:attrName>
                                        </p:attrNameLst>
                                      </p:cBhvr>
                                      <p:to>
                                        <p:strVal val="visible"/>
                                      </p:to>
                                    </p:set>
                                    <p:animEffect transition="in" filter="wipe(up)">
                                      <p:cBhvr>
                                        <p:cTn id="111" dur="1000"/>
                                        <p:tgtEl>
                                          <p:spTgt spid="7">
                                            <p:txEl>
                                              <p:pRg st="5" end="5"/>
                                            </p:txEl>
                                          </p:spTgt>
                                        </p:tgtEl>
                                      </p:cBhvr>
                                    </p:animEffect>
                                  </p:childTnLst>
                                </p:cTn>
                              </p:par>
                              <p:par>
                                <p:cTn id="112" presetID="22" presetClass="entr" presetSubtype="1" fill="hold" grpId="0" nodeType="withEffect">
                                  <p:stCondLst>
                                    <p:cond delay="0"/>
                                  </p:stCondLst>
                                  <p:childTnLst>
                                    <p:set>
                                      <p:cBhvr>
                                        <p:cTn id="113" dur="1" fill="hold">
                                          <p:stCondLst>
                                            <p:cond delay="0"/>
                                          </p:stCondLst>
                                        </p:cTn>
                                        <p:tgtEl>
                                          <p:spTgt spid="7">
                                            <p:txEl>
                                              <p:pRg st="6" end="6"/>
                                            </p:txEl>
                                          </p:spTgt>
                                        </p:tgtEl>
                                        <p:attrNameLst>
                                          <p:attrName>style.visibility</p:attrName>
                                        </p:attrNameLst>
                                      </p:cBhvr>
                                      <p:to>
                                        <p:strVal val="visible"/>
                                      </p:to>
                                    </p:set>
                                    <p:animEffect transition="in" filter="wipe(up)">
                                      <p:cBhvr>
                                        <p:cTn id="114" dur="1000"/>
                                        <p:tgtEl>
                                          <p:spTgt spid="7">
                                            <p:txEl>
                                              <p:pRg st="6" end="6"/>
                                            </p:txEl>
                                          </p:spTgt>
                                        </p:tgtEl>
                                      </p:cBhvr>
                                    </p:animEffect>
                                  </p:childTnLst>
                                </p:cTn>
                              </p:par>
                              <p:par>
                                <p:cTn id="115" presetID="22" presetClass="entr" presetSubtype="1" fill="hold" grpId="0" nodeType="withEffect">
                                  <p:stCondLst>
                                    <p:cond delay="0"/>
                                  </p:stCondLst>
                                  <p:childTnLst>
                                    <p:set>
                                      <p:cBhvr>
                                        <p:cTn id="116" dur="1" fill="hold">
                                          <p:stCondLst>
                                            <p:cond delay="0"/>
                                          </p:stCondLst>
                                        </p:cTn>
                                        <p:tgtEl>
                                          <p:spTgt spid="7">
                                            <p:txEl>
                                              <p:pRg st="7" end="7"/>
                                            </p:txEl>
                                          </p:spTgt>
                                        </p:tgtEl>
                                        <p:attrNameLst>
                                          <p:attrName>style.visibility</p:attrName>
                                        </p:attrNameLst>
                                      </p:cBhvr>
                                      <p:to>
                                        <p:strVal val="visible"/>
                                      </p:to>
                                    </p:set>
                                    <p:animEffect transition="in" filter="wipe(up)">
                                      <p:cBhvr>
                                        <p:cTn id="117" dur="1000"/>
                                        <p:tgtEl>
                                          <p:spTgt spid="7">
                                            <p:txEl>
                                              <p:pRg st="7" end="7"/>
                                            </p:txEl>
                                          </p:spTgt>
                                        </p:tgtEl>
                                      </p:cBhvr>
                                    </p:animEffect>
                                  </p:childTnLst>
                                </p:cTn>
                              </p:par>
                              <p:par>
                                <p:cTn id="118" presetID="22" presetClass="entr" presetSubtype="1" fill="hold" grpId="0" nodeType="withEffect">
                                  <p:stCondLst>
                                    <p:cond delay="0"/>
                                  </p:stCondLst>
                                  <p:childTnLst>
                                    <p:set>
                                      <p:cBhvr>
                                        <p:cTn id="119" dur="1" fill="hold">
                                          <p:stCondLst>
                                            <p:cond delay="0"/>
                                          </p:stCondLst>
                                        </p:cTn>
                                        <p:tgtEl>
                                          <p:spTgt spid="7">
                                            <p:txEl>
                                              <p:pRg st="8" end="8"/>
                                            </p:txEl>
                                          </p:spTgt>
                                        </p:tgtEl>
                                        <p:attrNameLst>
                                          <p:attrName>style.visibility</p:attrName>
                                        </p:attrNameLst>
                                      </p:cBhvr>
                                      <p:to>
                                        <p:strVal val="visible"/>
                                      </p:to>
                                    </p:set>
                                    <p:animEffect transition="in" filter="wipe(up)">
                                      <p:cBhvr>
                                        <p:cTn id="120" dur="1000"/>
                                        <p:tgtEl>
                                          <p:spTgt spid="7">
                                            <p:txEl>
                                              <p:pRg st="8" end="8"/>
                                            </p:txEl>
                                          </p:spTgt>
                                        </p:tgtEl>
                                      </p:cBhvr>
                                    </p:animEffect>
                                  </p:childTnLst>
                                </p:cTn>
                              </p:par>
                              <p:par>
                                <p:cTn id="121" presetID="22" presetClass="entr" presetSubtype="1" fill="hold" grpId="0" nodeType="withEffect">
                                  <p:stCondLst>
                                    <p:cond delay="0"/>
                                  </p:stCondLst>
                                  <p:childTnLst>
                                    <p:set>
                                      <p:cBhvr>
                                        <p:cTn id="122" dur="1" fill="hold">
                                          <p:stCondLst>
                                            <p:cond delay="0"/>
                                          </p:stCondLst>
                                        </p:cTn>
                                        <p:tgtEl>
                                          <p:spTgt spid="7">
                                            <p:txEl>
                                              <p:pRg st="9" end="9"/>
                                            </p:txEl>
                                          </p:spTgt>
                                        </p:tgtEl>
                                        <p:attrNameLst>
                                          <p:attrName>style.visibility</p:attrName>
                                        </p:attrNameLst>
                                      </p:cBhvr>
                                      <p:to>
                                        <p:strVal val="visible"/>
                                      </p:to>
                                    </p:set>
                                    <p:animEffect transition="in" filter="wipe(up)">
                                      <p:cBhvr>
                                        <p:cTn id="123" dur="1000"/>
                                        <p:tgtEl>
                                          <p:spTgt spid="7">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Graphic spid="9" grpId="0">
        <p:bldSub>
          <a:bldDgm bld="lvlOne"/>
        </p:bldSub>
      </p:bldGraphic>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5634" name="Rectangle 2"/>
          <p:cNvSpPr>
            <a:spLocks noGrp="1" noChangeArrowheads="1"/>
          </p:cNvSpPr>
          <p:nvPr>
            <p:ph type="title"/>
          </p:nvPr>
        </p:nvSpPr>
        <p:spPr>
          <a:xfrm>
            <a:off x="533400" y="0"/>
            <a:ext cx="8229600" cy="868362"/>
          </a:xfrm>
        </p:spPr>
        <p:txBody>
          <a:bodyPr/>
          <a:lstStyle/>
          <a:p>
            <a:pPr eaLnBrk="1" hangingPunct="1">
              <a:defRPr/>
            </a:pPr>
            <a:r>
              <a:rPr lang="en-GB" sz="3200" dirty="0" smtClean="0">
                <a:effectLst/>
              </a:rPr>
              <a:t>Tools - Information Confidentiality Classification</a:t>
            </a:r>
            <a:endParaRPr lang="en-US" sz="3200" dirty="0" smtClean="0">
              <a:effectLst/>
            </a:endParaRPr>
          </a:p>
        </p:txBody>
      </p:sp>
      <p:sp>
        <p:nvSpPr>
          <p:cNvPr id="9219" name="Rectangle 3"/>
          <p:cNvSpPr>
            <a:spLocks noGrp="1" noChangeArrowheads="1"/>
          </p:cNvSpPr>
          <p:nvPr>
            <p:ph idx="1"/>
          </p:nvPr>
        </p:nvSpPr>
        <p:spPr/>
        <p:txBody>
          <a:bodyPr/>
          <a:lstStyle/>
          <a:p>
            <a:pPr eaLnBrk="1" hangingPunct="1">
              <a:lnSpc>
                <a:spcPct val="80000"/>
              </a:lnSpc>
              <a:buFontTx/>
              <a:buNone/>
            </a:pPr>
            <a:r>
              <a:rPr lang="en-GB" sz="2000" b="1" dirty="0" smtClean="0"/>
              <a:t>Information Classification categories:</a:t>
            </a:r>
          </a:p>
          <a:p>
            <a:pPr eaLnBrk="1" hangingPunct="1">
              <a:lnSpc>
                <a:spcPct val="80000"/>
              </a:lnSpc>
              <a:buFontTx/>
              <a:buNone/>
            </a:pPr>
            <a:endParaRPr lang="en-GB" sz="2000" b="1" dirty="0" smtClean="0"/>
          </a:p>
          <a:p>
            <a:pPr>
              <a:lnSpc>
                <a:spcPct val="80000"/>
              </a:lnSpc>
            </a:pPr>
            <a:r>
              <a:rPr lang="en-GB" sz="1400" b="1" dirty="0" smtClean="0">
                <a:solidFill>
                  <a:srgbClr val="CC0000"/>
                </a:solidFill>
              </a:rPr>
              <a:t>Unrestricted</a:t>
            </a:r>
            <a:r>
              <a:rPr lang="en-GB" sz="1400" dirty="0" smtClean="0"/>
              <a:t> - Information that may be shared without restrictions, as it is unlikely to result in any harm if disclosed to outside parties. Example: information found on PDO External Website, PDO public publications</a:t>
            </a:r>
          </a:p>
          <a:p>
            <a:pPr>
              <a:lnSpc>
                <a:spcPct val="80000"/>
              </a:lnSpc>
            </a:pPr>
            <a:endParaRPr lang="en-GB" sz="1400" b="1" dirty="0" smtClean="0"/>
          </a:p>
          <a:p>
            <a:pPr>
              <a:lnSpc>
                <a:spcPct val="80000"/>
              </a:lnSpc>
            </a:pPr>
            <a:r>
              <a:rPr lang="en-GB" sz="1400" b="1" dirty="0" smtClean="0">
                <a:solidFill>
                  <a:srgbClr val="CC0000"/>
                </a:solidFill>
              </a:rPr>
              <a:t>Restricted</a:t>
            </a:r>
            <a:r>
              <a:rPr lang="en-GB" sz="1400" dirty="0" smtClean="0"/>
              <a:t> - Information that can be freely shared with PDO staff and contractors, but not with third parties. Example: newsletters, the majority of all reports, memos, notices, minutes, internal technical publications.</a:t>
            </a:r>
            <a:endParaRPr lang="en-GB" sz="1400" b="1" dirty="0" smtClean="0"/>
          </a:p>
          <a:p>
            <a:pPr eaLnBrk="1" hangingPunct="1">
              <a:lnSpc>
                <a:spcPct val="80000"/>
              </a:lnSpc>
            </a:pPr>
            <a:endParaRPr lang="en-GB" sz="1400" b="1" dirty="0" smtClean="0">
              <a:solidFill>
                <a:srgbClr val="CC0000"/>
              </a:solidFill>
            </a:endParaRPr>
          </a:p>
          <a:p>
            <a:pPr>
              <a:lnSpc>
                <a:spcPct val="80000"/>
              </a:lnSpc>
            </a:pPr>
            <a:r>
              <a:rPr lang="en-GB" sz="1400" b="1" dirty="0" smtClean="0">
                <a:solidFill>
                  <a:srgbClr val="CC0000"/>
                </a:solidFill>
              </a:rPr>
              <a:t>Confidential</a:t>
            </a:r>
            <a:r>
              <a:rPr lang="en-GB" sz="1400" dirty="0" smtClean="0"/>
              <a:t> - Information that should be shared with </a:t>
            </a:r>
            <a:r>
              <a:rPr lang="en-GB" sz="1400" b="1" dirty="0" smtClean="0"/>
              <a:t>selected</a:t>
            </a:r>
            <a:r>
              <a:rPr lang="en-GB" sz="1400" dirty="0" smtClean="0"/>
              <a:t> staff only as it could to PDO’s or individual’s interests if disclosed to unauthorised persons. Example: negotiation, marketing, client and personnel information, diaries of senior management.</a:t>
            </a:r>
            <a:endParaRPr lang="en-GB" sz="1400" b="1" dirty="0" smtClean="0"/>
          </a:p>
          <a:p>
            <a:pPr eaLnBrk="1" hangingPunct="1">
              <a:lnSpc>
                <a:spcPct val="80000"/>
              </a:lnSpc>
            </a:pPr>
            <a:endParaRPr lang="en-GB" sz="1400" b="1" dirty="0" smtClean="0">
              <a:solidFill>
                <a:srgbClr val="CC0000"/>
              </a:solidFill>
            </a:endParaRPr>
          </a:p>
          <a:p>
            <a:pPr>
              <a:lnSpc>
                <a:spcPct val="80000"/>
              </a:lnSpc>
            </a:pPr>
            <a:r>
              <a:rPr lang="en-GB" sz="1400" b="1" dirty="0" smtClean="0">
                <a:solidFill>
                  <a:srgbClr val="CC0000"/>
                </a:solidFill>
              </a:rPr>
              <a:t>Most Confidential</a:t>
            </a:r>
            <a:r>
              <a:rPr lang="en-GB" sz="1400" dirty="0" smtClean="0"/>
              <a:t> – Information made available on a strict need-to-know basis only as it could cause very serious damage to PDO’s or individual’s interests if disclosed to unauthorized persons. Example: highly political or legally sensitive information, reorganization plans with major consequences for staff.</a:t>
            </a:r>
          </a:p>
          <a:p>
            <a:pPr eaLnBrk="1" hangingPunct="1">
              <a:lnSpc>
                <a:spcPct val="80000"/>
              </a:lnSpc>
              <a:buFontTx/>
              <a:buNone/>
            </a:pPr>
            <a:endParaRPr lang="en-GB" sz="1400" dirty="0" smtClean="0"/>
          </a:p>
        </p:txBody>
      </p:sp>
      <p:sp>
        <p:nvSpPr>
          <p:cNvPr id="7" name="Slide Number Placeholder 6"/>
          <p:cNvSpPr>
            <a:spLocks noGrp="1"/>
          </p:cNvSpPr>
          <p:nvPr>
            <p:ph type="sldNum" sz="quarter" idx="11"/>
          </p:nvPr>
        </p:nvSpPr>
        <p:spPr/>
        <p:txBody>
          <a:bodyPr/>
          <a:lstStyle/>
          <a:p>
            <a:fld id="{209FAFD5-A129-4D3E-BB27-D6AA14FE8468}" type="slidenum">
              <a:rPr lang="en-GB" smtClean="0"/>
              <a:pPr/>
              <a:t>15</a:t>
            </a:fld>
            <a:endParaRPr lang="en-GB" dirty="0"/>
          </a:p>
        </p:txBody>
      </p:sp>
      <p:sp>
        <p:nvSpPr>
          <p:cNvPr id="8" name="Footer Placeholder 7"/>
          <p:cNvSpPr>
            <a:spLocks noGrp="1"/>
          </p:cNvSpPr>
          <p:nvPr>
            <p:ph type="ftr" sz="quarter" idx="12"/>
          </p:nvPr>
        </p:nvSpPr>
        <p:spPr/>
        <p:txBody>
          <a:bodyPr/>
          <a:lstStyle/>
          <a:p>
            <a:r>
              <a:rPr lang="en-GB" dirty="0" smtClean="0"/>
              <a:t>PDO Information Management</a:t>
            </a:r>
            <a:endParaRPr lang="en-GB" dirty="0"/>
          </a:p>
        </p:txBody>
      </p:sp>
      <p:sp>
        <p:nvSpPr>
          <p:cNvPr id="9221" name="Text Box 5"/>
          <p:cNvSpPr txBox="1">
            <a:spLocks noChangeArrowheads="1"/>
          </p:cNvSpPr>
          <p:nvPr/>
        </p:nvSpPr>
        <p:spPr bwMode="auto">
          <a:xfrm>
            <a:off x="787400" y="1974850"/>
            <a:ext cx="7972425" cy="4443413"/>
          </a:xfrm>
          <a:prstGeom prst="rect">
            <a:avLst/>
          </a:prstGeom>
          <a:noFill/>
          <a:ln w="9525">
            <a:noFill/>
            <a:miter lim="800000"/>
            <a:headEnd/>
            <a:tailEnd/>
          </a:ln>
        </p:spPr>
        <p:txBody>
          <a:bodyPr/>
          <a:lstStyle/>
          <a:p>
            <a:pPr eaLnBrk="0" hangingPunct="0"/>
            <a:endParaRPr lang="en-GB" sz="2000" dirty="0">
              <a:latin typeface="Arial" pitchFamily="34" charset="0"/>
            </a:endParaRPr>
          </a:p>
        </p:txBody>
      </p:sp>
      <p:sp>
        <p:nvSpPr>
          <p:cNvPr id="9" name="Date Placeholder 8"/>
          <p:cNvSpPr>
            <a:spLocks noGrp="1"/>
          </p:cNvSpPr>
          <p:nvPr>
            <p:ph type="dt" sz="half" idx="10"/>
          </p:nvPr>
        </p:nvSpPr>
        <p:spPr/>
        <p:txBody>
          <a:bodyPr/>
          <a:lstStyle/>
          <a:p>
            <a:fld id="{660E5FFB-81D1-4E8B-BE6D-0E23DC32B897}" type="datetime1">
              <a:rPr lang="en-US" smtClean="0"/>
              <a:pPr/>
              <a:t>18/10/2016</a:t>
            </a:fld>
            <a:endParaRPr lang="en-GB"/>
          </a:p>
        </p:txBody>
      </p:sp>
      <p:sp>
        <p:nvSpPr>
          <p:cNvPr id="10" name="TextBox 9">
            <a:hlinkClick r:id="rId3"/>
          </p:cNvPr>
          <p:cNvSpPr txBox="1"/>
          <p:nvPr/>
        </p:nvSpPr>
        <p:spPr>
          <a:xfrm>
            <a:off x="1708030" y="5926347"/>
            <a:ext cx="5323637" cy="276999"/>
          </a:xfrm>
          <a:prstGeom prst="rect">
            <a:avLst/>
          </a:prstGeom>
          <a:noFill/>
        </p:spPr>
        <p:txBody>
          <a:bodyPr wrap="none" rtlCol="0">
            <a:spAutoFit/>
          </a:bodyPr>
          <a:lstStyle/>
          <a:p>
            <a:r>
              <a:rPr lang="en-US" sz="1200" dirty="0" smtClean="0"/>
              <a:t>For more details please refer to </a:t>
            </a:r>
            <a:r>
              <a:rPr lang="en-US" sz="1200" dirty="0" smtClean="0">
                <a:hlinkClick r:id="rId3"/>
              </a:rPr>
              <a:t>SP-2117 Information Confidentiality Classification</a:t>
            </a:r>
            <a:endParaRPr lang="en-US" sz="1200"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ounded Rectangle 10"/>
          <p:cNvSpPr/>
          <p:nvPr/>
        </p:nvSpPr>
        <p:spPr>
          <a:xfrm>
            <a:off x="3758242" y="819509"/>
            <a:ext cx="3850256" cy="508959"/>
          </a:xfrm>
          <a:prstGeom prst="roundRect">
            <a:avLst/>
          </a:prstGeom>
        </p:spPr>
        <p:style>
          <a:lnRef idx="1">
            <a:schemeClr val="accent5"/>
          </a:lnRef>
          <a:fillRef idx="2">
            <a:schemeClr val="accent5"/>
          </a:fillRef>
          <a:effectRef idx="1">
            <a:schemeClr val="accent5"/>
          </a:effectRef>
          <a:fontRef idx="minor">
            <a:schemeClr val="dk1"/>
          </a:fontRef>
        </p:style>
        <p:txBody>
          <a:bodyPr rtlCol="0" anchor="t" anchorCtr="0"/>
          <a:lstStyle/>
          <a:p>
            <a:pPr algn="ctr"/>
            <a:r>
              <a:rPr lang="en-US" b="1" dirty="0" smtClean="0"/>
              <a:t>Capability</a:t>
            </a:r>
            <a:endParaRPr lang="en-US" b="1" dirty="0"/>
          </a:p>
        </p:txBody>
      </p:sp>
      <p:sp>
        <p:nvSpPr>
          <p:cNvPr id="10" name="Rounded Rectangle 9"/>
          <p:cNvSpPr/>
          <p:nvPr/>
        </p:nvSpPr>
        <p:spPr>
          <a:xfrm>
            <a:off x="1535502" y="810883"/>
            <a:ext cx="2182484" cy="517585"/>
          </a:xfrm>
          <a:prstGeom prst="roundRect">
            <a:avLst/>
          </a:prstGeom>
        </p:spPr>
        <p:style>
          <a:lnRef idx="1">
            <a:schemeClr val="accent5"/>
          </a:lnRef>
          <a:fillRef idx="2">
            <a:schemeClr val="accent5"/>
          </a:fillRef>
          <a:effectRef idx="1">
            <a:schemeClr val="accent5"/>
          </a:effectRef>
          <a:fontRef idx="minor">
            <a:schemeClr val="dk1"/>
          </a:fontRef>
        </p:style>
        <p:txBody>
          <a:bodyPr rtlCol="0" anchor="t" anchorCtr="0"/>
          <a:lstStyle/>
          <a:p>
            <a:pPr algn="ctr"/>
            <a:r>
              <a:rPr lang="en-US" b="1" dirty="0" smtClean="0"/>
              <a:t>Repository</a:t>
            </a:r>
            <a:endParaRPr lang="en-US" b="1" dirty="0"/>
          </a:p>
        </p:txBody>
      </p:sp>
      <p:sp>
        <p:nvSpPr>
          <p:cNvPr id="2" name="Title 1"/>
          <p:cNvSpPr>
            <a:spLocks noGrp="1"/>
          </p:cNvSpPr>
          <p:nvPr>
            <p:ph type="title"/>
          </p:nvPr>
        </p:nvSpPr>
        <p:spPr>
          <a:xfrm>
            <a:off x="457200" y="0"/>
            <a:ext cx="8229600" cy="724619"/>
          </a:xfrm>
        </p:spPr>
        <p:txBody>
          <a:bodyPr>
            <a:normAutofit fontScale="90000"/>
          </a:bodyPr>
          <a:lstStyle/>
          <a:p>
            <a:r>
              <a:rPr lang="en-US" dirty="0" smtClean="0"/>
              <a:t>Current Information Landscape</a:t>
            </a:r>
            <a:endParaRPr lang="en-US" dirty="0"/>
          </a:p>
        </p:txBody>
      </p:sp>
      <p:sp>
        <p:nvSpPr>
          <p:cNvPr id="4" name="Footer Placeholder 3"/>
          <p:cNvSpPr>
            <a:spLocks noGrp="1"/>
          </p:cNvSpPr>
          <p:nvPr>
            <p:ph type="ftr" sz="quarter" idx="11"/>
          </p:nvPr>
        </p:nvSpPr>
        <p:spPr/>
        <p:txBody>
          <a:bodyPr/>
          <a:lstStyle/>
          <a:p>
            <a:r>
              <a:rPr lang="en-US" smtClean="0"/>
              <a:t>Documents and Records Management</a:t>
            </a:r>
            <a:endParaRPr lang="en-US"/>
          </a:p>
        </p:txBody>
      </p:sp>
      <p:graphicFrame>
        <p:nvGraphicFramePr>
          <p:cNvPr id="6" name="Diagram 5"/>
          <p:cNvGraphicFramePr/>
          <p:nvPr/>
        </p:nvGraphicFramePr>
        <p:xfrm>
          <a:off x="1524000" y="1397000"/>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ight Arrow 27"/>
          <p:cNvSpPr/>
          <p:nvPr/>
        </p:nvSpPr>
        <p:spPr>
          <a:xfrm>
            <a:off x="4157675" y="3286142"/>
            <a:ext cx="271091" cy="216989"/>
          </a:xfrm>
          <a:prstGeom prst="rightArrow">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GB">
              <a:solidFill>
                <a:prstClr val="white"/>
              </a:solidFill>
            </a:endParaRPr>
          </a:p>
        </p:txBody>
      </p:sp>
      <p:sp>
        <p:nvSpPr>
          <p:cNvPr id="2" name="Title 1"/>
          <p:cNvSpPr>
            <a:spLocks noGrp="1"/>
          </p:cNvSpPr>
          <p:nvPr>
            <p:ph type="title"/>
          </p:nvPr>
        </p:nvSpPr>
        <p:spPr>
          <a:xfrm>
            <a:off x="447371" y="0"/>
            <a:ext cx="8157411" cy="801393"/>
          </a:xfrm>
        </p:spPr>
        <p:txBody>
          <a:bodyPr/>
          <a:lstStyle/>
          <a:p>
            <a:r>
              <a:rPr lang="en-US" dirty="0" smtClean="0"/>
              <a:t>The DRM Landscape</a:t>
            </a:r>
            <a:endParaRPr lang="en-GB" dirty="0"/>
          </a:p>
        </p:txBody>
      </p:sp>
      <p:sp>
        <p:nvSpPr>
          <p:cNvPr id="54" name="Cloud 53"/>
          <p:cNvSpPr/>
          <p:nvPr/>
        </p:nvSpPr>
        <p:spPr>
          <a:xfrm>
            <a:off x="2285980" y="6262777"/>
            <a:ext cx="3999705" cy="435410"/>
          </a:xfrm>
          <a:prstGeom prst="cloud">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b="1" dirty="0">
                <a:solidFill>
                  <a:schemeClr val="bg1"/>
                </a:solidFill>
              </a:rPr>
              <a:t>Information  </a:t>
            </a:r>
            <a:r>
              <a:rPr lang="en-US" sz="1100" b="1" dirty="0" smtClean="0">
                <a:solidFill>
                  <a:schemeClr val="bg1"/>
                </a:solidFill>
              </a:rPr>
              <a:t>Architecture, </a:t>
            </a:r>
            <a:r>
              <a:rPr lang="en-US" sz="1100" b="1" dirty="0">
                <a:solidFill>
                  <a:schemeClr val="bg1"/>
                </a:solidFill>
              </a:rPr>
              <a:t>Governance &amp; Strategy</a:t>
            </a:r>
            <a:endParaRPr lang="en-GB" sz="1100" b="1" dirty="0">
              <a:solidFill>
                <a:schemeClr val="bg1"/>
              </a:solidFill>
            </a:endParaRPr>
          </a:p>
        </p:txBody>
      </p:sp>
      <p:sp>
        <p:nvSpPr>
          <p:cNvPr id="23" name="Rounded Rectangle 22"/>
          <p:cNvSpPr/>
          <p:nvPr/>
        </p:nvSpPr>
        <p:spPr>
          <a:xfrm>
            <a:off x="6780612" y="3174521"/>
            <a:ext cx="1336845" cy="464251"/>
          </a:xfrm>
          <a:prstGeom prst="roundRect">
            <a:avLst/>
          </a:prstGeom>
        </p:spPr>
        <p:style>
          <a:lnRef idx="3">
            <a:schemeClr val="lt1"/>
          </a:lnRef>
          <a:fillRef idx="1">
            <a:schemeClr val="accent5"/>
          </a:fillRef>
          <a:effectRef idx="1">
            <a:schemeClr val="accent5"/>
          </a:effectRef>
          <a:fontRef idx="minor">
            <a:schemeClr val="lt1"/>
          </a:fontRef>
        </p:style>
        <p:txBody>
          <a:bodyPr rtlCol="0" anchor="ctr"/>
          <a:lstStyle/>
          <a:p>
            <a:pPr algn="ctr"/>
            <a:r>
              <a:rPr lang="en-US" b="1" dirty="0">
                <a:solidFill>
                  <a:prstClr val="white"/>
                </a:solidFill>
              </a:rPr>
              <a:t>Deliver</a:t>
            </a:r>
            <a:endParaRPr lang="en-GB" b="1" dirty="0">
              <a:solidFill>
                <a:prstClr val="white"/>
              </a:solidFill>
            </a:endParaRPr>
          </a:p>
        </p:txBody>
      </p:sp>
      <p:sp>
        <p:nvSpPr>
          <p:cNvPr id="29" name="Rectangle 28"/>
          <p:cNvSpPr/>
          <p:nvPr/>
        </p:nvSpPr>
        <p:spPr>
          <a:xfrm>
            <a:off x="2074598" y="2967487"/>
            <a:ext cx="772114" cy="806905"/>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1000" dirty="0" smtClean="0">
                <a:solidFill>
                  <a:srgbClr val="B64926">
                    <a:lumMod val="50000"/>
                  </a:srgbClr>
                </a:solidFill>
              </a:rPr>
              <a:t>Document Imaging</a:t>
            </a:r>
            <a:endParaRPr lang="en-US" sz="1000" dirty="0">
              <a:solidFill>
                <a:srgbClr val="B64926">
                  <a:lumMod val="50000"/>
                </a:srgbClr>
              </a:solidFill>
            </a:endParaRPr>
          </a:p>
        </p:txBody>
      </p:sp>
      <p:sp>
        <p:nvSpPr>
          <p:cNvPr id="31" name="Rectangle 30"/>
          <p:cNvSpPr/>
          <p:nvPr/>
        </p:nvSpPr>
        <p:spPr>
          <a:xfrm>
            <a:off x="3148651" y="2972527"/>
            <a:ext cx="983407" cy="797216"/>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1000" dirty="0">
                <a:solidFill>
                  <a:srgbClr val="B64926">
                    <a:lumMod val="50000"/>
                  </a:srgbClr>
                </a:solidFill>
              </a:rPr>
              <a:t>Classification</a:t>
            </a:r>
          </a:p>
          <a:p>
            <a:pPr algn="ctr"/>
            <a:r>
              <a:rPr lang="en-US" sz="1000" dirty="0">
                <a:solidFill>
                  <a:srgbClr val="B64926">
                    <a:lumMod val="50000"/>
                  </a:srgbClr>
                </a:solidFill>
              </a:rPr>
              <a:t>Indexing</a:t>
            </a:r>
          </a:p>
          <a:p>
            <a:pPr algn="ctr"/>
            <a:r>
              <a:rPr lang="en-US" sz="1000" dirty="0">
                <a:solidFill>
                  <a:srgbClr val="B64926">
                    <a:lumMod val="50000"/>
                  </a:srgbClr>
                </a:solidFill>
              </a:rPr>
              <a:t>Categorization</a:t>
            </a:r>
            <a:endParaRPr lang="en-GB" sz="1000" dirty="0">
              <a:solidFill>
                <a:srgbClr val="B64926">
                  <a:lumMod val="50000"/>
                </a:srgbClr>
              </a:solidFill>
            </a:endParaRPr>
          </a:p>
        </p:txBody>
      </p:sp>
      <p:sp>
        <p:nvSpPr>
          <p:cNvPr id="38" name="Rectangle 37"/>
          <p:cNvSpPr/>
          <p:nvPr/>
        </p:nvSpPr>
        <p:spPr>
          <a:xfrm>
            <a:off x="4410680" y="802575"/>
            <a:ext cx="1199236" cy="810248"/>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1000" dirty="0">
                <a:solidFill>
                  <a:srgbClr val="B64926">
                    <a:lumMod val="50000"/>
                  </a:srgbClr>
                </a:solidFill>
              </a:rPr>
              <a:t>Search</a:t>
            </a:r>
          </a:p>
          <a:p>
            <a:pPr algn="ctr"/>
            <a:r>
              <a:rPr lang="en-US" sz="1000" dirty="0">
                <a:solidFill>
                  <a:srgbClr val="B64926">
                    <a:lumMod val="50000"/>
                  </a:srgbClr>
                </a:solidFill>
              </a:rPr>
              <a:t>Version Control</a:t>
            </a:r>
          </a:p>
          <a:p>
            <a:pPr algn="ctr"/>
            <a:r>
              <a:rPr lang="en-US" sz="1000" dirty="0">
                <a:solidFill>
                  <a:srgbClr val="B64926">
                    <a:lumMod val="50000"/>
                  </a:srgbClr>
                </a:solidFill>
              </a:rPr>
              <a:t>Check in/out</a:t>
            </a:r>
          </a:p>
          <a:p>
            <a:pPr algn="ctr"/>
            <a:r>
              <a:rPr lang="en-US" sz="1000" dirty="0">
                <a:solidFill>
                  <a:srgbClr val="B64926">
                    <a:lumMod val="50000"/>
                  </a:srgbClr>
                </a:solidFill>
              </a:rPr>
              <a:t>Retrieval</a:t>
            </a:r>
          </a:p>
          <a:p>
            <a:pPr algn="ctr"/>
            <a:r>
              <a:rPr lang="en-US" sz="1000" dirty="0">
                <a:solidFill>
                  <a:srgbClr val="B64926">
                    <a:lumMod val="50000"/>
                  </a:srgbClr>
                </a:solidFill>
              </a:rPr>
              <a:t>Audit Trail</a:t>
            </a:r>
            <a:endParaRPr lang="en-GB" sz="1000" dirty="0">
              <a:solidFill>
                <a:srgbClr val="B64926">
                  <a:lumMod val="50000"/>
                </a:srgbClr>
              </a:solidFill>
            </a:endParaRPr>
          </a:p>
        </p:txBody>
      </p:sp>
      <p:sp>
        <p:nvSpPr>
          <p:cNvPr id="40" name="Flowchart: Data 39"/>
          <p:cNvSpPr/>
          <p:nvPr/>
        </p:nvSpPr>
        <p:spPr>
          <a:xfrm>
            <a:off x="6426679" y="5171010"/>
            <a:ext cx="2070340" cy="1306332"/>
          </a:xfrm>
          <a:prstGeom prst="flowChartInputOutput">
            <a:avLst/>
          </a:prstGeom>
        </p:spPr>
        <p:style>
          <a:lnRef idx="1">
            <a:schemeClr val="accent6"/>
          </a:lnRef>
          <a:fillRef idx="2">
            <a:schemeClr val="accent6"/>
          </a:fillRef>
          <a:effectRef idx="1">
            <a:schemeClr val="accent6"/>
          </a:effectRef>
          <a:fontRef idx="minor">
            <a:schemeClr val="dk1"/>
          </a:fontRef>
        </p:style>
        <p:txBody>
          <a:bodyPr rtlCol="0" anchor="t"/>
          <a:lstStyle/>
          <a:p>
            <a:pPr algn="ctr"/>
            <a:r>
              <a:rPr lang="en-US" sz="1000" b="1" dirty="0">
                <a:solidFill>
                  <a:srgbClr val="B22600">
                    <a:lumMod val="75000"/>
                  </a:srgbClr>
                </a:solidFill>
              </a:rPr>
              <a:t>Distribution</a:t>
            </a:r>
          </a:p>
          <a:p>
            <a:pPr algn="ctr"/>
            <a:r>
              <a:rPr lang="en-US" sz="1000" b="1" dirty="0">
                <a:solidFill>
                  <a:srgbClr val="B22600">
                    <a:lumMod val="75000"/>
                  </a:srgbClr>
                </a:solidFill>
              </a:rPr>
              <a:t>Paper</a:t>
            </a:r>
          </a:p>
          <a:p>
            <a:pPr algn="ctr"/>
            <a:r>
              <a:rPr lang="en-US" sz="1000" b="1" dirty="0">
                <a:solidFill>
                  <a:srgbClr val="B22600">
                    <a:lumMod val="75000"/>
                  </a:srgbClr>
                </a:solidFill>
              </a:rPr>
              <a:t>Internet</a:t>
            </a:r>
          </a:p>
          <a:p>
            <a:pPr algn="ctr"/>
            <a:r>
              <a:rPr lang="en-US" sz="1000" b="1" dirty="0">
                <a:solidFill>
                  <a:srgbClr val="B22600">
                    <a:lumMod val="75000"/>
                  </a:srgbClr>
                </a:solidFill>
              </a:rPr>
              <a:t>Extranet</a:t>
            </a:r>
          </a:p>
          <a:p>
            <a:pPr algn="ctr"/>
            <a:r>
              <a:rPr lang="en-US" sz="1000" b="1" dirty="0">
                <a:solidFill>
                  <a:srgbClr val="B22600">
                    <a:lumMod val="75000"/>
                  </a:srgbClr>
                </a:solidFill>
              </a:rPr>
              <a:t>Portal</a:t>
            </a:r>
          </a:p>
          <a:p>
            <a:pPr algn="ctr"/>
            <a:r>
              <a:rPr lang="en-US" sz="1000" b="1" dirty="0">
                <a:solidFill>
                  <a:srgbClr val="B22600">
                    <a:lumMod val="75000"/>
                  </a:srgbClr>
                </a:solidFill>
              </a:rPr>
              <a:t>E-Mail</a:t>
            </a:r>
          </a:p>
          <a:p>
            <a:pPr algn="ctr"/>
            <a:r>
              <a:rPr lang="en-US" sz="1000" b="1" dirty="0">
                <a:solidFill>
                  <a:srgbClr val="B22600">
                    <a:lumMod val="75000"/>
                  </a:srgbClr>
                </a:solidFill>
              </a:rPr>
              <a:t>Mobile Devices</a:t>
            </a:r>
          </a:p>
          <a:p>
            <a:pPr algn="ctr"/>
            <a:endParaRPr lang="en-GB" sz="1000" b="1" dirty="0">
              <a:solidFill>
                <a:srgbClr val="B22600">
                  <a:lumMod val="75000"/>
                </a:srgbClr>
              </a:solidFill>
            </a:endParaRPr>
          </a:p>
        </p:txBody>
      </p:sp>
      <p:sp>
        <p:nvSpPr>
          <p:cNvPr id="41" name="Rectangle 40"/>
          <p:cNvSpPr/>
          <p:nvPr/>
        </p:nvSpPr>
        <p:spPr>
          <a:xfrm>
            <a:off x="6909220" y="4008425"/>
            <a:ext cx="1159157" cy="761983"/>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1000" dirty="0" smtClean="0">
                <a:solidFill>
                  <a:srgbClr val="B64926">
                    <a:lumMod val="50000"/>
                  </a:srgbClr>
                </a:solidFill>
              </a:rPr>
              <a:t>Publication</a:t>
            </a:r>
            <a:endParaRPr lang="en-US" sz="1000" dirty="0">
              <a:solidFill>
                <a:srgbClr val="B64926">
                  <a:lumMod val="50000"/>
                </a:srgbClr>
              </a:solidFill>
            </a:endParaRPr>
          </a:p>
          <a:p>
            <a:pPr algn="ctr"/>
            <a:r>
              <a:rPr lang="en-US" sz="1000" dirty="0" smtClean="0">
                <a:solidFill>
                  <a:srgbClr val="B64926">
                    <a:lumMod val="50000"/>
                  </a:srgbClr>
                </a:solidFill>
              </a:rPr>
              <a:t>DRM</a:t>
            </a:r>
            <a:endParaRPr lang="en-US" sz="1000" dirty="0">
              <a:solidFill>
                <a:srgbClr val="B64926">
                  <a:lumMod val="50000"/>
                </a:srgbClr>
              </a:solidFill>
            </a:endParaRPr>
          </a:p>
        </p:txBody>
      </p:sp>
      <p:sp>
        <p:nvSpPr>
          <p:cNvPr id="5" name="Right Arrow 4"/>
          <p:cNvSpPr/>
          <p:nvPr/>
        </p:nvSpPr>
        <p:spPr>
          <a:xfrm>
            <a:off x="2898479" y="3301523"/>
            <a:ext cx="229590" cy="216989"/>
          </a:xfrm>
          <a:prstGeom prst="rightArrow">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GB">
              <a:solidFill>
                <a:prstClr val="white"/>
              </a:solidFill>
            </a:endParaRPr>
          </a:p>
        </p:txBody>
      </p:sp>
      <p:sp>
        <p:nvSpPr>
          <p:cNvPr id="6" name="Down Arrow 5"/>
          <p:cNvSpPr/>
          <p:nvPr/>
        </p:nvSpPr>
        <p:spPr>
          <a:xfrm>
            <a:off x="4822164" y="4045792"/>
            <a:ext cx="207036" cy="296434"/>
          </a:xfrm>
          <a:prstGeom prst="downArrow">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GB">
              <a:solidFill>
                <a:prstClr val="white"/>
              </a:solidFill>
            </a:endParaRPr>
          </a:p>
        </p:txBody>
      </p:sp>
      <p:sp>
        <p:nvSpPr>
          <p:cNvPr id="27" name="Right Arrow 26"/>
          <p:cNvSpPr/>
          <p:nvPr/>
        </p:nvSpPr>
        <p:spPr>
          <a:xfrm>
            <a:off x="1820174" y="3278039"/>
            <a:ext cx="254424" cy="236416"/>
          </a:xfrm>
          <a:prstGeom prst="rightArrow">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GB">
              <a:solidFill>
                <a:prstClr val="white"/>
              </a:solidFill>
            </a:endParaRPr>
          </a:p>
        </p:txBody>
      </p:sp>
      <p:sp>
        <p:nvSpPr>
          <p:cNvPr id="46" name="Down Arrow 45"/>
          <p:cNvSpPr/>
          <p:nvPr/>
        </p:nvSpPr>
        <p:spPr>
          <a:xfrm>
            <a:off x="4822166" y="4830793"/>
            <a:ext cx="217064" cy="232913"/>
          </a:xfrm>
          <a:prstGeom prst="downArrow">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GB">
              <a:solidFill>
                <a:prstClr val="white"/>
              </a:solidFill>
            </a:endParaRPr>
          </a:p>
        </p:txBody>
      </p:sp>
      <p:sp>
        <p:nvSpPr>
          <p:cNvPr id="50" name="Right Arrow 49"/>
          <p:cNvSpPr/>
          <p:nvPr/>
        </p:nvSpPr>
        <p:spPr>
          <a:xfrm>
            <a:off x="5637229" y="1156493"/>
            <a:ext cx="710354" cy="216989"/>
          </a:xfrm>
          <a:prstGeom prst="rightArrow">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GB">
              <a:solidFill>
                <a:prstClr val="white"/>
              </a:solidFill>
            </a:endParaRPr>
          </a:p>
        </p:txBody>
      </p:sp>
      <p:sp>
        <p:nvSpPr>
          <p:cNvPr id="52" name="Up Arrow 51"/>
          <p:cNvSpPr/>
          <p:nvPr/>
        </p:nvSpPr>
        <p:spPr>
          <a:xfrm>
            <a:off x="4908430" y="1612826"/>
            <a:ext cx="201631" cy="215974"/>
          </a:xfrm>
          <a:prstGeom prst="upArrow">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GB">
              <a:solidFill>
                <a:prstClr val="white"/>
              </a:solidFill>
            </a:endParaRPr>
          </a:p>
        </p:txBody>
      </p:sp>
      <p:sp>
        <p:nvSpPr>
          <p:cNvPr id="9" name="Up Arrow 8"/>
          <p:cNvSpPr/>
          <p:nvPr/>
        </p:nvSpPr>
        <p:spPr>
          <a:xfrm>
            <a:off x="4891176" y="2295371"/>
            <a:ext cx="207035" cy="249421"/>
          </a:xfrm>
          <a:prstGeom prst="upArrow">
            <a:avLst>
              <a:gd name="adj1" fmla="val 56667"/>
              <a:gd name="adj2" fmla="val 50000"/>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GB">
              <a:solidFill>
                <a:prstClr val="white"/>
              </a:solidFill>
            </a:endParaRPr>
          </a:p>
        </p:txBody>
      </p:sp>
      <p:sp>
        <p:nvSpPr>
          <p:cNvPr id="48" name="Rounded Rectangle 47"/>
          <p:cNvSpPr/>
          <p:nvPr/>
        </p:nvSpPr>
        <p:spPr>
          <a:xfrm>
            <a:off x="4442604" y="4364736"/>
            <a:ext cx="1397494" cy="422926"/>
          </a:xfrm>
          <a:prstGeom prst="roundRect">
            <a:avLst/>
          </a:prstGeom>
        </p:spPr>
        <p:style>
          <a:lnRef idx="3">
            <a:schemeClr val="lt1"/>
          </a:lnRef>
          <a:fillRef idx="1">
            <a:schemeClr val="accent5"/>
          </a:fillRef>
          <a:effectRef idx="1">
            <a:schemeClr val="accent5"/>
          </a:effectRef>
          <a:fontRef idx="minor">
            <a:schemeClr val="lt1"/>
          </a:fontRef>
        </p:style>
        <p:txBody>
          <a:bodyPr rtlCol="0" anchor="ctr"/>
          <a:lstStyle/>
          <a:p>
            <a:pPr algn="ctr"/>
            <a:r>
              <a:rPr lang="en-US" b="1" dirty="0">
                <a:solidFill>
                  <a:prstClr val="white"/>
                </a:solidFill>
              </a:rPr>
              <a:t>Preserve</a:t>
            </a:r>
            <a:endParaRPr lang="en-GB" b="1" dirty="0">
              <a:solidFill>
                <a:prstClr val="white"/>
              </a:solidFill>
            </a:endParaRPr>
          </a:p>
        </p:txBody>
      </p:sp>
      <p:sp>
        <p:nvSpPr>
          <p:cNvPr id="51" name="Rounded Rectangle 50"/>
          <p:cNvSpPr/>
          <p:nvPr/>
        </p:nvSpPr>
        <p:spPr>
          <a:xfrm>
            <a:off x="4451232" y="2579298"/>
            <a:ext cx="1932316" cy="1396155"/>
          </a:xfrm>
          <a:prstGeom prst="roundRect">
            <a:avLst/>
          </a:prstGeom>
        </p:spPr>
        <p:style>
          <a:lnRef idx="3">
            <a:schemeClr val="lt1"/>
          </a:lnRef>
          <a:fillRef idx="1">
            <a:schemeClr val="accent5"/>
          </a:fillRef>
          <a:effectRef idx="1">
            <a:schemeClr val="accent5"/>
          </a:effectRef>
          <a:fontRef idx="minor">
            <a:schemeClr val="lt1"/>
          </a:fontRef>
        </p:style>
        <p:txBody>
          <a:bodyPr rtlCol="0" anchor="ctr"/>
          <a:lstStyle/>
          <a:p>
            <a:pPr algn="ctr"/>
            <a:r>
              <a:rPr lang="en-US" b="1" dirty="0">
                <a:solidFill>
                  <a:prstClr val="white"/>
                </a:solidFill>
              </a:rPr>
              <a:t>Manage</a:t>
            </a:r>
            <a:endParaRPr lang="en-GB" b="1" dirty="0">
              <a:solidFill>
                <a:prstClr val="white"/>
              </a:solidFill>
            </a:endParaRPr>
          </a:p>
        </p:txBody>
      </p:sp>
      <p:sp>
        <p:nvSpPr>
          <p:cNvPr id="14" name="TextBox 13"/>
          <p:cNvSpPr txBox="1"/>
          <p:nvPr/>
        </p:nvSpPr>
        <p:spPr>
          <a:xfrm>
            <a:off x="667128" y="826931"/>
            <a:ext cx="3673988" cy="400110"/>
          </a:xfrm>
          <a:prstGeom prst="rect">
            <a:avLst/>
          </a:prstGeom>
          <a:noFill/>
        </p:spPr>
        <p:txBody>
          <a:bodyPr wrap="square" rtlCol="0">
            <a:spAutoFit/>
          </a:bodyPr>
          <a:lstStyle/>
          <a:p>
            <a:endParaRPr lang="en-GB" sz="2000" b="1" dirty="0">
              <a:solidFill>
                <a:srgbClr val="B64926">
                  <a:lumMod val="50000"/>
                </a:srgbClr>
              </a:solidFill>
            </a:endParaRPr>
          </a:p>
        </p:txBody>
      </p:sp>
      <p:sp>
        <p:nvSpPr>
          <p:cNvPr id="43" name="Down Arrow 42"/>
          <p:cNvSpPr/>
          <p:nvPr/>
        </p:nvSpPr>
        <p:spPr>
          <a:xfrm>
            <a:off x="319190" y="1069675"/>
            <a:ext cx="1656272" cy="1932317"/>
          </a:xfrm>
          <a:prstGeom prst="downArrow">
            <a:avLst>
              <a:gd name="adj1" fmla="val 74031"/>
              <a:gd name="adj2" fmla="val 50000"/>
            </a:avLst>
          </a:prstGeom>
        </p:spPr>
        <p:style>
          <a:lnRef idx="3">
            <a:schemeClr val="lt1"/>
          </a:lnRef>
          <a:fillRef idx="1">
            <a:schemeClr val="accent3"/>
          </a:fillRef>
          <a:effectRef idx="1">
            <a:schemeClr val="accent3"/>
          </a:effectRef>
          <a:fontRef idx="minor">
            <a:schemeClr val="lt1"/>
          </a:fontRef>
        </p:style>
        <p:txBody>
          <a:bodyPr rtlCol="0" anchor="ctr"/>
          <a:lstStyle/>
          <a:p>
            <a:pPr algn="ctr"/>
            <a:r>
              <a:rPr lang="en-US" sz="1200" b="1" dirty="0" smtClean="0">
                <a:solidFill>
                  <a:srgbClr val="B22600">
                    <a:lumMod val="75000"/>
                  </a:srgbClr>
                </a:solidFill>
              </a:rPr>
              <a:t>Human Generated Information</a:t>
            </a:r>
          </a:p>
          <a:p>
            <a:pPr marL="171450" indent="-171450">
              <a:buFont typeface="Arial" panose="020B0604020202020204" pitchFamily="34" charset="0"/>
              <a:buChar char="•"/>
            </a:pPr>
            <a:r>
              <a:rPr lang="en-US" sz="1200" dirty="0" smtClean="0">
                <a:solidFill>
                  <a:srgbClr val="B22600">
                    <a:lumMod val="75000"/>
                  </a:srgbClr>
                </a:solidFill>
              </a:rPr>
              <a:t>Office Documents</a:t>
            </a:r>
          </a:p>
          <a:p>
            <a:pPr marL="171450" indent="-171450">
              <a:buFont typeface="Arial" panose="020B0604020202020204" pitchFamily="34" charset="0"/>
              <a:buChar char="•"/>
            </a:pPr>
            <a:r>
              <a:rPr lang="en-US" sz="1200" dirty="0" smtClean="0">
                <a:solidFill>
                  <a:srgbClr val="B22600">
                    <a:lumMod val="75000"/>
                  </a:srgbClr>
                </a:solidFill>
              </a:rPr>
              <a:t>Forms</a:t>
            </a:r>
            <a:endParaRPr lang="en-US" sz="1200" dirty="0">
              <a:solidFill>
                <a:srgbClr val="B22600">
                  <a:lumMod val="75000"/>
                </a:srgbClr>
              </a:solidFill>
            </a:endParaRPr>
          </a:p>
        </p:txBody>
      </p:sp>
      <p:sp>
        <p:nvSpPr>
          <p:cNvPr id="53" name="Up Arrow 52"/>
          <p:cNvSpPr/>
          <p:nvPr/>
        </p:nvSpPr>
        <p:spPr>
          <a:xfrm>
            <a:off x="198408" y="3786996"/>
            <a:ext cx="1897811" cy="2337759"/>
          </a:xfrm>
          <a:prstGeom prst="upArrow">
            <a:avLst>
              <a:gd name="adj1" fmla="val 74904"/>
              <a:gd name="adj2" fmla="val 53419"/>
            </a:avLst>
          </a:prstGeom>
        </p:spPr>
        <p:style>
          <a:lnRef idx="3">
            <a:schemeClr val="lt1"/>
          </a:lnRef>
          <a:fillRef idx="1">
            <a:schemeClr val="accent3"/>
          </a:fillRef>
          <a:effectRef idx="1">
            <a:schemeClr val="accent3"/>
          </a:effectRef>
          <a:fontRef idx="minor">
            <a:schemeClr val="lt1"/>
          </a:fontRef>
        </p:style>
        <p:txBody>
          <a:bodyPr rtlCol="0" anchor="ctr"/>
          <a:lstStyle/>
          <a:p>
            <a:pPr algn="ctr"/>
            <a:r>
              <a:rPr lang="en-US" sz="1200" b="1" dirty="0" smtClean="0">
                <a:solidFill>
                  <a:srgbClr val="B22600">
                    <a:lumMod val="75000"/>
                  </a:srgbClr>
                </a:solidFill>
              </a:rPr>
              <a:t>Application Generated Information</a:t>
            </a:r>
          </a:p>
          <a:p>
            <a:pPr algn="ctr">
              <a:buFont typeface="Arial" pitchFamily="34" charset="0"/>
              <a:buChar char="•"/>
            </a:pPr>
            <a:r>
              <a:rPr lang="en-US" sz="1200" dirty="0" smtClean="0">
                <a:solidFill>
                  <a:srgbClr val="B22600">
                    <a:lumMod val="75000"/>
                  </a:srgbClr>
                </a:solidFill>
              </a:rPr>
              <a:t>ERP Systems</a:t>
            </a:r>
          </a:p>
          <a:p>
            <a:pPr algn="ctr">
              <a:buFont typeface="Arial" pitchFamily="34" charset="0"/>
              <a:buChar char="•"/>
            </a:pPr>
            <a:r>
              <a:rPr lang="en-US" sz="1200" dirty="0" smtClean="0">
                <a:solidFill>
                  <a:srgbClr val="B22600">
                    <a:lumMod val="75000"/>
                  </a:srgbClr>
                </a:solidFill>
              </a:rPr>
              <a:t>Electronic Forms</a:t>
            </a:r>
          </a:p>
          <a:p>
            <a:pPr algn="ctr">
              <a:buFont typeface="Arial" pitchFamily="34" charset="0"/>
              <a:buChar char="•"/>
            </a:pPr>
            <a:r>
              <a:rPr lang="en-US" sz="1200" dirty="0" smtClean="0">
                <a:solidFill>
                  <a:srgbClr val="B22600">
                    <a:lumMod val="75000"/>
                  </a:srgbClr>
                </a:solidFill>
              </a:rPr>
              <a:t>Finance Systems</a:t>
            </a:r>
          </a:p>
          <a:p>
            <a:pPr algn="ctr">
              <a:buFont typeface="Arial" pitchFamily="34" charset="0"/>
              <a:buChar char="•"/>
            </a:pPr>
            <a:r>
              <a:rPr lang="en-US" sz="1200" dirty="0" smtClean="0">
                <a:solidFill>
                  <a:srgbClr val="B22600">
                    <a:lumMod val="75000"/>
                  </a:srgbClr>
                </a:solidFill>
              </a:rPr>
              <a:t>XML</a:t>
            </a:r>
            <a:endParaRPr lang="en-GB" sz="1200" dirty="0">
              <a:solidFill>
                <a:srgbClr val="B22600">
                  <a:lumMod val="75000"/>
                </a:srgbClr>
              </a:solidFill>
            </a:endParaRPr>
          </a:p>
        </p:txBody>
      </p:sp>
      <p:sp>
        <p:nvSpPr>
          <p:cNvPr id="32" name="Rounded Rectangle 31"/>
          <p:cNvSpPr/>
          <p:nvPr/>
        </p:nvSpPr>
        <p:spPr>
          <a:xfrm>
            <a:off x="4666837" y="2682677"/>
            <a:ext cx="1329975" cy="432048"/>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rgbClr val="B22600">
                    <a:lumMod val="75000"/>
                  </a:srgbClr>
                </a:solidFill>
              </a:rPr>
              <a:t>Document Management</a:t>
            </a:r>
            <a:endParaRPr lang="en-GB" sz="1200" b="1" dirty="0">
              <a:solidFill>
                <a:srgbClr val="B22600">
                  <a:lumMod val="75000"/>
                </a:srgbClr>
              </a:solidFill>
            </a:endParaRPr>
          </a:p>
        </p:txBody>
      </p:sp>
      <p:sp>
        <p:nvSpPr>
          <p:cNvPr id="33" name="Rounded Rectangle 32"/>
          <p:cNvSpPr/>
          <p:nvPr/>
        </p:nvSpPr>
        <p:spPr>
          <a:xfrm>
            <a:off x="4621073" y="3412113"/>
            <a:ext cx="1473991" cy="494453"/>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rgbClr val="B22600">
                    <a:lumMod val="75000"/>
                  </a:srgbClr>
                </a:solidFill>
              </a:rPr>
              <a:t>Records Management</a:t>
            </a:r>
            <a:endParaRPr lang="en-GB" sz="1200" b="1" dirty="0">
              <a:solidFill>
                <a:srgbClr val="B22600">
                  <a:lumMod val="75000"/>
                </a:srgbClr>
              </a:solidFill>
            </a:endParaRPr>
          </a:p>
        </p:txBody>
      </p:sp>
      <p:sp>
        <p:nvSpPr>
          <p:cNvPr id="56" name="Flowchart: Direct Access Storage 55"/>
          <p:cNvSpPr/>
          <p:nvPr/>
        </p:nvSpPr>
        <p:spPr>
          <a:xfrm>
            <a:off x="6280030" y="776378"/>
            <a:ext cx="1388854" cy="483079"/>
          </a:xfrm>
          <a:prstGeom prst="flowChartMagneticDrum">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en-US" sz="1200" b="1" dirty="0" smtClean="0">
                <a:solidFill>
                  <a:schemeClr val="bg1"/>
                </a:solidFill>
              </a:rPr>
              <a:t>File Shares</a:t>
            </a:r>
          </a:p>
        </p:txBody>
      </p:sp>
      <p:sp>
        <p:nvSpPr>
          <p:cNvPr id="57" name="Flowchart: Multidocument 56"/>
          <p:cNvSpPr/>
          <p:nvPr/>
        </p:nvSpPr>
        <p:spPr>
          <a:xfrm>
            <a:off x="6478438" y="1345721"/>
            <a:ext cx="1043796" cy="1250830"/>
          </a:xfrm>
          <a:prstGeom prst="flowChartMultidocumen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r>
              <a:rPr lang="en-US" sz="1200" b="1" dirty="0" smtClean="0">
                <a:solidFill>
                  <a:schemeClr val="bg1"/>
                </a:solidFill>
              </a:rPr>
              <a:t>Livelink</a:t>
            </a:r>
          </a:p>
          <a:p>
            <a:pPr algn="ctr"/>
            <a:r>
              <a:rPr lang="en-US" sz="1200" b="1" dirty="0" smtClean="0">
                <a:solidFill>
                  <a:schemeClr val="bg1"/>
                </a:solidFill>
              </a:rPr>
              <a:t>+</a:t>
            </a:r>
          </a:p>
          <a:p>
            <a:pPr algn="ctr"/>
            <a:r>
              <a:rPr lang="en-US" sz="1200" b="1" dirty="0" smtClean="0">
                <a:solidFill>
                  <a:schemeClr val="bg1"/>
                </a:solidFill>
              </a:rPr>
              <a:t>Interfaces like CMF</a:t>
            </a:r>
          </a:p>
          <a:p>
            <a:pPr algn="ctr"/>
            <a:r>
              <a:rPr lang="en-US" sz="1200" b="1" dirty="0" smtClean="0">
                <a:solidFill>
                  <a:schemeClr val="bg1"/>
                </a:solidFill>
              </a:rPr>
              <a:t>Efiling</a:t>
            </a:r>
            <a:endParaRPr lang="en-US" sz="1400" b="1" dirty="0" smtClean="0">
              <a:solidFill>
                <a:schemeClr val="bg1"/>
              </a:solidFill>
            </a:endParaRPr>
          </a:p>
          <a:p>
            <a:pPr algn="ctr"/>
            <a:endParaRPr lang="en-US" sz="1400" dirty="0">
              <a:solidFill>
                <a:schemeClr val="bg1"/>
              </a:solidFill>
            </a:endParaRPr>
          </a:p>
        </p:txBody>
      </p:sp>
      <p:sp>
        <p:nvSpPr>
          <p:cNvPr id="58" name="Flowchart: Card 57"/>
          <p:cNvSpPr/>
          <p:nvPr/>
        </p:nvSpPr>
        <p:spPr>
          <a:xfrm>
            <a:off x="7634389" y="1319852"/>
            <a:ext cx="1112807" cy="483077"/>
          </a:xfrm>
          <a:prstGeom prst="flowChartPunchedCard">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200" b="1" dirty="0" smtClean="0">
                <a:solidFill>
                  <a:schemeClr val="bg1"/>
                </a:solidFill>
              </a:rPr>
              <a:t>SharePoint</a:t>
            </a:r>
            <a:endParaRPr lang="en-US" sz="1200" b="1" dirty="0">
              <a:solidFill>
                <a:schemeClr val="bg1"/>
              </a:solidFill>
            </a:endParaRPr>
          </a:p>
        </p:txBody>
      </p:sp>
      <p:sp>
        <p:nvSpPr>
          <p:cNvPr id="22" name="Rounded Rectangle 21"/>
          <p:cNvSpPr/>
          <p:nvPr/>
        </p:nvSpPr>
        <p:spPr>
          <a:xfrm>
            <a:off x="4416721" y="1880558"/>
            <a:ext cx="1373121" cy="405442"/>
          </a:xfrm>
          <a:prstGeom prst="roundRect">
            <a:avLst/>
          </a:prstGeom>
        </p:spPr>
        <p:style>
          <a:lnRef idx="3">
            <a:schemeClr val="lt1"/>
          </a:lnRef>
          <a:fillRef idx="1">
            <a:schemeClr val="accent5"/>
          </a:fillRef>
          <a:effectRef idx="1">
            <a:schemeClr val="accent5"/>
          </a:effectRef>
          <a:fontRef idx="minor">
            <a:schemeClr val="lt1"/>
          </a:fontRef>
        </p:style>
        <p:txBody>
          <a:bodyPr rtlCol="0" anchor="ctr"/>
          <a:lstStyle/>
          <a:p>
            <a:pPr algn="ctr"/>
            <a:r>
              <a:rPr lang="en-US" b="1" dirty="0">
                <a:solidFill>
                  <a:prstClr val="white"/>
                </a:solidFill>
              </a:rPr>
              <a:t>Store</a:t>
            </a:r>
            <a:endParaRPr lang="en-GB" b="1" dirty="0">
              <a:solidFill>
                <a:prstClr val="white"/>
              </a:solidFill>
            </a:endParaRPr>
          </a:p>
        </p:txBody>
      </p:sp>
      <p:sp>
        <p:nvSpPr>
          <p:cNvPr id="3" name="Rounded Rectangle 2"/>
          <p:cNvSpPr/>
          <p:nvPr/>
        </p:nvSpPr>
        <p:spPr>
          <a:xfrm>
            <a:off x="315098" y="3144255"/>
            <a:ext cx="1525236" cy="532727"/>
          </a:xfrm>
          <a:prstGeom prst="roundRect">
            <a:avLst/>
          </a:prstGeom>
        </p:spPr>
        <p:style>
          <a:lnRef idx="3">
            <a:schemeClr val="lt1"/>
          </a:lnRef>
          <a:fillRef idx="1">
            <a:schemeClr val="accent5"/>
          </a:fillRef>
          <a:effectRef idx="1">
            <a:schemeClr val="accent5"/>
          </a:effectRef>
          <a:fontRef idx="minor">
            <a:schemeClr val="lt1"/>
          </a:fontRef>
        </p:style>
        <p:txBody>
          <a:bodyPr rtlCol="0" anchor="ctr"/>
          <a:lstStyle/>
          <a:p>
            <a:pPr algn="ctr"/>
            <a:r>
              <a:rPr lang="en-US" b="1" dirty="0">
                <a:solidFill>
                  <a:prstClr val="white"/>
                </a:solidFill>
              </a:rPr>
              <a:t>Capture</a:t>
            </a:r>
            <a:endParaRPr lang="en-GB" b="1" dirty="0">
              <a:solidFill>
                <a:prstClr val="white"/>
              </a:solidFill>
            </a:endParaRPr>
          </a:p>
        </p:txBody>
      </p:sp>
      <p:sp>
        <p:nvSpPr>
          <p:cNvPr id="59" name="Flowchart: Multidocument 58"/>
          <p:cNvSpPr/>
          <p:nvPr/>
        </p:nvSpPr>
        <p:spPr>
          <a:xfrm>
            <a:off x="4448354" y="5069456"/>
            <a:ext cx="1227827" cy="977660"/>
          </a:xfrm>
          <a:prstGeom prst="flowChartMultidocument">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1200" b="1" dirty="0" smtClean="0">
                <a:solidFill>
                  <a:schemeClr val="bg1"/>
                </a:solidFill>
              </a:rPr>
              <a:t>Archives</a:t>
            </a:r>
          </a:p>
          <a:p>
            <a:pPr algn="ctr"/>
            <a:r>
              <a:rPr lang="en-US" sz="1200" b="1" dirty="0" smtClean="0">
                <a:solidFill>
                  <a:schemeClr val="bg1"/>
                </a:solidFill>
              </a:rPr>
              <a:t>Digital</a:t>
            </a:r>
          </a:p>
          <a:p>
            <a:pPr algn="ctr"/>
            <a:r>
              <a:rPr lang="en-US" sz="1200" b="1" dirty="0" smtClean="0">
                <a:solidFill>
                  <a:schemeClr val="bg1"/>
                </a:solidFill>
              </a:rPr>
              <a:t>Film</a:t>
            </a:r>
          </a:p>
          <a:p>
            <a:pPr algn="ctr"/>
            <a:r>
              <a:rPr lang="en-US" sz="1200" b="1" dirty="0" smtClean="0">
                <a:solidFill>
                  <a:schemeClr val="bg1"/>
                </a:solidFill>
              </a:rPr>
              <a:t>Paper</a:t>
            </a:r>
            <a:endParaRPr lang="en-GB" sz="1200" b="1" dirty="0" smtClean="0">
              <a:solidFill>
                <a:schemeClr val="bg1"/>
              </a:solidFill>
            </a:endParaRPr>
          </a:p>
          <a:p>
            <a:pPr algn="ctr"/>
            <a:endParaRPr lang="en-US" sz="1400" dirty="0">
              <a:solidFill>
                <a:schemeClr val="bg1"/>
              </a:solidFill>
            </a:endParaRPr>
          </a:p>
        </p:txBody>
      </p:sp>
      <p:sp>
        <p:nvSpPr>
          <p:cNvPr id="60" name="Right Arrow 59"/>
          <p:cNvSpPr/>
          <p:nvPr/>
        </p:nvSpPr>
        <p:spPr>
          <a:xfrm>
            <a:off x="6423547" y="3274640"/>
            <a:ext cx="271091" cy="216989"/>
          </a:xfrm>
          <a:prstGeom prst="rightArrow">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GB">
              <a:solidFill>
                <a:prstClr val="white"/>
              </a:solidFill>
            </a:endParaRPr>
          </a:p>
        </p:txBody>
      </p:sp>
      <p:sp>
        <p:nvSpPr>
          <p:cNvPr id="61" name="Down Arrow 60"/>
          <p:cNvSpPr/>
          <p:nvPr/>
        </p:nvSpPr>
        <p:spPr>
          <a:xfrm>
            <a:off x="7323825" y="3700732"/>
            <a:ext cx="212785" cy="276045"/>
          </a:xfrm>
          <a:prstGeom prst="downArrow">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GB">
              <a:solidFill>
                <a:prstClr val="white"/>
              </a:solidFill>
            </a:endParaRPr>
          </a:p>
        </p:txBody>
      </p:sp>
      <p:sp>
        <p:nvSpPr>
          <p:cNvPr id="62" name="Down Arrow 61"/>
          <p:cNvSpPr/>
          <p:nvPr/>
        </p:nvSpPr>
        <p:spPr>
          <a:xfrm>
            <a:off x="7315200" y="4813539"/>
            <a:ext cx="238663" cy="267683"/>
          </a:xfrm>
          <a:prstGeom prst="downArrow">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GB">
              <a:solidFill>
                <a:prstClr val="white"/>
              </a:solidFill>
            </a:endParaRPr>
          </a:p>
        </p:txBody>
      </p:sp>
      <p:sp>
        <p:nvSpPr>
          <p:cNvPr id="64" name="Lightning Bolt 63"/>
          <p:cNvSpPr/>
          <p:nvPr/>
        </p:nvSpPr>
        <p:spPr>
          <a:xfrm>
            <a:off x="7539486" y="733246"/>
            <a:ext cx="672861" cy="491706"/>
          </a:xfrm>
          <a:prstGeom prst="lightningBol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Lightning Bolt 65"/>
          <p:cNvSpPr/>
          <p:nvPr/>
        </p:nvSpPr>
        <p:spPr>
          <a:xfrm>
            <a:off x="3844505" y="5492152"/>
            <a:ext cx="672861" cy="491706"/>
          </a:xfrm>
          <a:prstGeom prst="lightningBol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Lightning Bolt 67"/>
          <p:cNvSpPr/>
          <p:nvPr/>
        </p:nvSpPr>
        <p:spPr>
          <a:xfrm>
            <a:off x="8356120" y="3102634"/>
            <a:ext cx="672861" cy="491706"/>
          </a:xfrm>
          <a:prstGeom prst="lightningBol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Right Arrow 68"/>
          <p:cNvSpPr/>
          <p:nvPr/>
        </p:nvSpPr>
        <p:spPr>
          <a:xfrm>
            <a:off x="8223593" y="3323523"/>
            <a:ext cx="271091" cy="216989"/>
          </a:xfrm>
          <a:prstGeom prst="rightArrow">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GB">
              <a:solidFill>
                <a:prstClr val="white"/>
              </a:solidFill>
            </a:endParaRPr>
          </a:p>
        </p:txBody>
      </p:sp>
      <p:pic>
        <p:nvPicPr>
          <p:cNvPr id="70" name="Picture 69" descr="disposal.png"/>
          <p:cNvPicPr>
            <a:picLocks noChangeAspect="1"/>
          </p:cNvPicPr>
          <p:nvPr/>
        </p:nvPicPr>
        <p:blipFill>
          <a:blip r:embed="rId3" cstate="print"/>
          <a:stretch>
            <a:fillRect/>
          </a:stretch>
        </p:blipFill>
        <p:spPr>
          <a:xfrm>
            <a:off x="8311551" y="3692107"/>
            <a:ext cx="689124" cy="689124"/>
          </a:xfrm>
          <a:prstGeom prst="rect">
            <a:avLst/>
          </a:prstGeom>
        </p:spPr>
      </p:pic>
      <p:pic>
        <p:nvPicPr>
          <p:cNvPr id="71" name="Picture 70" descr="disposal.png"/>
          <p:cNvPicPr>
            <a:picLocks noChangeAspect="1"/>
          </p:cNvPicPr>
          <p:nvPr/>
        </p:nvPicPr>
        <p:blipFill>
          <a:blip r:embed="rId3" cstate="print"/>
          <a:stretch>
            <a:fillRect/>
          </a:stretch>
        </p:blipFill>
        <p:spPr>
          <a:xfrm>
            <a:off x="3193211" y="5578417"/>
            <a:ext cx="689124" cy="689124"/>
          </a:xfrm>
          <a:prstGeom prst="rect">
            <a:avLst/>
          </a:prstGeom>
        </p:spPr>
      </p:pic>
    </p:spTree>
    <p:extLst>
      <p:ext uri="{BB962C8B-B14F-4D97-AF65-F5344CB8AC3E}">
        <p14:creationId xmlns="" xmlns:p14="http://schemas.microsoft.com/office/powerpoint/2010/main" val="287607613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741872"/>
          </a:xfrm>
        </p:spPr>
        <p:txBody>
          <a:bodyPr>
            <a:normAutofit fontScale="90000"/>
          </a:bodyPr>
          <a:lstStyle/>
          <a:p>
            <a:r>
              <a:rPr lang="en-US" dirty="0" smtClean="0"/>
              <a:t>Challenges and Impact</a:t>
            </a:r>
            <a:endParaRPr lang="en-US" dirty="0"/>
          </a:p>
        </p:txBody>
      </p:sp>
      <p:sp>
        <p:nvSpPr>
          <p:cNvPr id="4" name="Footer Placeholder 3"/>
          <p:cNvSpPr>
            <a:spLocks noGrp="1"/>
          </p:cNvSpPr>
          <p:nvPr>
            <p:ph type="ftr" sz="quarter" idx="11"/>
          </p:nvPr>
        </p:nvSpPr>
        <p:spPr/>
        <p:txBody>
          <a:bodyPr/>
          <a:lstStyle/>
          <a:p>
            <a:r>
              <a:rPr lang="en-US" smtClean="0"/>
              <a:t>Documents and Records Management</a:t>
            </a:r>
            <a:endParaRPr lang="en-US"/>
          </a:p>
        </p:txBody>
      </p:sp>
      <p:graphicFrame>
        <p:nvGraphicFramePr>
          <p:cNvPr id="39" name="Diagram 38"/>
          <p:cNvGraphicFramePr/>
          <p:nvPr/>
        </p:nvGraphicFramePr>
        <p:xfrm>
          <a:off x="767751" y="1397000"/>
          <a:ext cx="7953555"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ounded Rectangle 35"/>
          <p:cNvSpPr/>
          <p:nvPr/>
        </p:nvSpPr>
        <p:spPr>
          <a:xfrm>
            <a:off x="3180272" y="1756915"/>
            <a:ext cx="1380227" cy="4088920"/>
          </a:xfrm>
          <a:prstGeom prst="roundRect">
            <a:avLst/>
          </a:prstGeom>
          <a:solidFill>
            <a:schemeClr val="accent6">
              <a:lumMod val="40000"/>
              <a:lumOff val="6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ounded Rectangle 32"/>
          <p:cNvSpPr/>
          <p:nvPr/>
        </p:nvSpPr>
        <p:spPr>
          <a:xfrm>
            <a:off x="1756915" y="1756914"/>
            <a:ext cx="1380227" cy="4088920"/>
          </a:xfrm>
          <a:prstGeom prst="roundRect">
            <a:avLst/>
          </a:prstGeom>
          <a:solidFill>
            <a:schemeClr val="tx2">
              <a:lumMod val="20000"/>
              <a:lumOff val="80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ounded Rectangle 30"/>
          <p:cNvSpPr/>
          <p:nvPr/>
        </p:nvSpPr>
        <p:spPr>
          <a:xfrm>
            <a:off x="327805" y="1785669"/>
            <a:ext cx="1380227" cy="4088920"/>
          </a:xfrm>
          <a:prstGeom prst="roundRect">
            <a:avLst/>
          </a:prstGeom>
          <a:solidFill>
            <a:schemeClr val="accent2">
              <a:lumMod val="60000"/>
              <a:lumOff val="4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99892" y="0"/>
            <a:ext cx="9044108" cy="691563"/>
          </a:xfrm>
        </p:spPr>
        <p:txBody>
          <a:bodyPr>
            <a:normAutofit fontScale="90000"/>
          </a:bodyPr>
          <a:lstStyle/>
          <a:p>
            <a:r>
              <a:rPr lang="en-US" dirty="0" smtClean="0"/>
              <a:t>Current &amp; Future State</a:t>
            </a:r>
            <a:endParaRPr lang="en-US" dirty="0"/>
          </a:p>
        </p:txBody>
      </p:sp>
      <p:sp>
        <p:nvSpPr>
          <p:cNvPr id="11" name="Rounded Rectangle 10"/>
          <p:cNvSpPr/>
          <p:nvPr/>
        </p:nvSpPr>
        <p:spPr>
          <a:xfrm>
            <a:off x="1827519" y="1850572"/>
            <a:ext cx="1223042" cy="723579"/>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1200" dirty="0" smtClean="0"/>
              <a:t>User Interface</a:t>
            </a:r>
            <a:endParaRPr lang="en-US" sz="1200" dirty="0"/>
          </a:p>
        </p:txBody>
      </p:sp>
      <p:sp>
        <p:nvSpPr>
          <p:cNvPr id="6" name="Rounded Rectangle 5"/>
          <p:cNvSpPr/>
          <p:nvPr/>
        </p:nvSpPr>
        <p:spPr>
          <a:xfrm>
            <a:off x="417118" y="1851853"/>
            <a:ext cx="1223042" cy="723579"/>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sz="1200" dirty="0" smtClean="0"/>
              <a:t>User Interface</a:t>
            </a:r>
            <a:endParaRPr lang="en-US" sz="1200" dirty="0"/>
          </a:p>
        </p:txBody>
      </p:sp>
      <p:sp>
        <p:nvSpPr>
          <p:cNvPr id="8" name="Rounded Rectangle 7"/>
          <p:cNvSpPr/>
          <p:nvPr/>
        </p:nvSpPr>
        <p:spPr>
          <a:xfrm>
            <a:off x="392786" y="4496441"/>
            <a:ext cx="1239689" cy="604478"/>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sz="1200" dirty="0" smtClean="0"/>
              <a:t>Taxonomy/ Metadata</a:t>
            </a:r>
            <a:endParaRPr lang="en-US" sz="1200" dirty="0"/>
          </a:p>
        </p:txBody>
      </p:sp>
      <p:sp>
        <p:nvSpPr>
          <p:cNvPr id="9" name="Rounded Rectangle 8"/>
          <p:cNvSpPr/>
          <p:nvPr/>
        </p:nvSpPr>
        <p:spPr>
          <a:xfrm>
            <a:off x="406872" y="2729113"/>
            <a:ext cx="1233287" cy="1590596"/>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buFont typeface="Wingdings" pitchFamily="2" charset="2"/>
              <a:buChar char="§"/>
            </a:pPr>
            <a:r>
              <a:rPr lang="en-US" sz="1200" dirty="0" smtClean="0"/>
              <a:t>Content Management:</a:t>
            </a:r>
          </a:p>
          <a:p>
            <a:pPr>
              <a:buFont typeface="Wingdings" pitchFamily="2" charset="2"/>
              <a:buChar char="§"/>
            </a:pPr>
            <a:endParaRPr lang="en-US" sz="1200" dirty="0" smtClean="0"/>
          </a:p>
          <a:p>
            <a:r>
              <a:rPr lang="en-US" sz="1000" dirty="0" smtClean="0"/>
              <a:t>Work- in –progress</a:t>
            </a:r>
          </a:p>
          <a:p>
            <a:r>
              <a:rPr lang="en-US" sz="1000" dirty="0" smtClean="0"/>
              <a:t>Business Records</a:t>
            </a:r>
            <a:endParaRPr lang="en-US" sz="1000" dirty="0"/>
          </a:p>
        </p:txBody>
      </p:sp>
      <p:sp>
        <p:nvSpPr>
          <p:cNvPr id="10" name="Rounded Rectangle 9"/>
          <p:cNvSpPr/>
          <p:nvPr/>
        </p:nvSpPr>
        <p:spPr>
          <a:xfrm>
            <a:off x="405590" y="5164952"/>
            <a:ext cx="1239689" cy="575021"/>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sz="1200" dirty="0" smtClean="0"/>
              <a:t>Search</a:t>
            </a:r>
            <a:endParaRPr lang="en-US" sz="1200" dirty="0"/>
          </a:p>
        </p:txBody>
      </p:sp>
      <p:sp>
        <p:nvSpPr>
          <p:cNvPr id="12" name="Rounded Rectangle 11"/>
          <p:cNvSpPr/>
          <p:nvPr/>
        </p:nvSpPr>
        <p:spPr>
          <a:xfrm>
            <a:off x="1803187" y="4495160"/>
            <a:ext cx="1239689" cy="604478"/>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1200" dirty="0" smtClean="0"/>
              <a:t>Taxonomy/ Metadata</a:t>
            </a:r>
            <a:endParaRPr lang="en-US" sz="1200" dirty="0"/>
          </a:p>
        </p:txBody>
      </p:sp>
      <p:sp>
        <p:nvSpPr>
          <p:cNvPr id="13" name="Rounded Rectangle 12"/>
          <p:cNvSpPr/>
          <p:nvPr/>
        </p:nvSpPr>
        <p:spPr>
          <a:xfrm>
            <a:off x="1821117" y="2735516"/>
            <a:ext cx="1263170" cy="1590596"/>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buFont typeface="Wingdings" pitchFamily="2" charset="2"/>
              <a:buChar char="§"/>
            </a:pPr>
            <a:r>
              <a:rPr lang="en-US" sz="1200" dirty="0" smtClean="0"/>
              <a:t>Intranet</a:t>
            </a:r>
          </a:p>
          <a:p>
            <a:pPr>
              <a:buFont typeface="Wingdings" pitchFamily="2" charset="2"/>
              <a:buChar char="§"/>
            </a:pPr>
            <a:r>
              <a:rPr lang="en-US" sz="1200" dirty="0" smtClean="0"/>
              <a:t>Collaboration</a:t>
            </a:r>
          </a:p>
          <a:p>
            <a:pPr>
              <a:buFont typeface="Wingdings" pitchFamily="2" charset="2"/>
              <a:buChar char="§"/>
            </a:pPr>
            <a:r>
              <a:rPr lang="en-US" sz="1200" dirty="0" smtClean="0"/>
              <a:t>Content Management:</a:t>
            </a:r>
          </a:p>
          <a:p>
            <a:r>
              <a:rPr lang="en-US" sz="1000" dirty="0" smtClean="0"/>
              <a:t>Work- in -progress</a:t>
            </a:r>
          </a:p>
          <a:p>
            <a:endParaRPr lang="en-US" sz="1200" dirty="0"/>
          </a:p>
        </p:txBody>
      </p:sp>
      <p:sp>
        <p:nvSpPr>
          <p:cNvPr id="14" name="Rounded Rectangle 13"/>
          <p:cNvSpPr/>
          <p:nvPr/>
        </p:nvSpPr>
        <p:spPr>
          <a:xfrm>
            <a:off x="1815991" y="5163671"/>
            <a:ext cx="1239689" cy="575021"/>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1200" dirty="0" smtClean="0"/>
              <a:t>Search</a:t>
            </a:r>
            <a:endParaRPr lang="en-US" sz="1200" dirty="0"/>
          </a:p>
        </p:txBody>
      </p:sp>
      <p:sp>
        <p:nvSpPr>
          <p:cNvPr id="15" name="Rounded Rectangle 14"/>
          <p:cNvSpPr/>
          <p:nvPr/>
        </p:nvSpPr>
        <p:spPr>
          <a:xfrm>
            <a:off x="3256453" y="1850571"/>
            <a:ext cx="1223042" cy="723579"/>
          </a:xfrm>
          <a:prstGeom prst="round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en-US" sz="1200" dirty="0" smtClean="0"/>
              <a:t>User Interface</a:t>
            </a:r>
            <a:endParaRPr lang="en-US" sz="1200" dirty="0"/>
          </a:p>
        </p:txBody>
      </p:sp>
      <p:sp>
        <p:nvSpPr>
          <p:cNvPr id="16" name="Rounded Rectangle 15"/>
          <p:cNvSpPr/>
          <p:nvPr/>
        </p:nvSpPr>
        <p:spPr>
          <a:xfrm>
            <a:off x="3232121" y="4495159"/>
            <a:ext cx="1239689" cy="604478"/>
          </a:xfrm>
          <a:prstGeom prst="round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en-US" sz="1200" dirty="0" smtClean="0"/>
              <a:t>Taxonomy/ Metadata</a:t>
            </a:r>
            <a:endParaRPr lang="en-US" sz="1200" dirty="0"/>
          </a:p>
        </p:txBody>
      </p:sp>
      <p:sp>
        <p:nvSpPr>
          <p:cNvPr id="17" name="Rounded Rectangle 16"/>
          <p:cNvSpPr/>
          <p:nvPr/>
        </p:nvSpPr>
        <p:spPr>
          <a:xfrm>
            <a:off x="3269259" y="2727831"/>
            <a:ext cx="1233287" cy="1590596"/>
          </a:xfrm>
          <a:prstGeom prst="roundRect">
            <a:avLst/>
          </a:prstGeom>
        </p:spPr>
        <p:style>
          <a:lnRef idx="0">
            <a:schemeClr val="accent6"/>
          </a:lnRef>
          <a:fillRef idx="3">
            <a:schemeClr val="accent6"/>
          </a:fillRef>
          <a:effectRef idx="3">
            <a:schemeClr val="accent6"/>
          </a:effectRef>
          <a:fontRef idx="minor">
            <a:schemeClr val="lt1"/>
          </a:fontRef>
        </p:style>
        <p:txBody>
          <a:bodyPr rtlCol="0" anchor="ctr"/>
          <a:lstStyle/>
          <a:p>
            <a:pPr>
              <a:buFont typeface="Wingdings" pitchFamily="2" charset="2"/>
              <a:buChar char="§"/>
            </a:pPr>
            <a:r>
              <a:rPr lang="en-US" sz="1200" dirty="0" smtClean="0"/>
              <a:t>Content Management:</a:t>
            </a:r>
          </a:p>
          <a:p>
            <a:pPr>
              <a:buFont typeface="Wingdings" pitchFamily="2" charset="2"/>
              <a:buChar char="§"/>
            </a:pPr>
            <a:endParaRPr lang="en-US" sz="1200" dirty="0" smtClean="0"/>
          </a:p>
          <a:p>
            <a:r>
              <a:rPr lang="en-US" sz="1000" dirty="0" smtClean="0"/>
              <a:t>Business Records</a:t>
            </a:r>
          </a:p>
          <a:p>
            <a:r>
              <a:rPr lang="en-US" sz="1000" dirty="0" smtClean="0"/>
              <a:t>Business Controls</a:t>
            </a:r>
          </a:p>
          <a:p>
            <a:r>
              <a:rPr lang="en-US" sz="1000" dirty="0" smtClean="0"/>
              <a:t>Business Reference</a:t>
            </a:r>
            <a:endParaRPr lang="en-US" sz="1000" dirty="0"/>
          </a:p>
        </p:txBody>
      </p:sp>
      <p:sp>
        <p:nvSpPr>
          <p:cNvPr id="18" name="Rounded Rectangle 17"/>
          <p:cNvSpPr/>
          <p:nvPr/>
        </p:nvSpPr>
        <p:spPr>
          <a:xfrm>
            <a:off x="3244925" y="5163670"/>
            <a:ext cx="1239689" cy="575021"/>
          </a:xfrm>
          <a:prstGeom prst="round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en-US" sz="1200" dirty="0" smtClean="0"/>
              <a:t>Search</a:t>
            </a:r>
            <a:endParaRPr lang="en-US" sz="1200" dirty="0"/>
          </a:p>
        </p:txBody>
      </p:sp>
      <p:sp>
        <p:nvSpPr>
          <p:cNvPr id="19" name="TextBox 18"/>
          <p:cNvSpPr txBox="1"/>
          <p:nvPr/>
        </p:nvSpPr>
        <p:spPr>
          <a:xfrm>
            <a:off x="684025" y="885548"/>
            <a:ext cx="3706821" cy="461665"/>
          </a:xfrm>
          <a:prstGeom prst="rect">
            <a:avLst/>
          </a:prstGeom>
          <a:noFill/>
        </p:spPr>
        <p:txBody>
          <a:bodyPr wrap="square" rtlCol="0">
            <a:spAutoFit/>
          </a:bodyPr>
          <a:lstStyle/>
          <a:p>
            <a:r>
              <a:rPr lang="en-US" sz="2400" dirty="0" smtClean="0"/>
              <a:t>Current: Silos of Content</a:t>
            </a:r>
            <a:endParaRPr lang="en-US" sz="2400" dirty="0"/>
          </a:p>
        </p:txBody>
      </p:sp>
      <p:sp>
        <p:nvSpPr>
          <p:cNvPr id="20" name="TextBox 19"/>
          <p:cNvSpPr txBox="1"/>
          <p:nvPr/>
        </p:nvSpPr>
        <p:spPr>
          <a:xfrm>
            <a:off x="5112154" y="891010"/>
            <a:ext cx="3712669" cy="461665"/>
          </a:xfrm>
          <a:prstGeom prst="rect">
            <a:avLst/>
          </a:prstGeom>
          <a:noFill/>
        </p:spPr>
        <p:txBody>
          <a:bodyPr wrap="square" rtlCol="0">
            <a:spAutoFit/>
          </a:bodyPr>
          <a:lstStyle/>
          <a:p>
            <a:r>
              <a:rPr lang="en-US" sz="2400" dirty="0" smtClean="0"/>
              <a:t>Future: Integrated Solution</a:t>
            </a:r>
            <a:endParaRPr lang="en-US" sz="2400" dirty="0"/>
          </a:p>
        </p:txBody>
      </p:sp>
      <p:sp>
        <p:nvSpPr>
          <p:cNvPr id="21" name="Rounded Rectangle 20"/>
          <p:cNvSpPr/>
          <p:nvPr/>
        </p:nvSpPr>
        <p:spPr>
          <a:xfrm>
            <a:off x="4869118" y="1826238"/>
            <a:ext cx="3606372" cy="747913"/>
          </a:xfrm>
          <a:prstGeom prst="roundRect">
            <a:avLst/>
          </a:prstGeom>
          <a:solidFill>
            <a:schemeClr val="tx2"/>
          </a:solidFill>
        </p:spPr>
        <p:style>
          <a:lnRef idx="0">
            <a:schemeClr val="accent5"/>
          </a:lnRef>
          <a:fillRef idx="3">
            <a:schemeClr val="accent5"/>
          </a:fillRef>
          <a:effectRef idx="3">
            <a:schemeClr val="accent5"/>
          </a:effectRef>
          <a:fontRef idx="minor">
            <a:schemeClr val="lt1"/>
          </a:fontRef>
        </p:style>
        <p:txBody>
          <a:bodyPr rtlCol="0" anchor="ctr"/>
          <a:lstStyle/>
          <a:p>
            <a:pPr algn="ctr"/>
            <a:r>
              <a:rPr lang="en-US" sz="1400" dirty="0" smtClean="0"/>
              <a:t>User Interface with common look and feel</a:t>
            </a:r>
            <a:endParaRPr lang="en-US" sz="1400" dirty="0"/>
          </a:p>
        </p:txBody>
      </p:sp>
      <p:sp>
        <p:nvSpPr>
          <p:cNvPr id="22" name="Rounded Rectangle 21"/>
          <p:cNvSpPr/>
          <p:nvPr/>
        </p:nvSpPr>
        <p:spPr>
          <a:xfrm>
            <a:off x="4881924" y="2722707"/>
            <a:ext cx="1096255" cy="1664876"/>
          </a:xfrm>
          <a:prstGeom prst="roundRect">
            <a:avLst/>
          </a:prstGeom>
          <a:solidFill>
            <a:schemeClr val="tx2"/>
          </a:solidFill>
        </p:spPr>
        <p:style>
          <a:lnRef idx="0">
            <a:schemeClr val="accent5"/>
          </a:lnRef>
          <a:fillRef idx="3">
            <a:schemeClr val="accent5"/>
          </a:fillRef>
          <a:effectRef idx="3">
            <a:schemeClr val="accent5"/>
          </a:effectRef>
          <a:fontRef idx="minor">
            <a:schemeClr val="lt1"/>
          </a:fontRef>
        </p:style>
        <p:txBody>
          <a:bodyPr rtlCol="0" anchor="ctr"/>
          <a:lstStyle/>
          <a:p>
            <a:pPr algn="ctr"/>
            <a:r>
              <a:rPr lang="en-US" sz="1200" dirty="0" smtClean="0"/>
              <a:t>Intranet</a:t>
            </a:r>
            <a:endParaRPr lang="en-US" sz="1200" dirty="0"/>
          </a:p>
        </p:txBody>
      </p:sp>
      <p:sp>
        <p:nvSpPr>
          <p:cNvPr id="23" name="Rounded Rectangle 22"/>
          <p:cNvSpPr/>
          <p:nvPr/>
        </p:nvSpPr>
        <p:spPr>
          <a:xfrm>
            <a:off x="5978180" y="2715023"/>
            <a:ext cx="1275549" cy="1664876"/>
          </a:xfrm>
          <a:prstGeom prst="roundRect">
            <a:avLst/>
          </a:prstGeom>
          <a:solidFill>
            <a:schemeClr val="tx2"/>
          </a:solidFill>
        </p:spPr>
        <p:style>
          <a:lnRef idx="0">
            <a:schemeClr val="accent5"/>
          </a:lnRef>
          <a:fillRef idx="3">
            <a:schemeClr val="accent5"/>
          </a:fillRef>
          <a:effectRef idx="3">
            <a:schemeClr val="accent5"/>
          </a:effectRef>
          <a:fontRef idx="minor">
            <a:schemeClr val="lt1"/>
          </a:fontRef>
        </p:style>
        <p:txBody>
          <a:bodyPr rtlCol="0" anchor="ctr"/>
          <a:lstStyle/>
          <a:p>
            <a:pPr algn="ctr"/>
            <a:r>
              <a:rPr lang="en-US" sz="1200" dirty="0" smtClean="0"/>
              <a:t>Team Collaboration</a:t>
            </a:r>
          </a:p>
          <a:p>
            <a:pPr algn="ctr"/>
            <a:r>
              <a:rPr lang="en-US" sz="1200" dirty="0" smtClean="0"/>
              <a:t>KM</a:t>
            </a:r>
            <a:endParaRPr lang="en-US" sz="1200" dirty="0"/>
          </a:p>
        </p:txBody>
      </p:sp>
      <p:sp>
        <p:nvSpPr>
          <p:cNvPr id="24" name="Rounded Rectangle 23"/>
          <p:cNvSpPr/>
          <p:nvPr/>
        </p:nvSpPr>
        <p:spPr>
          <a:xfrm>
            <a:off x="7230676" y="2707339"/>
            <a:ext cx="1267865" cy="1664876"/>
          </a:xfrm>
          <a:prstGeom prst="roundRect">
            <a:avLst/>
          </a:prstGeom>
          <a:solidFill>
            <a:schemeClr val="tx2"/>
          </a:solidFill>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sz="1200" dirty="0" smtClean="0"/>
          </a:p>
          <a:p>
            <a:pPr algn="ctr"/>
            <a:r>
              <a:rPr lang="en-US" sz="1200" dirty="0" smtClean="0"/>
              <a:t>Content Management:</a:t>
            </a:r>
          </a:p>
          <a:p>
            <a:pPr algn="ctr"/>
            <a:endParaRPr lang="en-US" sz="1200" dirty="0" smtClean="0"/>
          </a:p>
          <a:p>
            <a:r>
              <a:rPr lang="en-US" sz="1000" dirty="0" smtClean="0"/>
              <a:t>Work-in-progress</a:t>
            </a:r>
          </a:p>
          <a:p>
            <a:r>
              <a:rPr lang="en-US" sz="1000" dirty="0" smtClean="0"/>
              <a:t>Business Records</a:t>
            </a:r>
          </a:p>
          <a:p>
            <a:r>
              <a:rPr lang="en-US" sz="1000" dirty="0" smtClean="0"/>
              <a:t>Business Controls</a:t>
            </a:r>
          </a:p>
          <a:p>
            <a:r>
              <a:rPr lang="en-US" sz="1000" dirty="0" smtClean="0"/>
              <a:t>Business Reference</a:t>
            </a:r>
          </a:p>
          <a:p>
            <a:pPr algn="ctr"/>
            <a:endParaRPr lang="en-US" sz="1200" dirty="0"/>
          </a:p>
        </p:txBody>
      </p:sp>
      <p:sp>
        <p:nvSpPr>
          <p:cNvPr id="25" name="Rounded Rectangle 24"/>
          <p:cNvSpPr/>
          <p:nvPr/>
        </p:nvSpPr>
        <p:spPr>
          <a:xfrm>
            <a:off x="4867835" y="4533580"/>
            <a:ext cx="3646075" cy="545566"/>
          </a:xfrm>
          <a:prstGeom prst="roundRect">
            <a:avLst/>
          </a:prstGeom>
          <a:solidFill>
            <a:schemeClr val="tx2"/>
          </a:solidFill>
        </p:spPr>
        <p:style>
          <a:lnRef idx="0">
            <a:schemeClr val="accent5"/>
          </a:lnRef>
          <a:fillRef idx="3">
            <a:schemeClr val="accent5"/>
          </a:fillRef>
          <a:effectRef idx="3">
            <a:schemeClr val="accent5"/>
          </a:effectRef>
          <a:fontRef idx="minor">
            <a:schemeClr val="lt1"/>
          </a:fontRef>
        </p:style>
        <p:txBody>
          <a:bodyPr rtlCol="0" anchor="ctr"/>
          <a:lstStyle/>
          <a:p>
            <a:pPr algn="ctr"/>
            <a:r>
              <a:rPr lang="en-US" sz="1400" dirty="0" smtClean="0"/>
              <a:t>Common Taxonomy/Metadata</a:t>
            </a:r>
            <a:endParaRPr lang="en-US" sz="1400" dirty="0"/>
          </a:p>
        </p:txBody>
      </p:sp>
      <p:sp>
        <p:nvSpPr>
          <p:cNvPr id="26" name="Rounded Rectangle 25"/>
          <p:cNvSpPr/>
          <p:nvPr/>
        </p:nvSpPr>
        <p:spPr>
          <a:xfrm>
            <a:off x="4852468" y="5132934"/>
            <a:ext cx="3684495" cy="607040"/>
          </a:xfrm>
          <a:prstGeom prst="roundRect">
            <a:avLst/>
          </a:prstGeom>
          <a:solidFill>
            <a:schemeClr val="tx2"/>
          </a:solidFill>
        </p:spPr>
        <p:style>
          <a:lnRef idx="0">
            <a:schemeClr val="accent5"/>
          </a:lnRef>
          <a:fillRef idx="3">
            <a:schemeClr val="accent5"/>
          </a:fillRef>
          <a:effectRef idx="3">
            <a:schemeClr val="accent5"/>
          </a:effectRef>
          <a:fontRef idx="minor">
            <a:schemeClr val="lt1"/>
          </a:fontRef>
        </p:style>
        <p:txBody>
          <a:bodyPr rtlCol="0" anchor="ctr"/>
          <a:lstStyle/>
          <a:p>
            <a:pPr algn="ctr"/>
            <a:r>
              <a:rPr lang="en-US" sz="1400" dirty="0" smtClean="0"/>
              <a:t>Common Search</a:t>
            </a:r>
            <a:endParaRPr lang="en-US" sz="1400" dirty="0"/>
          </a:p>
        </p:txBody>
      </p:sp>
      <p:sp>
        <p:nvSpPr>
          <p:cNvPr id="27" name="TextBox 26"/>
          <p:cNvSpPr txBox="1"/>
          <p:nvPr/>
        </p:nvSpPr>
        <p:spPr>
          <a:xfrm>
            <a:off x="407254" y="1413862"/>
            <a:ext cx="1475335" cy="369332"/>
          </a:xfrm>
          <a:prstGeom prst="rect">
            <a:avLst/>
          </a:prstGeom>
          <a:noFill/>
        </p:spPr>
        <p:txBody>
          <a:bodyPr wrap="square" rtlCol="0">
            <a:spAutoFit/>
          </a:bodyPr>
          <a:lstStyle/>
          <a:p>
            <a:r>
              <a:rPr lang="en-US" dirty="0" smtClean="0"/>
              <a:t>Shared Drives</a:t>
            </a:r>
            <a:endParaRPr lang="en-US" dirty="0"/>
          </a:p>
        </p:txBody>
      </p:sp>
      <p:sp>
        <p:nvSpPr>
          <p:cNvPr id="28" name="TextBox 27"/>
          <p:cNvSpPr txBox="1"/>
          <p:nvPr/>
        </p:nvSpPr>
        <p:spPr>
          <a:xfrm>
            <a:off x="1978229" y="1404897"/>
            <a:ext cx="1475335" cy="369332"/>
          </a:xfrm>
          <a:prstGeom prst="rect">
            <a:avLst/>
          </a:prstGeom>
          <a:noFill/>
        </p:spPr>
        <p:txBody>
          <a:bodyPr wrap="square" rtlCol="0">
            <a:spAutoFit/>
          </a:bodyPr>
          <a:lstStyle/>
          <a:p>
            <a:r>
              <a:rPr lang="en-US" dirty="0" smtClean="0"/>
              <a:t>SP2010</a:t>
            </a:r>
            <a:endParaRPr lang="en-US" dirty="0"/>
          </a:p>
        </p:txBody>
      </p:sp>
      <p:sp>
        <p:nvSpPr>
          <p:cNvPr id="29" name="TextBox 28"/>
          <p:cNvSpPr txBox="1"/>
          <p:nvPr/>
        </p:nvSpPr>
        <p:spPr>
          <a:xfrm>
            <a:off x="3316844" y="1413523"/>
            <a:ext cx="1475335" cy="369332"/>
          </a:xfrm>
          <a:prstGeom prst="rect">
            <a:avLst/>
          </a:prstGeom>
          <a:noFill/>
        </p:spPr>
        <p:txBody>
          <a:bodyPr wrap="square" rtlCol="0">
            <a:spAutoFit/>
          </a:bodyPr>
          <a:lstStyle/>
          <a:p>
            <a:r>
              <a:rPr lang="en-US" dirty="0" smtClean="0"/>
              <a:t>Livelink</a:t>
            </a:r>
            <a:endParaRPr lang="en-US" dirty="0"/>
          </a:p>
        </p:txBody>
      </p:sp>
      <p:sp>
        <p:nvSpPr>
          <p:cNvPr id="37" name="Rounded Rectangle 36"/>
          <p:cNvSpPr/>
          <p:nvPr/>
        </p:nvSpPr>
        <p:spPr>
          <a:xfrm>
            <a:off x="411195" y="2674189"/>
            <a:ext cx="373809" cy="2406769"/>
          </a:xfrm>
          <a:prstGeom prst="roundRect">
            <a:avLst/>
          </a:prstGeom>
          <a:solidFill>
            <a:srgbClr val="C00000">
              <a:alpha val="25000"/>
            </a:srgbClr>
          </a:solidFill>
          <a:ln w="9525">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p:cNvSpPr txBox="1"/>
          <p:nvPr/>
        </p:nvSpPr>
        <p:spPr>
          <a:xfrm>
            <a:off x="5947896" y="1396669"/>
            <a:ext cx="1967150" cy="369332"/>
          </a:xfrm>
          <a:prstGeom prst="rect">
            <a:avLst/>
          </a:prstGeom>
          <a:noFill/>
        </p:spPr>
        <p:txBody>
          <a:bodyPr wrap="square" rtlCol="0">
            <a:spAutoFit/>
          </a:bodyPr>
          <a:lstStyle/>
          <a:p>
            <a:r>
              <a:rPr lang="en-US" dirty="0" smtClean="0"/>
              <a:t>SharePoint2013</a:t>
            </a:r>
            <a:endParaRPr lang="en-US" dirty="0"/>
          </a:p>
        </p:txBody>
      </p:sp>
      <p:cxnSp>
        <p:nvCxnSpPr>
          <p:cNvPr id="32" name="Straight Connector 31"/>
          <p:cNvCxnSpPr/>
          <p:nvPr/>
        </p:nvCxnSpPr>
        <p:spPr>
          <a:xfrm>
            <a:off x="4729160" y="1013060"/>
            <a:ext cx="7684" cy="5102198"/>
          </a:xfrm>
          <a:prstGeom prst="line">
            <a:avLst/>
          </a:prstGeom>
          <a:ln w="317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5" name="Footer Placeholder 34"/>
          <p:cNvSpPr>
            <a:spLocks noGrp="1"/>
          </p:cNvSpPr>
          <p:nvPr>
            <p:ph type="ftr" sz="quarter" idx="11"/>
          </p:nvPr>
        </p:nvSpPr>
        <p:spPr/>
        <p:txBody>
          <a:bodyPr/>
          <a:lstStyle/>
          <a:p>
            <a:r>
              <a:rPr lang="en-US" smtClean="0"/>
              <a:t>Documents and Records Management</a:t>
            </a:r>
            <a:endParaRPr lang="en-US" dirty="0"/>
          </a:p>
        </p:txBody>
      </p:sp>
      <p:sp>
        <p:nvSpPr>
          <p:cNvPr id="38" name="Rounded Rectangle 37"/>
          <p:cNvSpPr/>
          <p:nvPr/>
        </p:nvSpPr>
        <p:spPr>
          <a:xfrm>
            <a:off x="813760" y="2682815"/>
            <a:ext cx="373809" cy="2398143"/>
          </a:xfrm>
          <a:prstGeom prst="roundRect">
            <a:avLst/>
          </a:prstGeom>
          <a:solidFill>
            <a:srgbClr val="C00000">
              <a:alpha val="25000"/>
            </a:srgbClr>
          </a:solidFill>
          <a:ln w="9525">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ounded Rectangle 38"/>
          <p:cNvSpPr/>
          <p:nvPr/>
        </p:nvSpPr>
        <p:spPr>
          <a:xfrm>
            <a:off x="1224954" y="2682816"/>
            <a:ext cx="373809" cy="2406770"/>
          </a:xfrm>
          <a:prstGeom prst="roundRect">
            <a:avLst/>
          </a:prstGeom>
          <a:solidFill>
            <a:srgbClr val="C00000">
              <a:alpha val="25000"/>
            </a:srgbClr>
          </a:solidFill>
          <a:ln w="9525">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ounded Rectangle 39"/>
          <p:cNvSpPr/>
          <p:nvPr/>
        </p:nvSpPr>
        <p:spPr>
          <a:xfrm>
            <a:off x="3272288" y="2671313"/>
            <a:ext cx="373809" cy="2406769"/>
          </a:xfrm>
          <a:prstGeom prst="roundRect">
            <a:avLst/>
          </a:prstGeom>
          <a:solidFill>
            <a:srgbClr val="FF9900">
              <a:alpha val="30000"/>
            </a:srgbClr>
          </a:solidFill>
          <a:ln w="9525">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ounded Rectangle 40"/>
          <p:cNvSpPr/>
          <p:nvPr/>
        </p:nvSpPr>
        <p:spPr>
          <a:xfrm>
            <a:off x="3683481" y="2668438"/>
            <a:ext cx="373809" cy="2406769"/>
          </a:xfrm>
          <a:prstGeom prst="roundRect">
            <a:avLst/>
          </a:prstGeom>
          <a:solidFill>
            <a:srgbClr val="FF9900">
              <a:alpha val="30000"/>
            </a:srgbClr>
          </a:solidFill>
          <a:ln w="9525">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ounded Rectangle 41"/>
          <p:cNvSpPr/>
          <p:nvPr/>
        </p:nvSpPr>
        <p:spPr>
          <a:xfrm>
            <a:off x="4097549" y="2668438"/>
            <a:ext cx="373809" cy="2406769"/>
          </a:xfrm>
          <a:prstGeom prst="roundRect">
            <a:avLst/>
          </a:prstGeom>
          <a:solidFill>
            <a:srgbClr val="FF9900">
              <a:alpha val="30000"/>
            </a:srgbClr>
          </a:solidFill>
          <a:ln w="9525">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10883"/>
          </a:xfrm>
        </p:spPr>
        <p:txBody>
          <a:bodyPr>
            <a:normAutofit/>
          </a:bodyPr>
          <a:lstStyle/>
          <a:p>
            <a:r>
              <a:rPr lang="en-US" dirty="0" smtClean="0"/>
              <a:t>Objective</a:t>
            </a:r>
            <a:endParaRPr lang="en-US" dirty="0"/>
          </a:p>
        </p:txBody>
      </p:sp>
      <p:sp>
        <p:nvSpPr>
          <p:cNvPr id="3" name="Content Placeholder 2"/>
          <p:cNvSpPr>
            <a:spLocks noGrp="1"/>
          </p:cNvSpPr>
          <p:nvPr>
            <p:ph idx="1"/>
          </p:nvPr>
        </p:nvSpPr>
        <p:spPr>
          <a:xfrm>
            <a:off x="388188" y="1306902"/>
            <a:ext cx="8229600" cy="4525963"/>
          </a:xfrm>
        </p:spPr>
        <p:txBody>
          <a:bodyPr>
            <a:normAutofit fontScale="92500" lnSpcReduction="20000"/>
          </a:bodyPr>
          <a:lstStyle/>
          <a:p>
            <a:r>
              <a:rPr lang="en-US" dirty="0" smtClean="0"/>
              <a:t>Introduction</a:t>
            </a:r>
          </a:p>
          <a:p>
            <a:r>
              <a:rPr lang="en-US" dirty="0" smtClean="0"/>
              <a:t>Key Definitions</a:t>
            </a:r>
          </a:p>
          <a:p>
            <a:r>
              <a:rPr lang="en-US" dirty="0" smtClean="0"/>
              <a:t>Information Classes</a:t>
            </a:r>
          </a:p>
          <a:p>
            <a:r>
              <a:rPr lang="en-US" dirty="0" smtClean="0"/>
              <a:t>Roles and Responsibilities</a:t>
            </a:r>
          </a:p>
          <a:p>
            <a:r>
              <a:rPr lang="en-US" dirty="0" smtClean="0"/>
              <a:t>Tools</a:t>
            </a:r>
          </a:p>
          <a:p>
            <a:r>
              <a:rPr lang="en-US" dirty="0" smtClean="0"/>
              <a:t>Current Information Landscape</a:t>
            </a:r>
          </a:p>
          <a:p>
            <a:r>
              <a:rPr lang="en-US" dirty="0" smtClean="0"/>
              <a:t>Challenges and Impact</a:t>
            </a:r>
          </a:p>
          <a:p>
            <a:r>
              <a:rPr lang="en-US" dirty="0" smtClean="0"/>
              <a:t>Future Information Landscape</a:t>
            </a:r>
          </a:p>
          <a:p>
            <a:r>
              <a:rPr lang="en-US" dirty="0" smtClean="0"/>
              <a:t>Q&amp;A</a:t>
            </a:r>
            <a:endParaRPr lang="en-US" dirty="0"/>
          </a:p>
        </p:txBody>
      </p:sp>
      <p:sp>
        <p:nvSpPr>
          <p:cNvPr id="4" name="Footer Placeholder 3"/>
          <p:cNvSpPr>
            <a:spLocks noGrp="1"/>
          </p:cNvSpPr>
          <p:nvPr>
            <p:ph type="ftr" sz="quarter" idx="11"/>
          </p:nvPr>
        </p:nvSpPr>
        <p:spPr/>
        <p:txBody>
          <a:bodyPr/>
          <a:lstStyle/>
          <a:p>
            <a:r>
              <a:rPr lang="en-US" smtClean="0"/>
              <a:t>Documents and Records Management</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742950"/>
          </a:xfrm>
        </p:spPr>
        <p:txBody>
          <a:bodyPr>
            <a:normAutofit fontScale="90000"/>
          </a:bodyPr>
          <a:lstStyle/>
          <a:p>
            <a:r>
              <a:rPr lang="en-US" dirty="0" smtClean="0"/>
              <a:t>Questions?</a:t>
            </a:r>
            <a:endParaRPr lang="en-US" dirty="0"/>
          </a:p>
        </p:txBody>
      </p:sp>
      <p:sp>
        <p:nvSpPr>
          <p:cNvPr id="8" name="Footer Placeholder 7"/>
          <p:cNvSpPr>
            <a:spLocks noGrp="1"/>
          </p:cNvSpPr>
          <p:nvPr>
            <p:ph type="ftr" sz="quarter" idx="11"/>
          </p:nvPr>
        </p:nvSpPr>
        <p:spPr/>
        <p:txBody>
          <a:bodyPr/>
          <a:lstStyle/>
          <a:p>
            <a:r>
              <a:rPr lang="en-US" smtClean="0"/>
              <a:t>Documents and Records Management</a:t>
            </a:r>
            <a:endParaRPr lang="en-US"/>
          </a:p>
        </p:txBody>
      </p:sp>
      <p:pic>
        <p:nvPicPr>
          <p:cNvPr id="11270" name="Picture 6" descr="http://monroevillein.com/wp-content/uploads/2015/06/Question-Mark.png"/>
          <p:cNvPicPr>
            <a:picLocks noChangeAspect="1" noChangeArrowheads="1"/>
          </p:cNvPicPr>
          <p:nvPr/>
        </p:nvPicPr>
        <p:blipFill>
          <a:blip r:embed="rId3" cstate="print"/>
          <a:srcRect/>
          <a:stretch>
            <a:fillRect/>
          </a:stretch>
        </p:blipFill>
        <p:spPr bwMode="auto">
          <a:xfrm>
            <a:off x="2955955" y="2372264"/>
            <a:ext cx="2832369" cy="2832370"/>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6460" y="2801721"/>
            <a:ext cx="8229600" cy="742950"/>
          </a:xfrm>
        </p:spPr>
        <p:txBody>
          <a:bodyPr>
            <a:normAutofit fontScale="90000"/>
          </a:bodyPr>
          <a:lstStyle/>
          <a:p>
            <a:r>
              <a:rPr lang="en-US" dirty="0" smtClean="0"/>
              <a:t>Backup/Reference Slides</a:t>
            </a:r>
            <a:endParaRPr lang="en-US" dirty="0"/>
          </a:p>
        </p:txBody>
      </p:sp>
      <p:sp>
        <p:nvSpPr>
          <p:cNvPr id="8" name="Footer Placeholder 7"/>
          <p:cNvSpPr>
            <a:spLocks noGrp="1"/>
          </p:cNvSpPr>
          <p:nvPr>
            <p:ph type="ftr" sz="quarter" idx="11"/>
          </p:nvPr>
        </p:nvSpPr>
        <p:spPr/>
        <p:txBody>
          <a:bodyPr/>
          <a:lstStyle/>
          <a:p>
            <a:r>
              <a:rPr lang="en-US" smtClean="0"/>
              <a:t>Documents and Records Management</a:t>
            </a:r>
            <a:endParaRPr lang="en-US"/>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7"/>
          <p:cNvGrpSpPr>
            <a:grpSpLocks/>
          </p:cNvGrpSpPr>
          <p:nvPr/>
        </p:nvGrpSpPr>
        <p:grpSpPr bwMode="auto">
          <a:xfrm>
            <a:off x="142809" y="1241526"/>
            <a:ext cx="8807995" cy="2667518"/>
            <a:chOff x="116510" y="2210358"/>
            <a:chExt cx="8809125" cy="3115775"/>
          </a:xfrm>
        </p:grpSpPr>
        <p:sp>
          <p:nvSpPr>
            <p:cNvPr id="64" name="Right Arrow 63"/>
            <p:cNvSpPr/>
            <p:nvPr/>
          </p:nvSpPr>
          <p:spPr>
            <a:xfrm>
              <a:off x="245659" y="2210358"/>
              <a:ext cx="8679976" cy="2560114"/>
            </a:xfrm>
            <a:prstGeom prst="rightArrow">
              <a:avLst>
                <a:gd name="adj1" fmla="val 93733"/>
                <a:gd name="adj2" fmla="val 19962"/>
              </a:avLst>
            </a:prstGeom>
            <a:solidFill>
              <a:schemeClr val="accent3">
                <a:lumMod val="20000"/>
                <a:lumOff val="80000"/>
              </a:schemeClr>
            </a:solidFill>
            <a:ln>
              <a:solidFill>
                <a:schemeClr val="accent3">
                  <a:lumMod val="75000"/>
                </a:schemeClr>
              </a:solidFill>
            </a:ln>
          </p:spPr>
          <p:style>
            <a:lnRef idx="1">
              <a:schemeClr val="dk1"/>
            </a:lnRef>
            <a:fillRef idx="2">
              <a:schemeClr val="dk1"/>
            </a:fillRef>
            <a:effectRef idx="1">
              <a:schemeClr val="dk1"/>
            </a:effectRef>
            <a:fontRef idx="minor">
              <a:schemeClr val="dk1"/>
            </a:fontRef>
          </p:style>
          <p:txBody>
            <a:bodyPr anchor="ctr"/>
            <a:lstStyle/>
            <a:p>
              <a:pPr algn="ctr">
                <a:lnSpc>
                  <a:spcPct val="107000"/>
                </a:lnSpc>
                <a:defRPr/>
              </a:pPr>
              <a:endParaRPr lang="en-US" dirty="0">
                <a:solidFill>
                  <a:schemeClr val="tx1"/>
                </a:solidFill>
              </a:endParaRPr>
            </a:p>
          </p:txBody>
        </p:sp>
        <p:sp>
          <p:nvSpPr>
            <p:cNvPr id="36" name="Rounded Rectangle 35"/>
            <p:cNvSpPr/>
            <p:nvPr/>
          </p:nvSpPr>
          <p:spPr>
            <a:xfrm>
              <a:off x="504749" y="2483730"/>
              <a:ext cx="4921527" cy="2019376"/>
            </a:xfrm>
            <a:prstGeom prst="roundRect">
              <a:avLst/>
            </a:prstGeom>
            <a:solidFill>
              <a:schemeClr val="accent6">
                <a:lumMod val="75000"/>
                <a:alpha val="17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6">
                <a:shade val="50000"/>
              </a:schemeClr>
            </a:lnRef>
            <a:fillRef idx="1">
              <a:schemeClr val="accent6"/>
            </a:fillRef>
            <a:effectRef idx="0">
              <a:schemeClr val="accent6"/>
            </a:effectRef>
            <a:fontRef idx="minor">
              <a:schemeClr val="lt1"/>
            </a:fontRef>
          </p:style>
          <p:txBody>
            <a:bodyPr lIns="0" rIns="0"/>
            <a:lstStyle/>
            <a:p>
              <a:pPr>
                <a:lnSpc>
                  <a:spcPct val="107000"/>
                </a:lnSpc>
                <a:defRPr/>
              </a:pPr>
              <a:r>
                <a:rPr lang="en-US" sz="2000" b="1" dirty="0" smtClean="0">
                  <a:solidFill>
                    <a:schemeClr val="tx1"/>
                  </a:solidFill>
                </a:rPr>
                <a:t>SharePoint/Shared Drives</a:t>
              </a:r>
              <a:endParaRPr lang="en-US" sz="2000" b="1" dirty="0">
                <a:solidFill>
                  <a:schemeClr val="tx1"/>
                </a:solidFill>
              </a:endParaRPr>
            </a:p>
          </p:txBody>
        </p:sp>
        <p:sp>
          <p:nvSpPr>
            <p:cNvPr id="4" name="Rounded Rectangle 3"/>
            <p:cNvSpPr/>
            <p:nvPr/>
          </p:nvSpPr>
          <p:spPr>
            <a:xfrm>
              <a:off x="2691993" y="3438367"/>
              <a:ext cx="1211343" cy="381000"/>
            </a:xfrm>
            <a:prstGeom prst="roundRect">
              <a:avLst/>
            </a:prstGeom>
          </p:spPr>
          <p:style>
            <a:lnRef idx="0">
              <a:schemeClr val="accent3"/>
            </a:lnRef>
            <a:fillRef idx="3">
              <a:schemeClr val="accent3"/>
            </a:fillRef>
            <a:effectRef idx="3">
              <a:schemeClr val="accent3"/>
            </a:effectRef>
            <a:fontRef idx="minor">
              <a:schemeClr val="lt1"/>
            </a:fontRef>
          </p:style>
          <p:txBody>
            <a:bodyPr lIns="0" rIns="0" anchor="ctr"/>
            <a:lstStyle/>
            <a:p>
              <a:pPr algn="ctr">
                <a:lnSpc>
                  <a:spcPct val="107000"/>
                </a:lnSpc>
                <a:defRPr/>
              </a:pPr>
              <a:r>
                <a:rPr lang="en-US" sz="1400" dirty="0">
                  <a:solidFill>
                    <a:schemeClr val="tx1"/>
                  </a:solidFill>
                </a:rPr>
                <a:t>Store</a:t>
              </a:r>
            </a:p>
          </p:txBody>
        </p:sp>
        <p:sp>
          <p:nvSpPr>
            <p:cNvPr id="6" name="Rounded Rectangle 5"/>
            <p:cNvSpPr/>
            <p:nvPr/>
          </p:nvSpPr>
          <p:spPr>
            <a:xfrm>
              <a:off x="651054" y="2981167"/>
              <a:ext cx="1441094" cy="1295400"/>
            </a:xfrm>
            <a:prstGeom prst="roundRect">
              <a:avLst/>
            </a:prstGeom>
          </p:spPr>
          <p:style>
            <a:lnRef idx="0">
              <a:schemeClr val="accent3"/>
            </a:lnRef>
            <a:fillRef idx="3">
              <a:schemeClr val="accent3"/>
            </a:fillRef>
            <a:effectRef idx="3">
              <a:schemeClr val="accent3"/>
            </a:effectRef>
            <a:fontRef idx="minor">
              <a:schemeClr val="lt1"/>
            </a:fontRef>
          </p:style>
          <p:txBody>
            <a:bodyPr anchor="ctr"/>
            <a:lstStyle/>
            <a:p>
              <a:pPr algn="ctr">
                <a:lnSpc>
                  <a:spcPct val="107000"/>
                </a:lnSpc>
                <a:defRPr/>
              </a:pPr>
              <a:r>
                <a:rPr lang="en-US" sz="1400" dirty="0">
                  <a:solidFill>
                    <a:schemeClr val="tx1"/>
                  </a:solidFill>
                </a:rPr>
                <a:t>Create/ Capture</a:t>
              </a:r>
            </a:p>
          </p:txBody>
        </p:sp>
        <p:sp>
          <p:nvSpPr>
            <p:cNvPr id="27" name="Rounded Rectangle 26"/>
            <p:cNvSpPr/>
            <p:nvPr/>
          </p:nvSpPr>
          <p:spPr>
            <a:xfrm>
              <a:off x="3657599" y="2873484"/>
              <a:ext cx="991569" cy="381000"/>
            </a:xfrm>
            <a:prstGeom prst="roundRect">
              <a:avLst/>
            </a:prstGeom>
          </p:spPr>
          <p:style>
            <a:lnRef idx="0">
              <a:schemeClr val="accent3"/>
            </a:lnRef>
            <a:fillRef idx="3">
              <a:schemeClr val="accent3"/>
            </a:fillRef>
            <a:effectRef idx="3">
              <a:schemeClr val="accent3"/>
            </a:effectRef>
            <a:fontRef idx="minor">
              <a:schemeClr val="lt1"/>
            </a:fontRef>
          </p:style>
          <p:txBody>
            <a:bodyPr lIns="0" rIns="0" anchor="ctr"/>
            <a:lstStyle/>
            <a:p>
              <a:pPr algn="ctr">
                <a:lnSpc>
                  <a:spcPct val="107000"/>
                </a:lnSpc>
                <a:defRPr/>
              </a:pPr>
              <a:r>
                <a:rPr lang="en-US" sz="1400" dirty="0">
                  <a:solidFill>
                    <a:schemeClr val="tx1"/>
                  </a:solidFill>
                </a:rPr>
                <a:t>Share</a:t>
              </a:r>
            </a:p>
          </p:txBody>
        </p:sp>
        <p:sp>
          <p:nvSpPr>
            <p:cNvPr id="29" name="Rounded Rectangle 28"/>
            <p:cNvSpPr/>
            <p:nvPr/>
          </p:nvSpPr>
          <p:spPr>
            <a:xfrm>
              <a:off x="3657599" y="3895567"/>
              <a:ext cx="1016813" cy="381000"/>
            </a:xfrm>
            <a:prstGeom prst="roundRect">
              <a:avLst/>
            </a:prstGeom>
          </p:spPr>
          <p:style>
            <a:lnRef idx="0">
              <a:schemeClr val="accent3"/>
            </a:lnRef>
            <a:fillRef idx="3">
              <a:schemeClr val="accent3"/>
            </a:fillRef>
            <a:effectRef idx="3">
              <a:schemeClr val="accent3"/>
            </a:effectRef>
            <a:fontRef idx="minor">
              <a:schemeClr val="lt1"/>
            </a:fontRef>
          </p:style>
          <p:txBody>
            <a:bodyPr lIns="0" rIns="0" anchor="ctr"/>
            <a:lstStyle/>
            <a:p>
              <a:pPr algn="ctr">
                <a:lnSpc>
                  <a:spcPct val="107000"/>
                </a:lnSpc>
                <a:defRPr/>
              </a:pPr>
              <a:r>
                <a:rPr lang="en-US" sz="1400" dirty="0">
                  <a:solidFill>
                    <a:schemeClr val="tx1"/>
                  </a:solidFill>
                </a:rPr>
                <a:t>Publish</a:t>
              </a:r>
            </a:p>
          </p:txBody>
        </p:sp>
        <p:sp>
          <p:nvSpPr>
            <p:cNvPr id="30" name="Circular Arrow 29"/>
            <p:cNvSpPr/>
            <p:nvPr/>
          </p:nvSpPr>
          <p:spPr>
            <a:xfrm rot="16200000">
              <a:off x="2950471" y="2883976"/>
              <a:ext cx="991997" cy="914517"/>
            </a:xfrm>
            <a:prstGeom prst="circularArrow">
              <a:avLst>
                <a:gd name="adj1" fmla="val 12500"/>
                <a:gd name="adj2" fmla="val 1142319"/>
                <a:gd name="adj3" fmla="val 20457681"/>
                <a:gd name="adj4" fmla="val 17096121"/>
                <a:gd name="adj5" fmla="val 12500"/>
              </a:avLst>
            </a:prstGeom>
          </p:spPr>
          <p:style>
            <a:lnRef idx="1">
              <a:schemeClr val="accent3"/>
            </a:lnRef>
            <a:fillRef idx="2">
              <a:schemeClr val="accent3"/>
            </a:fillRef>
            <a:effectRef idx="1">
              <a:schemeClr val="accent3"/>
            </a:effectRef>
            <a:fontRef idx="minor">
              <a:schemeClr val="dk1"/>
            </a:fontRef>
          </p:style>
          <p:txBody>
            <a:bodyPr anchor="ctr"/>
            <a:lstStyle/>
            <a:p>
              <a:pPr algn="ctr">
                <a:lnSpc>
                  <a:spcPct val="107000"/>
                </a:lnSpc>
                <a:defRPr/>
              </a:pPr>
              <a:endParaRPr lang="en-US">
                <a:solidFill>
                  <a:schemeClr val="tx1"/>
                </a:solidFill>
              </a:endParaRPr>
            </a:p>
          </p:txBody>
        </p:sp>
        <p:sp>
          <p:nvSpPr>
            <p:cNvPr id="31" name="Circular Arrow 30"/>
            <p:cNvSpPr/>
            <p:nvPr/>
          </p:nvSpPr>
          <p:spPr>
            <a:xfrm rot="21369293">
              <a:off x="4154586" y="2810318"/>
              <a:ext cx="989139" cy="915811"/>
            </a:xfrm>
            <a:prstGeom prst="circularArrow">
              <a:avLst>
                <a:gd name="adj1" fmla="val 12500"/>
                <a:gd name="adj2" fmla="val 1142319"/>
                <a:gd name="adj3" fmla="val 20457681"/>
                <a:gd name="adj4" fmla="val 17096121"/>
                <a:gd name="adj5" fmla="val 12500"/>
              </a:avLst>
            </a:prstGeom>
          </p:spPr>
          <p:style>
            <a:lnRef idx="1">
              <a:schemeClr val="accent3"/>
            </a:lnRef>
            <a:fillRef idx="2">
              <a:schemeClr val="accent3"/>
            </a:fillRef>
            <a:effectRef idx="1">
              <a:schemeClr val="accent3"/>
            </a:effectRef>
            <a:fontRef idx="minor">
              <a:schemeClr val="dk1"/>
            </a:fontRef>
          </p:style>
          <p:txBody>
            <a:bodyPr anchor="ctr"/>
            <a:lstStyle/>
            <a:p>
              <a:pPr algn="ctr">
                <a:lnSpc>
                  <a:spcPct val="107000"/>
                </a:lnSpc>
                <a:defRPr/>
              </a:pPr>
              <a:endParaRPr lang="en-US">
                <a:solidFill>
                  <a:schemeClr val="tx1"/>
                </a:solidFill>
              </a:endParaRPr>
            </a:p>
          </p:txBody>
        </p:sp>
        <p:sp>
          <p:nvSpPr>
            <p:cNvPr id="32" name="Circular Arrow 31"/>
            <p:cNvSpPr/>
            <p:nvPr/>
          </p:nvSpPr>
          <p:spPr>
            <a:xfrm rot="5400000">
              <a:off x="4305576" y="3343468"/>
              <a:ext cx="990409" cy="914517"/>
            </a:xfrm>
            <a:prstGeom prst="circularArrow">
              <a:avLst>
                <a:gd name="adj1" fmla="val 12500"/>
                <a:gd name="adj2" fmla="val 1142319"/>
                <a:gd name="adj3" fmla="val 20457681"/>
                <a:gd name="adj4" fmla="val 17096121"/>
                <a:gd name="adj5" fmla="val 12500"/>
              </a:avLst>
            </a:prstGeom>
          </p:spPr>
          <p:style>
            <a:lnRef idx="1">
              <a:schemeClr val="accent3"/>
            </a:lnRef>
            <a:fillRef idx="2">
              <a:schemeClr val="accent3"/>
            </a:fillRef>
            <a:effectRef idx="1">
              <a:schemeClr val="accent3"/>
            </a:effectRef>
            <a:fontRef idx="minor">
              <a:schemeClr val="dk1"/>
            </a:fontRef>
          </p:style>
          <p:txBody>
            <a:bodyPr anchor="ctr"/>
            <a:lstStyle/>
            <a:p>
              <a:pPr algn="ctr">
                <a:lnSpc>
                  <a:spcPct val="107000"/>
                </a:lnSpc>
                <a:defRPr/>
              </a:pPr>
              <a:endParaRPr lang="en-US">
                <a:solidFill>
                  <a:schemeClr val="tx1"/>
                </a:solidFill>
              </a:endParaRPr>
            </a:p>
          </p:txBody>
        </p:sp>
        <p:sp>
          <p:nvSpPr>
            <p:cNvPr id="33" name="Circular Arrow 32"/>
            <p:cNvSpPr/>
            <p:nvPr/>
          </p:nvSpPr>
          <p:spPr>
            <a:xfrm rot="11189973">
              <a:off x="3017790" y="3526143"/>
              <a:ext cx="990727" cy="914224"/>
            </a:xfrm>
            <a:prstGeom prst="circularArrow">
              <a:avLst>
                <a:gd name="adj1" fmla="val 12500"/>
                <a:gd name="adj2" fmla="val 1142319"/>
                <a:gd name="adj3" fmla="val 20457681"/>
                <a:gd name="adj4" fmla="val 17096121"/>
                <a:gd name="adj5" fmla="val 12500"/>
              </a:avLst>
            </a:prstGeom>
          </p:spPr>
          <p:style>
            <a:lnRef idx="1">
              <a:schemeClr val="accent3"/>
            </a:lnRef>
            <a:fillRef idx="2">
              <a:schemeClr val="accent3"/>
            </a:fillRef>
            <a:effectRef idx="1">
              <a:schemeClr val="accent3"/>
            </a:effectRef>
            <a:fontRef idx="minor">
              <a:schemeClr val="dk1"/>
            </a:fontRef>
          </p:style>
          <p:txBody>
            <a:bodyPr anchor="ctr"/>
            <a:lstStyle/>
            <a:p>
              <a:pPr algn="ctr">
                <a:lnSpc>
                  <a:spcPct val="107000"/>
                </a:lnSpc>
                <a:defRPr/>
              </a:pPr>
              <a:endParaRPr lang="en-US">
                <a:solidFill>
                  <a:schemeClr val="tx1"/>
                </a:solidFill>
              </a:endParaRPr>
            </a:p>
          </p:txBody>
        </p:sp>
        <p:sp>
          <p:nvSpPr>
            <p:cNvPr id="54" name="Right Arrow 53"/>
            <p:cNvSpPr/>
            <p:nvPr/>
          </p:nvSpPr>
          <p:spPr>
            <a:xfrm>
              <a:off x="2211236" y="3424562"/>
              <a:ext cx="381049" cy="457112"/>
            </a:xfrm>
            <a:prstGeom prst="rightArrow">
              <a:avLst/>
            </a:prstGeom>
          </p:spPr>
          <p:style>
            <a:lnRef idx="1">
              <a:schemeClr val="accent3"/>
            </a:lnRef>
            <a:fillRef idx="2">
              <a:schemeClr val="accent3"/>
            </a:fillRef>
            <a:effectRef idx="1">
              <a:schemeClr val="accent3"/>
            </a:effectRef>
            <a:fontRef idx="minor">
              <a:schemeClr val="dk1"/>
            </a:fontRef>
          </p:style>
          <p:txBody>
            <a:bodyPr anchor="ctr"/>
            <a:lstStyle/>
            <a:p>
              <a:pPr algn="ctr">
                <a:lnSpc>
                  <a:spcPct val="107000"/>
                </a:lnSpc>
                <a:defRPr/>
              </a:pPr>
              <a:endParaRPr lang="en-US">
                <a:solidFill>
                  <a:schemeClr val="tx1"/>
                </a:solidFill>
              </a:endParaRPr>
            </a:p>
          </p:txBody>
        </p:sp>
        <p:grpSp>
          <p:nvGrpSpPr>
            <p:cNvPr id="3" name="Group 56"/>
            <p:cNvGrpSpPr>
              <a:grpSpLocks/>
            </p:cNvGrpSpPr>
            <p:nvPr/>
          </p:nvGrpSpPr>
          <p:grpSpPr bwMode="auto">
            <a:xfrm>
              <a:off x="116510" y="4664039"/>
              <a:ext cx="8148222" cy="662094"/>
              <a:chOff x="1538282" y="14409980"/>
              <a:chExt cx="6647286" cy="2588769"/>
            </a:xfrm>
          </p:grpSpPr>
          <p:sp>
            <p:nvSpPr>
              <p:cNvPr id="10279" name="TextBox 57"/>
              <p:cNvSpPr txBox="1">
                <a:spLocks noChangeArrowheads="1"/>
              </p:cNvSpPr>
              <p:nvPr/>
            </p:nvSpPr>
            <p:spPr bwMode="auto">
              <a:xfrm>
                <a:off x="1538282" y="14409980"/>
                <a:ext cx="4120536" cy="25271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1000" b="1">
                    <a:solidFill>
                      <a:srgbClr val="B50030"/>
                    </a:solidFill>
                    <a:latin typeface="Verdana" pitchFamily="34" charset="0"/>
                    <a:cs typeface="Arial" charset="0"/>
                  </a:defRPr>
                </a:lvl1pPr>
                <a:lvl2pPr marL="742950" indent="-285750" eaLnBrk="0" hangingPunct="0">
                  <a:defRPr sz="1000" b="1">
                    <a:solidFill>
                      <a:srgbClr val="B50030"/>
                    </a:solidFill>
                    <a:latin typeface="Verdana" pitchFamily="34" charset="0"/>
                    <a:cs typeface="Arial" charset="0"/>
                  </a:defRPr>
                </a:lvl2pPr>
                <a:lvl3pPr marL="1143000" indent="-228600" eaLnBrk="0" hangingPunct="0">
                  <a:defRPr sz="1000" b="1">
                    <a:solidFill>
                      <a:srgbClr val="B50030"/>
                    </a:solidFill>
                    <a:latin typeface="Verdana" pitchFamily="34" charset="0"/>
                    <a:cs typeface="Arial" charset="0"/>
                  </a:defRPr>
                </a:lvl3pPr>
                <a:lvl4pPr marL="1600200" indent="-228600" eaLnBrk="0" hangingPunct="0">
                  <a:defRPr sz="1000" b="1">
                    <a:solidFill>
                      <a:srgbClr val="B50030"/>
                    </a:solidFill>
                    <a:latin typeface="Verdana" pitchFamily="34" charset="0"/>
                    <a:cs typeface="Arial" charset="0"/>
                  </a:defRPr>
                </a:lvl4pPr>
                <a:lvl5pPr marL="2057400" indent="-228600" eaLnBrk="0" hangingPunct="0">
                  <a:defRPr sz="1000" b="1">
                    <a:solidFill>
                      <a:srgbClr val="B50030"/>
                    </a:solidFill>
                    <a:latin typeface="Verdana" pitchFamily="34" charset="0"/>
                    <a:cs typeface="Arial" charset="0"/>
                  </a:defRPr>
                </a:lvl5pPr>
                <a:lvl6pPr marL="2514600" indent="-228600" eaLnBrk="0" fontAlgn="base" hangingPunct="0">
                  <a:spcBef>
                    <a:spcPct val="0"/>
                  </a:spcBef>
                  <a:spcAft>
                    <a:spcPct val="0"/>
                  </a:spcAft>
                  <a:defRPr sz="1000" b="1">
                    <a:solidFill>
                      <a:srgbClr val="B50030"/>
                    </a:solidFill>
                    <a:latin typeface="Verdana" pitchFamily="34" charset="0"/>
                    <a:cs typeface="Arial" charset="0"/>
                  </a:defRPr>
                </a:lvl6pPr>
                <a:lvl7pPr marL="2971800" indent="-228600" eaLnBrk="0" fontAlgn="base" hangingPunct="0">
                  <a:spcBef>
                    <a:spcPct val="0"/>
                  </a:spcBef>
                  <a:spcAft>
                    <a:spcPct val="0"/>
                  </a:spcAft>
                  <a:defRPr sz="1000" b="1">
                    <a:solidFill>
                      <a:srgbClr val="B50030"/>
                    </a:solidFill>
                    <a:latin typeface="Verdana" pitchFamily="34" charset="0"/>
                    <a:cs typeface="Arial" charset="0"/>
                  </a:defRPr>
                </a:lvl7pPr>
                <a:lvl8pPr marL="3429000" indent="-228600" eaLnBrk="0" fontAlgn="base" hangingPunct="0">
                  <a:spcBef>
                    <a:spcPct val="0"/>
                  </a:spcBef>
                  <a:spcAft>
                    <a:spcPct val="0"/>
                  </a:spcAft>
                  <a:defRPr sz="1000" b="1">
                    <a:solidFill>
                      <a:srgbClr val="B50030"/>
                    </a:solidFill>
                    <a:latin typeface="Verdana" pitchFamily="34" charset="0"/>
                    <a:cs typeface="Arial" charset="0"/>
                  </a:defRPr>
                </a:lvl8pPr>
                <a:lvl9pPr marL="3886200" indent="-228600" eaLnBrk="0" fontAlgn="base" hangingPunct="0">
                  <a:spcBef>
                    <a:spcPct val="0"/>
                  </a:spcBef>
                  <a:spcAft>
                    <a:spcPct val="0"/>
                  </a:spcAft>
                  <a:defRPr sz="1000" b="1">
                    <a:solidFill>
                      <a:srgbClr val="B50030"/>
                    </a:solidFill>
                    <a:latin typeface="Verdana" pitchFamily="34" charset="0"/>
                    <a:cs typeface="Arial" charset="0"/>
                  </a:defRPr>
                </a:lvl9pPr>
              </a:lstStyle>
              <a:p>
                <a:pPr algn="ctr" eaLnBrk="1" hangingPunct="1">
                  <a:lnSpc>
                    <a:spcPct val="107000"/>
                  </a:lnSpc>
                </a:pPr>
                <a:r>
                  <a:rPr lang="en-US" sz="1400" dirty="0">
                    <a:solidFill>
                      <a:schemeClr val="tx1"/>
                    </a:solidFill>
                  </a:rPr>
                  <a:t>Work in Progress</a:t>
                </a:r>
              </a:p>
              <a:p>
                <a:pPr algn="ctr" eaLnBrk="1" hangingPunct="1">
                  <a:lnSpc>
                    <a:spcPct val="107000"/>
                  </a:lnSpc>
                </a:pPr>
                <a:r>
                  <a:rPr lang="en-US" sz="1400" dirty="0">
                    <a:solidFill>
                      <a:schemeClr val="tx1"/>
                    </a:solidFill>
                  </a:rPr>
                  <a:t>(Collaborate/Innovate)</a:t>
                </a:r>
              </a:p>
            </p:txBody>
          </p:sp>
          <p:sp>
            <p:nvSpPr>
              <p:cNvPr id="10280" name="TextBox 60"/>
              <p:cNvSpPr txBox="1">
                <a:spLocks noChangeArrowheads="1"/>
              </p:cNvSpPr>
              <p:nvPr/>
            </p:nvSpPr>
            <p:spPr bwMode="auto">
              <a:xfrm>
                <a:off x="5862930" y="14471557"/>
                <a:ext cx="2322638" cy="25271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1000" b="1">
                    <a:solidFill>
                      <a:srgbClr val="B50030"/>
                    </a:solidFill>
                    <a:latin typeface="Verdana" pitchFamily="34" charset="0"/>
                    <a:cs typeface="Arial" charset="0"/>
                  </a:defRPr>
                </a:lvl1pPr>
                <a:lvl2pPr marL="742950" indent="-285750" eaLnBrk="0" hangingPunct="0">
                  <a:defRPr sz="1000" b="1">
                    <a:solidFill>
                      <a:srgbClr val="B50030"/>
                    </a:solidFill>
                    <a:latin typeface="Verdana" pitchFamily="34" charset="0"/>
                    <a:cs typeface="Arial" charset="0"/>
                  </a:defRPr>
                </a:lvl2pPr>
                <a:lvl3pPr marL="1143000" indent="-228600" eaLnBrk="0" hangingPunct="0">
                  <a:defRPr sz="1000" b="1">
                    <a:solidFill>
                      <a:srgbClr val="B50030"/>
                    </a:solidFill>
                    <a:latin typeface="Verdana" pitchFamily="34" charset="0"/>
                    <a:cs typeface="Arial" charset="0"/>
                  </a:defRPr>
                </a:lvl3pPr>
                <a:lvl4pPr marL="1600200" indent="-228600" eaLnBrk="0" hangingPunct="0">
                  <a:defRPr sz="1000" b="1">
                    <a:solidFill>
                      <a:srgbClr val="B50030"/>
                    </a:solidFill>
                    <a:latin typeface="Verdana" pitchFamily="34" charset="0"/>
                    <a:cs typeface="Arial" charset="0"/>
                  </a:defRPr>
                </a:lvl4pPr>
                <a:lvl5pPr marL="2057400" indent="-228600" eaLnBrk="0" hangingPunct="0">
                  <a:defRPr sz="1000" b="1">
                    <a:solidFill>
                      <a:srgbClr val="B50030"/>
                    </a:solidFill>
                    <a:latin typeface="Verdana" pitchFamily="34" charset="0"/>
                    <a:cs typeface="Arial" charset="0"/>
                  </a:defRPr>
                </a:lvl5pPr>
                <a:lvl6pPr marL="2514600" indent="-228600" eaLnBrk="0" fontAlgn="base" hangingPunct="0">
                  <a:spcBef>
                    <a:spcPct val="0"/>
                  </a:spcBef>
                  <a:spcAft>
                    <a:spcPct val="0"/>
                  </a:spcAft>
                  <a:defRPr sz="1000" b="1">
                    <a:solidFill>
                      <a:srgbClr val="B50030"/>
                    </a:solidFill>
                    <a:latin typeface="Verdana" pitchFamily="34" charset="0"/>
                    <a:cs typeface="Arial" charset="0"/>
                  </a:defRPr>
                </a:lvl6pPr>
                <a:lvl7pPr marL="2971800" indent="-228600" eaLnBrk="0" fontAlgn="base" hangingPunct="0">
                  <a:spcBef>
                    <a:spcPct val="0"/>
                  </a:spcBef>
                  <a:spcAft>
                    <a:spcPct val="0"/>
                  </a:spcAft>
                  <a:defRPr sz="1000" b="1">
                    <a:solidFill>
                      <a:srgbClr val="B50030"/>
                    </a:solidFill>
                    <a:latin typeface="Verdana" pitchFamily="34" charset="0"/>
                    <a:cs typeface="Arial" charset="0"/>
                  </a:defRPr>
                </a:lvl7pPr>
                <a:lvl8pPr marL="3429000" indent="-228600" eaLnBrk="0" fontAlgn="base" hangingPunct="0">
                  <a:spcBef>
                    <a:spcPct val="0"/>
                  </a:spcBef>
                  <a:spcAft>
                    <a:spcPct val="0"/>
                  </a:spcAft>
                  <a:defRPr sz="1000" b="1">
                    <a:solidFill>
                      <a:srgbClr val="B50030"/>
                    </a:solidFill>
                    <a:latin typeface="Verdana" pitchFamily="34" charset="0"/>
                    <a:cs typeface="Arial" charset="0"/>
                  </a:defRPr>
                </a:lvl8pPr>
                <a:lvl9pPr marL="3886200" indent="-228600" eaLnBrk="0" fontAlgn="base" hangingPunct="0">
                  <a:spcBef>
                    <a:spcPct val="0"/>
                  </a:spcBef>
                  <a:spcAft>
                    <a:spcPct val="0"/>
                  </a:spcAft>
                  <a:defRPr sz="1000" b="1">
                    <a:solidFill>
                      <a:srgbClr val="B50030"/>
                    </a:solidFill>
                    <a:latin typeface="Verdana" pitchFamily="34" charset="0"/>
                    <a:cs typeface="Arial" charset="0"/>
                  </a:defRPr>
                </a:lvl9pPr>
              </a:lstStyle>
              <a:p>
                <a:pPr algn="ctr" eaLnBrk="1" hangingPunct="1">
                  <a:lnSpc>
                    <a:spcPct val="107000"/>
                  </a:lnSpc>
                </a:pPr>
                <a:r>
                  <a:rPr lang="en-US" sz="1400" dirty="0">
                    <a:solidFill>
                      <a:schemeClr val="tx1"/>
                    </a:solidFill>
                  </a:rPr>
                  <a:t>Final Versions</a:t>
                </a:r>
              </a:p>
              <a:p>
                <a:pPr algn="ctr" eaLnBrk="1" hangingPunct="1">
                  <a:lnSpc>
                    <a:spcPct val="107000"/>
                  </a:lnSpc>
                </a:pPr>
                <a:r>
                  <a:rPr lang="en-US" sz="1400" dirty="0">
                    <a:solidFill>
                      <a:schemeClr val="tx1"/>
                    </a:solidFill>
                  </a:rPr>
                  <a:t>(Control/Secure)</a:t>
                </a:r>
              </a:p>
            </p:txBody>
          </p:sp>
        </p:grpSp>
        <p:sp>
          <p:nvSpPr>
            <p:cNvPr id="53" name="Right Arrow 52"/>
            <p:cNvSpPr/>
            <p:nvPr/>
          </p:nvSpPr>
          <p:spPr>
            <a:xfrm>
              <a:off x="5448564" y="3369010"/>
              <a:ext cx="381049" cy="457112"/>
            </a:xfrm>
            <a:prstGeom prst="rightArrow">
              <a:avLst/>
            </a:prstGeom>
          </p:spPr>
          <p:style>
            <a:lnRef idx="1">
              <a:schemeClr val="accent3"/>
            </a:lnRef>
            <a:fillRef idx="2">
              <a:schemeClr val="accent3"/>
            </a:fillRef>
            <a:effectRef idx="1">
              <a:schemeClr val="accent3"/>
            </a:effectRef>
            <a:fontRef idx="minor">
              <a:schemeClr val="dk1"/>
            </a:fontRef>
          </p:style>
          <p:txBody>
            <a:bodyPr anchor="ctr"/>
            <a:lstStyle/>
            <a:p>
              <a:pPr algn="ctr">
                <a:lnSpc>
                  <a:spcPct val="107000"/>
                </a:lnSpc>
                <a:defRPr/>
              </a:pPr>
              <a:endParaRPr lang="en-US">
                <a:solidFill>
                  <a:schemeClr val="tx1"/>
                </a:solidFill>
              </a:endParaRPr>
            </a:p>
          </p:txBody>
        </p:sp>
        <p:sp>
          <p:nvSpPr>
            <p:cNvPr id="7" name="Rounded Rectangle 6"/>
            <p:cNvSpPr/>
            <p:nvPr/>
          </p:nvSpPr>
          <p:spPr>
            <a:xfrm>
              <a:off x="5886735" y="3035545"/>
              <a:ext cx="2057572" cy="437878"/>
            </a:xfrm>
            <a:prstGeom prst="roundRect">
              <a:avLst/>
            </a:prstGeom>
          </p:spPr>
          <p:style>
            <a:lnRef idx="0">
              <a:schemeClr val="accent3"/>
            </a:lnRef>
            <a:fillRef idx="3">
              <a:schemeClr val="accent3"/>
            </a:fillRef>
            <a:effectRef idx="3">
              <a:schemeClr val="accent3"/>
            </a:effectRef>
            <a:fontRef idx="minor">
              <a:schemeClr val="lt1"/>
            </a:fontRef>
          </p:style>
          <p:txBody>
            <a:bodyPr lIns="0" rIns="0"/>
            <a:lstStyle/>
            <a:p>
              <a:pPr algn="ctr">
                <a:lnSpc>
                  <a:spcPct val="107000"/>
                </a:lnSpc>
                <a:defRPr/>
              </a:pPr>
              <a:r>
                <a:rPr lang="en-US" sz="1400" dirty="0">
                  <a:solidFill>
                    <a:schemeClr val="tx1"/>
                  </a:solidFill>
                </a:rPr>
                <a:t>Reference/ Archive</a:t>
              </a:r>
            </a:p>
          </p:txBody>
        </p:sp>
        <p:sp>
          <p:nvSpPr>
            <p:cNvPr id="5" name="Rounded Rectangle 4"/>
            <p:cNvSpPr/>
            <p:nvPr/>
          </p:nvSpPr>
          <p:spPr>
            <a:xfrm>
              <a:off x="5886735" y="3726627"/>
              <a:ext cx="2057572" cy="456383"/>
            </a:xfrm>
            <a:prstGeom prst="roundRect">
              <a:avLst/>
            </a:prstGeom>
          </p:spPr>
          <p:style>
            <a:lnRef idx="0">
              <a:schemeClr val="accent3"/>
            </a:lnRef>
            <a:fillRef idx="3">
              <a:schemeClr val="accent3"/>
            </a:fillRef>
            <a:effectRef idx="3">
              <a:schemeClr val="accent3"/>
            </a:effectRef>
            <a:fontRef idx="minor">
              <a:schemeClr val="lt1"/>
            </a:fontRef>
          </p:style>
          <p:txBody>
            <a:bodyPr anchor="ctr"/>
            <a:lstStyle/>
            <a:p>
              <a:pPr algn="ctr">
                <a:lnSpc>
                  <a:spcPct val="107000"/>
                </a:lnSpc>
                <a:defRPr/>
              </a:pPr>
              <a:r>
                <a:rPr lang="en-US" sz="1400" dirty="0">
                  <a:solidFill>
                    <a:schemeClr val="tx1"/>
                  </a:solidFill>
                </a:rPr>
                <a:t>Dispose</a:t>
              </a:r>
            </a:p>
          </p:txBody>
        </p:sp>
        <p:sp>
          <p:nvSpPr>
            <p:cNvPr id="28" name="Rounded Rectangle 27"/>
            <p:cNvSpPr/>
            <p:nvPr/>
          </p:nvSpPr>
          <p:spPr>
            <a:xfrm>
              <a:off x="4343400" y="3419820"/>
              <a:ext cx="1047750" cy="381000"/>
            </a:xfrm>
            <a:prstGeom prst="roundRect">
              <a:avLst/>
            </a:prstGeom>
          </p:spPr>
          <p:style>
            <a:lnRef idx="0">
              <a:schemeClr val="accent3"/>
            </a:lnRef>
            <a:fillRef idx="3">
              <a:schemeClr val="accent3"/>
            </a:fillRef>
            <a:effectRef idx="3">
              <a:schemeClr val="accent3"/>
            </a:effectRef>
            <a:fontRef idx="minor">
              <a:schemeClr val="lt1"/>
            </a:fontRef>
          </p:style>
          <p:txBody>
            <a:bodyPr lIns="0" rIns="0" anchor="ctr"/>
            <a:lstStyle/>
            <a:p>
              <a:pPr algn="ctr">
                <a:lnSpc>
                  <a:spcPct val="107000"/>
                </a:lnSpc>
                <a:defRPr/>
              </a:pPr>
              <a:r>
                <a:rPr lang="en-US" sz="1400" dirty="0">
                  <a:solidFill>
                    <a:schemeClr val="tx1"/>
                  </a:solidFill>
                </a:rPr>
                <a:t>Reuse</a:t>
              </a:r>
            </a:p>
          </p:txBody>
        </p:sp>
      </p:grpSp>
      <p:sp>
        <p:nvSpPr>
          <p:cNvPr id="26" name="Rounded Rectangle 25"/>
          <p:cNvSpPr/>
          <p:nvPr/>
        </p:nvSpPr>
        <p:spPr bwMode="auto">
          <a:xfrm>
            <a:off x="1621766" y="1473007"/>
            <a:ext cx="6211019" cy="1746594"/>
          </a:xfrm>
          <a:prstGeom prst="roundRect">
            <a:avLst/>
          </a:prstGeom>
          <a:solidFill>
            <a:schemeClr val="accent6">
              <a:lumMod val="50000"/>
              <a:alpha val="34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6">
              <a:shade val="50000"/>
            </a:schemeClr>
          </a:lnRef>
          <a:fillRef idx="1">
            <a:schemeClr val="accent6"/>
          </a:fillRef>
          <a:effectRef idx="0">
            <a:schemeClr val="accent6"/>
          </a:effectRef>
          <a:fontRef idx="minor">
            <a:schemeClr val="lt1"/>
          </a:fontRef>
        </p:style>
        <p:txBody>
          <a:bodyPr lIns="0" rIns="0"/>
          <a:lstStyle/>
          <a:p>
            <a:pPr algn="r">
              <a:lnSpc>
                <a:spcPct val="107000"/>
              </a:lnSpc>
              <a:defRPr/>
            </a:pPr>
            <a:r>
              <a:rPr lang="en-US" sz="2000" b="1" dirty="0" smtClean="0">
                <a:solidFill>
                  <a:schemeClr val="tx1"/>
                </a:solidFill>
              </a:rPr>
              <a:t>Livelink</a:t>
            </a:r>
            <a:endParaRPr lang="en-US" sz="2000" b="1" dirty="0">
              <a:solidFill>
                <a:schemeClr val="tx1"/>
              </a:solidFill>
            </a:endParaRPr>
          </a:p>
        </p:txBody>
      </p:sp>
      <p:sp>
        <p:nvSpPr>
          <p:cNvPr id="10243" name="TextBox 34"/>
          <p:cNvSpPr txBox="1">
            <a:spLocks noChangeArrowheads="1"/>
          </p:cNvSpPr>
          <p:nvPr/>
        </p:nvSpPr>
        <p:spPr bwMode="auto">
          <a:xfrm>
            <a:off x="0" y="99010"/>
            <a:ext cx="9532576" cy="6192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1000" b="1">
                <a:solidFill>
                  <a:srgbClr val="B50030"/>
                </a:solidFill>
                <a:latin typeface="Verdana" pitchFamily="34" charset="0"/>
                <a:cs typeface="Arial" charset="0"/>
              </a:defRPr>
            </a:lvl1pPr>
            <a:lvl2pPr marL="742950" indent="-285750" eaLnBrk="0" hangingPunct="0">
              <a:defRPr sz="1000" b="1">
                <a:solidFill>
                  <a:srgbClr val="B50030"/>
                </a:solidFill>
                <a:latin typeface="Verdana" pitchFamily="34" charset="0"/>
                <a:cs typeface="Arial" charset="0"/>
              </a:defRPr>
            </a:lvl2pPr>
            <a:lvl3pPr marL="1143000" indent="-228600" eaLnBrk="0" hangingPunct="0">
              <a:defRPr sz="1000" b="1">
                <a:solidFill>
                  <a:srgbClr val="B50030"/>
                </a:solidFill>
                <a:latin typeface="Verdana" pitchFamily="34" charset="0"/>
                <a:cs typeface="Arial" charset="0"/>
              </a:defRPr>
            </a:lvl3pPr>
            <a:lvl4pPr marL="1600200" indent="-228600" eaLnBrk="0" hangingPunct="0">
              <a:defRPr sz="1000" b="1">
                <a:solidFill>
                  <a:srgbClr val="B50030"/>
                </a:solidFill>
                <a:latin typeface="Verdana" pitchFamily="34" charset="0"/>
                <a:cs typeface="Arial" charset="0"/>
              </a:defRPr>
            </a:lvl4pPr>
            <a:lvl5pPr marL="2057400" indent="-228600" eaLnBrk="0" hangingPunct="0">
              <a:defRPr sz="1000" b="1">
                <a:solidFill>
                  <a:srgbClr val="B50030"/>
                </a:solidFill>
                <a:latin typeface="Verdana" pitchFamily="34" charset="0"/>
                <a:cs typeface="Arial" charset="0"/>
              </a:defRPr>
            </a:lvl5pPr>
            <a:lvl6pPr marL="2514600" indent="-228600" eaLnBrk="0" fontAlgn="base" hangingPunct="0">
              <a:spcBef>
                <a:spcPct val="0"/>
              </a:spcBef>
              <a:spcAft>
                <a:spcPct val="0"/>
              </a:spcAft>
              <a:defRPr sz="1000" b="1">
                <a:solidFill>
                  <a:srgbClr val="B50030"/>
                </a:solidFill>
                <a:latin typeface="Verdana" pitchFamily="34" charset="0"/>
                <a:cs typeface="Arial" charset="0"/>
              </a:defRPr>
            </a:lvl6pPr>
            <a:lvl7pPr marL="2971800" indent="-228600" eaLnBrk="0" fontAlgn="base" hangingPunct="0">
              <a:spcBef>
                <a:spcPct val="0"/>
              </a:spcBef>
              <a:spcAft>
                <a:spcPct val="0"/>
              </a:spcAft>
              <a:defRPr sz="1000" b="1">
                <a:solidFill>
                  <a:srgbClr val="B50030"/>
                </a:solidFill>
                <a:latin typeface="Verdana" pitchFamily="34" charset="0"/>
                <a:cs typeface="Arial" charset="0"/>
              </a:defRPr>
            </a:lvl7pPr>
            <a:lvl8pPr marL="3429000" indent="-228600" eaLnBrk="0" fontAlgn="base" hangingPunct="0">
              <a:spcBef>
                <a:spcPct val="0"/>
              </a:spcBef>
              <a:spcAft>
                <a:spcPct val="0"/>
              </a:spcAft>
              <a:defRPr sz="1000" b="1">
                <a:solidFill>
                  <a:srgbClr val="B50030"/>
                </a:solidFill>
                <a:latin typeface="Verdana" pitchFamily="34" charset="0"/>
                <a:cs typeface="Arial" charset="0"/>
              </a:defRPr>
            </a:lvl8pPr>
            <a:lvl9pPr marL="3886200" indent="-228600" eaLnBrk="0" fontAlgn="base" hangingPunct="0">
              <a:spcBef>
                <a:spcPct val="0"/>
              </a:spcBef>
              <a:spcAft>
                <a:spcPct val="0"/>
              </a:spcAft>
              <a:defRPr sz="1000" b="1">
                <a:solidFill>
                  <a:srgbClr val="B50030"/>
                </a:solidFill>
                <a:latin typeface="Verdana" pitchFamily="34" charset="0"/>
                <a:cs typeface="Arial" charset="0"/>
              </a:defRPr>
            </a:lvl9pPr>
          </a:lstStyle>
          <a:p>
            <a:pPr eaLnBrk="1" hangingPunct="1">
              <a:lnSpc>
                <a:spcPct val="107000"/>
              </a:lnSpc>
            </a:pPr>
            <a:r>
              <a:rPr lang="en-US" sz="3200" dirty="0">
                <a:solidFill>
                  <a:schemeClr val="tx1"/>
                </a:solidFill>
              </a:rPr>
              <a:t>The </a:t>
            </a:r>
            <a:r>
              <a:rPr lang="en-US" sz="2800" dirty="0" smtClean="0">
                <a:solidFill>
                  <a:schemeClr val="tx1"/>
                </a:solidFill>
              </a:rPr>
              <a:t>Content </a:t>
            </a:r>
            <a:r>
              <a:rPr lang="en-US" sz="3200" dirty="0" smtClean="0">
                <a:solidFill>
                  <a:schemeClr val="tx1"/>
                </a:solidFill>
              </a:rPr>
              <a:t>Lifecycle: Before and After</a:t>
            </a:r>
            <a:endParaRPr lang="en-US" sz="3200" dirty="0">
              <a:solidFill>
                <a:schemeClr val="tx1"/>
              </a:solidFill>
            </a:endParaRPr>
          </a:p>
        </p:txBody>
      </p:sp>
      <p:grpSp>
        <p:nvGrpSpPr>
          <p:cNvPr id="34" name="Group 7"/>
          <p:cNvGrpSpPr>
            <a:grpSpLocks/>
          </p:cNvGrpSpPr>
          <p:nvPr/>
        </p:nvGrpSpPr>
        <p:grpSpPr bwMode="auto">
          <a:xfrm>
            <a:off x="271942" y="3816602"/>
            <a:ext cx="8678862" cy="2213259"/>
            <a:chOff x="340561" y="2210360"/>
            <a:chExt cx="8679976" cy="2561727"/>
          </a:xfrm>
        </p:grpSpPr>
        <p:sp>
          <p:nvSpPr>
            <p:cNvPr id="35" name="Right Arrow 34"/>
            <p:cNvSpPr/>
            <p:nvPr/>
          </p:nvSpPr>
          <p:spPr>
            <a:xfrm>
              <a:off x="340561" y="2210360"/>
              <a:ext cx="8679976" cy="2561727"/>
            </a:xfrm>
            <a:prstGeom prst="rightArrow">
              <a:avLst>
                <a:gd name="adj1" fmla="val 93733"/>
                <a:gd name="adj2" fmla="val 19962"/>
              </a:avLst>
            </a:prstGeom>
            <a:solidFill>
              <a:schemeClr val="accent3">
                <a:lumMod val="20000"/>
                <a:lumOff val="80000"/>
              </a:schemeClr>
            </a:solidFill>
            <a:ln>
              <a:solidFill>
                <a:schemeClr val="accent3">
                  <a:lumMod val="75000"/>
                </a:schemeClr>
              </a:solidFill>
            </a:ln>
          </p:spPr>
          <p:style>
            <a:lnRef idx="1">
              <a:schemeClr val="dk1"/>
            </a:lnRef>
            <a:fillRef idx="2">
              <a:schemeClr val="dk1"/>
            </a:fillRef>
            <a:effectRef idx="1">
              <a:schemeClr val="dk1"/>
            </a:effectRef>
            <a:fontRef idx="minor">
              <a:schemeClr val="dk1"/>
            </a:fontRef>
          </p:style>
          <p:txBody>
            <a:bodyPr anchor="ctr"/>
            <a:lstStyle/>
            <a:p>
              <a:pPr algn="ctr">
                <a:lnSpc>
                  <a:spcPct val="107000"/>
                </a:lnSpc>
                <a:defRPr/>
              </a:pPr>
              <a:endParaRPr lang="en-US" dirty="0">
                <a:solidFill>
                  <a:schemeClr val="tx1"/>
                </a:solidFill>
              </a:endParaRPr>
            </a:p>
          </p:txBody>
        </p:sp>
        <p:sp>
          <p:nvSpPr>
            <p:cNvPr id="37" name="Rounded Rectangle 36"/>
            <p:cNvSpPr/>
            <p:nvPr/>
          </p:nvSpPr>
          <p:spPr>
            <a:xfrm>
              <a:off x="504750" y="2483731"/>
              <a:ext cx="7518411" cy="2053874"/>
            </a:xfrm>
            <a:prstGeom prst="roundRect">
              <a:avLst/>
            </a:prstGeom>
            <a:solidFill>
              <a:schemeClr val="accent6">
                <a:lumMod val="75000"/>
                <a:alpha val="17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6">
                <a:shade val="50000"/>
              </a:schemeClr>
            </a:lnRef>
            <a:fillRef idx="1">
              <a:schemeClr val="accent6"/>
            </a:fillRef>
            <a:effectRef idx="0">
              <a:schemeClr val="accent6"/>
            </a:effectRef>
            <a:fontRef idx="minor">
              <a:schemeClr val="lt1"/>
            </a:fontRef>
          </p:style>
          <p:txBody>
            <a:bodyPr lIns="0" rIns="0"/>
            <a:lstStyle/>
            <a:p>
              <a:pPr algn="ctr">
                <a:lnSpc>
                  <a:spcPct val="107000"/>
                </a:lnSpc>
                <a:defRPr/>
              </a:pPr>
              <a:endParaRPr lang="en-US" sz="2400" b="1" dirty="0">
                <a:solidFill>
                  <a:schemeClr val="tx1"/>
                </a:solidFill>
              </a:endParaRPr>
            </a:p>
          </p:txBody>
        </p:sp>
        <p:sp>
          <p:nvSpPr>
            <p:cNvPr id="38" name="Rounded Rectangle 37"/>
            <p:cNvSpPr/>
            <p:nvPr/>
          </p:nvSpPr>
          <p:spPr>
            <a:xfrm>
              <a:off x="2691993" y="3438367"/>
              <a:ext cx="1211343" cy="381000"/>
            </a:xfrm>
            <a:prstGeom prst="roundRect">
              <a:avLst/>
            </a:prstGeom>
          </p:spPr>
          <p:style>
            <a:lnRef idx="0">
              <a:schemeClr val="accent3"/>
            </a:lnRef>
            <a:fillRef idx="3">
              <a:schemeClr val="accent3"/>
            </a:fillRef>
            <a:effectRef idx="3">
              <a:schemeClr val="accent3"/>
            </a:effectRef>
            <a:fontRef idx="minor">
              <a:schemeClr val="lt1"/>
            </a:fontRef>
          </p:style>
          <p:txBody>
            <a:bodyPr lIns="0" rIns="0" anchor="ctr"/>
            <a:lstStyle/>
            <a:p>
              <a:pPr algn="ctr">
                <a:lnSpc>
                  <a:spcPct val="107000"/>
                </a:lnSpc>
                <a:defRPr/>
              </a:pPr>
              <a:r>
                <a:rPr lang="en-US" sz="1400" dirty="0">
                  <a:solidFill>
                    <a:schemeClr val="tx1"/>
                  </a:solidFill>
                </a:rPr>
                <a:t>Store</a:t>
              </a:r>
            </a:p>
          </p:txBody>
        </p:sp>
        <p:sp>
          <p:nvSpPr>
            <p:cNvPr id="39" name="Rounded Rectangle 38"/>
            <p:cNvSpPr/>
            <p:nvPr/>
          </p:nvSpPr>
          <p:spPr>
            <a:xfrm>
              <a:off x="651054" y="2981167"/>
              <a:ext cx="1441094" cy="1295400"/>
            </a:xfrm>
            <a:prstGeom prst="roundRect">
              <a:avLst/>
            </a:prstGeom>
          </p:spPr>
          <p:style>
            <a:lnRef idx="0">
              <a:schemeClr val="accent3"/>
            </a:lnRef>
            <a:fillRef idx="3">
              <a:schemeClr val="accent3"/>
            </a:fillRef>
            <a:effectRef idx="3">
              <a:schemeClr val="accent3"/>
            </a:effectRef>
            <a:fontRef idx="minor">
              <a:schemeClr val="lt1"/>
            </a:fontRef>
          </p:style>
          <p:txBody>
            <a:bodyPr anchor="ctr"/>
            <a:lstStyle/>
            <a:p>
              <a:pPr algn="ctr">
                <a:lnSpc>
                  <a:spcPct val="107000"/>
                </a:lnSpc>
                <a:defRPr/>
              </a:pPr>
              <a:r>
                <a:rPr lang="en-US" sz="1400" dirty="0">
                  <a:solidFill>
                    <a:schemeClr val="tx1"/>
                  </a:solidFill>
                </a:rPr>
                <a:t>Create/ Capture</a:t>
              </a:r>
            </a:p>
          </p:txBody>
        </p:sp>
        <p:sp>
          <p:nvSpPr>
            <p:cNvPr id="40" name="Rounded Rectangle 39"/>
            <p:cNvSpPr/>
            <p:nvPr/>
          </p:nvSpPr>
          <p:spPr>
            <a:xfrm>
              <a:off x="3657599" y="2873484"/>
              <a:ext cx="991569" cy="381000"/>
            </a:xfrm>
            <a:prstGeom prst="roundRect">
              <a:avLst/>
            </a:prstGeom>
          </p:spPr>
          <p:style>
            <a:lnRef idx="0">
              <a:schemeClr val="accent3"/>
            </a:lnRef>
            <a:fillRef idx="3">
              <a:schemeClr val="accent3"/>
            </a:fillRef>
            <a:effectRef idx="3">
              <a:schemeClr val="accent3"/>
            </a:effectRef>
            <a:fontRef idx="minor">
              <a:schemeClr val="lt1"/>
            </a:fontRef>
          </p:style>
          <p:txBody>
            <a:bodyPr lIns="0" rIns="0" anchor="ctr"/>
            <a:lstStyle/>
            <a:p>
              <a:pPr algn="ctr">
                <a:lnSpc>
                  <a:spcPct val="107000"/>
                </a:lnSpc>
                <a:defRPr/>
              </a:pPr>
              <a:r>
                <a:rPr lang="en-US" sz="1400" dirty="0">
                  <a:solidFill>
                    <a:schemeClr val="tx1"/>
                  </a:solidFill>
                </a:rPr>
                <a:t>Share</a:t>
              </a:r>
            </a:p>
          </p:txBody>
        </p:sp>
        <p:sp>
          <p:nvSpPr>
            <p:cNvPr id="41" name="Rounded Rectangle 40"/>
            <p:cNvSpPr/>
            <p:nvPr/>
          </p:nvSpPr>
          <p:spPr>
            <a:xfrm>
              <a:off x="3657599" y="3895567"/>
              <a:ext cx="1016813" cy="381000"/>
            </a:xfrm>
            <a:prstGeom prst="roundRect">
              <a:avLst/>
            </a:prstGeom>
          </p:spPr>
          <p:style>
            <a:lnRef idx="0">
              <a:schemeClr val="accent3"/>
            </a:lnRef>
            <a:fillRef idx="3">
              <a:schemeClr val="accent3"/>
            </a:fillRef>
            <a:effectRef idx="3">
              <a:schemeClr val="accent3"/>
            </a:effectRef>
            <a:fontRef idx="minor">
              <a:schemeClr val="lt1"/>
            </a:fontRef>
          </p:style>
          <p:txBody>
            <a:bodyPr lIns="0" rIns="0" anchor="ctr"/>
            <a:lstStyle/>
            <a:p>
              <a:pPr algn="ctr">
                <a:lnSpc>
                  <a:spcPct val="107000"/>
                </a:lnSpc>
                <a:defRPr/>
              </a:pPr>
              <a:r>
                <a:rPr lang="en-US" sz="1400" dirty="0">
                  <a:solidFill>
                    <a:schemeClr val="tx1"/>
                  </a:solidFill>
                </a:rPr>
                <a:t>Publish</a:t>
              </a:r>
            </a:p>
          </p:txBody>
        </p:sp>
        <p:sp>
          <p:nvSpPr>
            <p:cNvPr id="42" name="Circular Arrow 41"/>
            <p:cNvSpPr/>
            <p:nvPr/>
          </p:nvSpPr>
          <p:spPr>
            <a:xfrm rot="16200000">
              <a:off x="2950471" y="2883976"/>
              <a:ext cx="991997" cy="914517"/>
            </a:xfrm>
            <a:prstGeom prst="circularArrow">
              <a:avLst>
                <a:gd name="adj1" fmla="val 12500"/>
                <a:gd name="adj2" fmla="val 1142319"/>
                <a:gd name="adj3" fmla="val 20457681"/>
                <a:gd name="adj4" fmla="val 17096121"/>
                <a:gd name="adj5" fmla="val 12500"/>
              </a:avLst>
            </a:prstGeom>
          </p:spPr>
          <p:style>
            <a:lnRef idx="1">
              <a:schemeClr val="accent3"/>
            </a:lnRef>
            <a:fillRef idx="2">
              <a:schemeClr val="accent3"/>
            </a:fillRef>
            <a:effectRef idx="1">
              <a:schemeClr val="accent3"/>
            </a:effectRef>
            <a:fontRef idx="minor">
              <a:schemeClr val="dk1"/>
            </a:fontRef>
          </p:style>
          <p:txBody>
            <a:bodyPr anchor="ctr"/>
            <a:lstStyle/>
            <a:p>
              <a:pPr algn="ctr">
                <a:lnSpc>
                  <a:spcPct val="107000"/>
                </a:lnSpc>
                <a:defRPr/>
              </a:pPr>
              <a:endParaRPr lang="en-US">
                <a:solidFill>
                  <a:schemeClr val="tx1"/>
                </a:solidFill>
              </a:endParaRPr>
            </a:p>
          </p:txBody>
        </p:sp>
        <p:sp>
          <p:nvSpPr>
            <p:cNvPr id="43" name="Circular Arrow 42"/>
            <p:cNvSpPr/>
            <p:nvPr/>
          </p:nvSpPr>
          <p:spPr>
            <a:xfrm rot="21369293">
              <a:off x="4154586" y="2810318"/>
              <a:ext cx="989139" cy="915811"/>
            </a:xfrm>
            <a:prstGeom prst="circularArrow">
              <a:avLst>
                <a:gd name="adj1" fmla="val 12500"/>
                <a:gd name="adj2" fmla="val 1142319"/>
                <a:gd name="adj3" fmla="val 20457681"/>
                <a:gd name="adj4" fmla="val 17096121"/>
                <a:gd name="adj5" fmla="val 12500"/>
              </a:avLst>
            </a:prstGeom>
          </p:spPr>
          <p:style>
            <a:lnRef idx="1">
              <a:schemeClr val="accent3"/>
            </a:lnRef>
            <a:fillRef idx="2">
              <a:schemeClr val="accent3"/>
            </a:fillRef>
            <a:effectRef idx="1">
              <a:schemeClr val="accent3"/>
            </a:effectRef>
            <a:fontRef idx="minor">
              <a:schemeClr val="dk1"/>
            </a:fontRef>
          </p:style>
          <p:txBody>
            <a:bodyPr anchor="ctr"/>
            <a:lstStyle/>
            <a:p>
              <a:pPr algn="ctr">
                <a:lnSpc>
                  <a:spcPct val="107000"/>
                </a:lnSpc>
                <a:defRPr/>
              </a:pPr>
              <a:endParaRPr lang="en-US">
                <a:solidFill>
                  <a:schemeClr val="tx1"/>
                </a:solidFill>
              </a:endParaRPr>
            </a:p>
          </p:txBody>
        </p:sp>
        <p:sp>
          <p:nvSpPr>
            <p:cNvPr id="44" name="Circular Arrow 43"/>
            <p:cNvSpPr/>
            <p:nvPr/>
          </p:nvSpPr>
          <p:spPr>
            <a:xfrm rot="5400000">
              <a:off x="4305576" y="3343468"/>
              <a:ext cx="990409" cy="914517"/>
            </a:xfrm>
            <a:prstGeom prst="circularArrow">
              <a:avLst>
                <a:gd name="adj1" fmla="val 12500"/>
                <a:gd name="adj2" fmla="val 1142319"/>
                <a:gd name="adj3" fmla="val 20457681"/>
                <a:gd name="adj4" fmla="val 17096121"/>
                <a:gd name="adj5" fmla="val 12500"/>
              </a:avLst>
            </a:prstGeom>
          </p:spPr>
          <p:style>
            <a:lnRef idx="1">
              <a:schemeClr val="accent3"/>
            </a:lnRef>
            <a:fillRef idx="2">
              <a:schemeClr val="accent3"/>
            </a:fillRef>
            <a:effectRef idx="1">
              <a:schemeClr val="accent3"/>
            </a:effectRef>
            <a:fontRef idx="minor">
              <a:schemeClr val="dk1"/>
            </a:fontRef>
          </p:style>
          <p:txBody>
            <a:bodyPr anchor="ctr"/>
            <a:lstStyle/>
            <a:p>
              <a:pPr algn="ctr">
                <a:lnSpc>
                  <a:spcPct val="107000"/>
                </a:lnSpc>
                <a:defRPr/>
              </a:pPr>
              <a:endParaRPr lang="en-US">
                <a:solidFill>
                  <a:schemeClr val="tx1"/>
                </a:solidFill>
              </a:endParaRPr>
            </a:p>
          </p:txBody>
        </p:sp>
        <p:sp>
          <p:nvSpPr>
            <p:cNvPr id="45" name="Circular Arrow 44"/>
            <p:cNvSpPr/>
            <p:nvPr/>
          </p:nvSpPr>
          <p:spPr>
            <a:xfrm rot="11189973">
              <a:off x="3017790" y="3526143"/>
              <a:ext cx="990727" cy="914224"/>
            </a:xfrm>
            <a:prstGeom prst="circularArrow">
              <a:avLst>
                <a:gd name="adj1" fmla="val 12500"/>
                <a:gd name="adj2" fmla="val 1142319"/>
                <a:gd name="adj3" fmla="val 20457681"/>
                <a:gd name="adj4" fmla="val 17096121"/>
                <a:gd name="adj5" fmla="val 12500"/>
              </a:avLst>
            </a:prstGeom>
          </p:spPr>
          <p:style>
            <a:lnRef idx="1">
              <a:schemeClr val="accent3"/>
            </a:lnRef>
            <a:fillRef idx="2">
              <a:schemeClr val="accent3"/>
            </a:fillRef>
            <a:effectRef idx="1">
              <a:schemeClr val="accent3"/>
            </a:effectRef>
            <a:fontRef idx="minor">
              <a:schemeClr val="dk1"/>
            </a:fontRef>
          </p:style>
          <p:txBody>
            <a:bodyPr anchor="ctr"/>
            <a:lstStyle/>
            <a:p>
              <a:pPr algn="ctr">
                <a:lnSpc>
                  <a:spcPct val="107000"/>
                </a:lnSpc>
                <a:defRPr/>
              </a:pPr>
              <a:endParaRPr lang="en-US">
                <a:solidFill>
                  <a:schemeClr val="tx1"/>
                </a:solidFill>
              </a:endParaRPr>
            </a:p>
          </p:txBody>
        </p:sp>
        <p:sp>
          <p:nvSpPr>
            <p:cNvPr id="46" name="Right Arrow 45"/>
            <p:cNvSpPr/>
            <p:nvPr/>
          </p:nvSpPr>
          <p:spPr>
            <a:xfrm>
              <a:off x="2211236" y="3424562"/>
              <a:ext cx="381049" cy="457112"/>
            </a:xfrm>
            <a:prstGeom prst="rightArrow">
              <a:avLst/>
            </a:prstGeom>
          </p:spPr>
          <p:style>
            <a:lnRef idx="1">
              <a:schemeClr val="accent3"/>
            </a:lnRef>
            <a:fillRef idx="2">
              <a:schemeClr val="accent3"/>
            </a:fillRef>
            <a:effectRef idx="1">
              <a:schemeClr val="accent3"/>
            </a:effectRef>
            <a:fontRef idx="minor">
              <a:schemeClr val="dk1"/>
            </a:fontRef>
          </p:style>
          <p:txBody>
            <a:bodyPr anchor="ctr"/>
            <a:lstStyle/>
            <a:p>
              <a:pPr algn="ctr">
                <a:lnSpc>
                  <a:spcPct val="107000"/>
                </a:lnSpc>
                <a:defRPr/>
              </a:pPr>
              <a:endParaRPr lang="en-US">
                <a:solidFill>
                  <a:schemeClr val="tx1"/>
                </a:solidFill>
              </a:endParaRPr>
            </a:p>
          </p:txBody>
        </p:sp>
        <p:sp>
          <p:nvSpPr>
            <p:cNvPr id="48" name="Right Arrow 47"/>
            <p:cNvSpPr/>
            <p:nvPr/>
          </p:nvSpPr>
          <p:spPr>
            <a:xfrm>
              <a:off x="5448564" y="3369010"/>
              <a:ext cx="381049" cy="457112"/>
            </a:xfrm>
            <a:prstGeom prst="rightArrow">
              <a:avLst/>
            </a:prstGeom>
          </p:spPr>
          <p:style>
            <a:lnRef idx="1">
              <a:schemeClr val="accent3"/>
            </a:lnRef>
            <a:fillRef idx="2">
              <a:schemeClr val="accent3"/>
            </a:fillRef>
            <a:effectRef idx="1">
              <a:schemeClr val="accent3"/>
            </a:effectRef>
            <a:fontRef idx="minor">
              <a:schemeClr val="dk1"/>
            </a:fontRef>
          </p:style>
          <p:txBody>
            <a:bodyPr anchor="ctr"/>
            <a:lstStyle/>
            <a:p>
              <a:pPr algn="ctr">
                <a:lnSpc>
                  <a:spcPct val="107000"/>
                </a:lnSpc>
                <a:defRPr/>
              </a:pPr>
              <a:endParaRPr lang="en-US">
                <a:solidFill>
                  <a:schemeClr val="tx1"/>
                </a:solidFill>
              </a:endParaRPr>
            </a:p>
          </p:txBody>
        </p:sp>
        <p:sp>
          <p:nvSpPr>
            <p:cNvPr id="49" name="Rounded Rectangle 48"/>
            <p:cNvSpPr/>
            <p:nvPr/>
          </p:nvSpPr>
          <p:spPr>
            <a:xfrm>
              <a:off x="5886735" y="3035545"/>
              <a:ext cx="2057572" cy="437878"/>
            </a:xfrm>
            <a:prstGeom prst="roundRect">
              <a:avLst/>
            </a:prstGeom>
          </p:spPr>
          <p:style>
            <a:lnRef idx="0">
              <a:schemeClr val="accent3"/>
            </a:lnRef>
            <a:fillRef idx="3">
              <a:schemeClr val="accent3"/>
            </a:fillRef>
            <a:effectRef idx="3">
              <a:schemeClr val="accent3"/>
            </a:effectRef>
            <a:fontRef idx="minor">
              <a:schemeClr val="lt1"/>
            </a:fontRef>
          </p:style>
          <p:txBody>
            <a:bodyPr lIns="0" rIns="0"/>
            <a:lstStyle/>
            <a:p>
              <a:pPr algn="ctr">
                <a:lnSpc>
                  <a:spcPct val="107000"/>
                </a:lnSpc>
                <a:defRPr/>
              </a:pPr>
              <a:r>
                <a:rPr lang="en-US" sz="1400" dirty="0">
                  <a:solidFill>
                    <a:schemeClr val="tx1"/>
                  </a:solidFill>
                </a:rPr>
                <a:t>Reference/ Archive</a:t>
              </a:r>
            </a:p>
          </p:txBody>
        </p:sp>
        <p:sp>
          <p:nvSpPr>
            <p:cNvPr id="50" name="Rounded Rectangle 49"/>
            <p:cNvSpPr/>
            <p:nvPr/>
          </p:nvSpPr>
          <p:spPr>
            <a:xfrm>
              <a:off x="5886735" y="3726627"/>
              <a:ext cx="2057572" cy="456383"/>
            </a:xfrm>
            <a:prstGeom prst="roundRect">
              <a:avLst/>
            </a:prstGeom>
          </p:spPr>
          <p:style>
            <a:lnRef idx="0">
              <a:schemeClr val="accent3"/>
            </a:lnRef>
            <a:fillRef idx="3">
              <a:schemeClr val="accent3"/>
            </a:fillRef>
            <a:effectRef idx="3">
              <a:schemeClr val="accent3"/>
            </a:effectRef>
            <a:fontRef idx="minor">
              <a:schemeClr val="lt1"/>
            </a:fontRef>
          </p:style>
          <p:txBody>
            <a:bodyPr anchor="ctr"/>
            <a:lstStyle/>
            <a:p>
              <a:pPr algn="ctr">
                <a:lnSpc>
                  <a:spcPct val="107000"/>
                </a:lnSpc>
                <a:defRPr/>
              </a:pPr>
              <a:r>
                <a:rPr lang="en-US" sz="1400" dirty="0">
                  <a:solidFill>
                    <a:schemeClr val="tx1"/>
                  </a:solidFill>
                </a:rPr>
                <a:t>Dispose</a:t>
              </a:r>
            </a:p>
          </p:txBody>
        </p:sp>
        <p:sp>
          <p:nvSpPr>
            <p:cNvPr id="51" name="Rounded Rectangle 50"/>
            <p:cNvSpPr/>
            <p:nvPr/>
          </p:nvSpPr>
          <p:spPr>
            <a:xfrm>
              <a:off x="4343400" y="3419820"/>
              <a:ext cx="1047750" cy="381000"/>
            </a:xfrm>
            <a:prstGeom prst="roundRect">
              <a:avLst/>
            </a:prstGeom>
          </p:spPr>
          <p:style>
            <a:lnRef idx="0">
              <a:schemeClr val="accent3"/>
            </a:lnRef>
            <a:fillRef idx="3">
              <a:schemeClr val="accent3"/>
            </a:fillRef>
            <a:effectRef idx="3">
              <a:schemeClr val="accent3"/>
            </a:effectRef>
            <a:fontRef idx="minor">
              <a:schemeClr val="lt1"/>
            </a:fontRef>
          </p:style>
          <p:txBody>
            <a:bodyPr lIns="0" rIns="0" anchor="ctr"/>
            <a:lstStyle/>
            <a:p>
              <a:pPr algn="ctr">
                <a:lnSpc>
                  <a:spcPct val="107000"/>
                </a:lnSpc>
                <a:defRPr/>
              </a:pPr>
              <a:r>
                <a:rPr lang="en-US" sz="1400" dirty="0">
                  <a:solidFill>
                    <a:schemeClr val="tx1"/>
                  </a:solidFill>
                </a:rPr>
                <a:t>Reuse</a:t>
              </a:r>
            </a:p>
          </p:txBody>
        </p:sp>
      </p:grpSp>
      <p:sp>
        <p:nvSpPr>
          <p:cNvPr id="47" name="TextBox 46"/>
          <p:cNvSpPr txBox="1"/>
          <p:nvPr/>
        </p:nvSpPr>
        <p:spPr>
          <a:xfrm>
            <a:off x="278319" y="1014789"/>
            <a:ext cx="4396436" cy="400110"/>
          </a:xfrm>
          <a:prstGeom prst="rect">
            <a:avLst/>
          </a:prstGeom>
          <a:noFill/>
        </p:spPr>
        <p:txBody>
          <a:bodyPr wrap="square" rtlCol="0">
            <a:spAutoFit/>
          </a:bodyPr>
          <a:lstStyle/>
          <a:p>
            <a:r>
              <a:rPr lang="en-US" sz="2000" b="1" dirty="0" smtClean="0"/>
              <a:t>Current State – multiple content stores</a:t>
            </a:r>
            <a:endParaRPr lang="en-US" sz="2000" b="1" dirty="0"/>
          </a:p>
        </p:txBody>
      </p:sp>
      <p:sp>
        <p:nvSpPr>
          <p:cNvPr id="52" name="TextBox 51"/>
          <p:cNvSpPr txBox="1"/>
          <p:nvPr/>
        </p:nvSpPr>
        <p:spPr>
          <a:xfrm>
            <a:off x="224623" y="5915587"/>
            <a:ext cx="9143664" cy="400110"/>
          </a:xfrm>
          <a:prstGeom prst="rect">
            <a:avLst/>
          </a:prstGeom>
          <a:noFill/>
        </p:spPr>
        <p:txBody>
          <a:bodyPr wrap="square" rtlCol="0">
            <a:spAutoFit/>
          </a:bodyPr>
          <a:lstStyle/>
          <a:p>
            <a:r>
              <a:rPr lang="en-US" sz="2000" b="1" dirty="0" smtClean="0">
                <a:solidFill>
                  <a:srgbClr val="C00000"/>
                </a:solidFill>
              </a:rPr>
              <a:t>Future State – SharePoint is the single content store across the information lifecycle</a:t>
            </a:r>
            <a:endParaRPr lang="en-US" sz="2000" b="1" dirty="0">
              <a:solidFill>
                <a:srgbClr val="C00000"/>
              </a:solidFill>
            </a:endParaRPr>
          </a:p>
        </p:txBody>
      </p:sp>
      <p:sp>
        <p:nvSpPr>
          <p:cNvPr id="55" name="TextBox 54"/>
          <p:cNvSpPr txBox="1"/>
          <p:nvPr/>
        </p:nvSpPr>
        <p:spPr>
          <a:xfrm>
            <a:off x="3200149" y="3892689"/>
            <a:ext cx="3062627" cy="584775"/>
          </a:xfrm>
          <a:prstGeom prst="rect">
            <a:avLst/>
          </a:prstGeom>
          <a:noFill/>
        </p:spPr>
        <p:txBody>
          <a:bodyPr wrap="square" rtlCol="0">
            <a:spAutoFit/>
          </a:bodyPr>
          <a:lstStyle/>
          <a:p>
            <a:r>
              <a:rPr lang="en-US" sz="3200" b="1" dirty="0" smtClean="0">
                <a:solidFill>
                  <a:srgbClr val="C00000"/>
                </a:solidFill>
              </a:rPr>
              <a:t>SharePoint</a:t>
            </a:r>
            <a:endParaRPr lang="en-US" sz="3200" b="1" dirty="0">
              <a:solidFill>
                <a:srgbClr val="C00000"/>
              </a:solidFill>
            </a:endParaRPr>
          </a:p>
        </p:txBody>
      </p:sp>
      <p:sp>
        <p:nvSpPr>
          <p:cNvPr id="59" name="Footer Placeholder 58"/>
          <p:cNvSpPr>
            <a:spLocks noGrp="1"/>
          </p:cNvSpPr>
          <p:nvPr>
            <p:ph type="ftr" sz="quarter" idx="11"/>
          </p:nvPr>
        </p:nvSpPr>
        <p:spPr/>
        <p:txBody>
          <a:bodyPr/>
          <a:lstStyle/>
          <a:p>
            <a:r>
              <a:rPr lang="en-US" smtClean="0"/>
              <a:t>Documents and Records Management</a:t>
            </a:r>
            <a:endParaRPr lang="en-US"/>
          </a:p>
        </p:txBody>
      </p:sp>
    </p:spTree>
    <p:extLst>
      <p:ext uri="{BB962C8B-B14F-4D97-AF65-F5344CB8AC3E}">
        <p14:creationId xmlns:p14="http://schemas.microsoft.com/office/powerpoint/2010/main" xmlns="" val="93718585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4123" y="57680"/>
            <a:ext cx="8157411" cy="675620"/>
          </a:xfrm>
        </p:spPr>
        <p:txBody>
          <a:bodyPr>
            <a:normAutofit fontScale="90000"/>
          </a:bodyPr>
          <a:lstStyle/>
          <a:p>
            <a:r>
              <a:rPr lang="en-US" dirty="0" smtClean="0">
                <a:solidFill>
                  <a:schemeClr val="bg1"/>
                </a:solidFill>
              </a:rPr>
              <a:t>Refresh: Faceted Metadata Design</a:t>
            </a:r>
            <a:endParaRPr lang="en-GB" strike="sngStrike" dirty="0">
              <a:solidFill>
                <a:schemeClr val="bg1"/>
              </a:solidFill>
            </a:endParaRPr>
          </a:p>
        </p:txBody>
      </p:sp>
      <p:grpSp>
        <p:nvGrpSpPr>
          <p:cNvPr id="3" name="Group 16"/>
          <p:cNvGrpSpPr/>
          <p:nvPr/>
        </p:nvGrpSpPr>
        <p:grpSpPr>
          <a:xfrm>
            <a:off x="981092" y="892305"/>
            <a:ext cx="7383471" cy="3891867"/>
            <a:chOff x="2939828" y="3313377"/>
            <a:chExt cx="4584514" cy="2538637"/>
          </a:xfrm>
        </p:grpSpPr>
        <p:pic>
          <p:nvPicPr>
            <p:cNvPr id="11" name="Picture 10"/>
            <p:cNvPicPr>
              <a:picLocks noChangeAspect="1"/>
            </p:cNvPicPr>
            <p:nvPr/>
          </p:nvPicPr>
          <p:blipFill>
            <a:blip r:embed="rId3" cstate="print"/>
            <a:stretch>
              <a:fillRect/>
            </a:stretch>
          </p:blipFill>
          <p:spPr>
            <a:xfrm>
              <a:off x="2939829" y="3703333"/>
              <a:ext cx="4584513" cy="2148681"/>
            </a:xfrm>
            <a:prstGeom prst="rect">
              <a:avLst/>
            </a:prstGeom>
          </p:spPr>
        </p:pic>
        <p:sp>
          <p:nvSpPr>
            <p:cNvPr id="13" name="Rectangle 12"/>
            <p:cNvSpPr/>
            <p:nvPr/>
          </p:nvSpPr>
          <p:spPr>
            <a:xfrm>
              <a:off x="2939828" y="3357540"/>
              <a:ext cx="1266629" cy="220836"/>
            </a:xfrm>
            <a:prstGeom prst="rect">
              <a:avLst/>
            </a:prstGeom>
          </p:spPr>
          <p:txBody>
            <a:bodyPr wrap="square">
              <a:spAutoFit/>
            </a:bodyPr>
            <a:lstStyle/>
            <a:p>
              <a:r>
                <a:rPr lang="en-GB" sz="1600" dirty="0"/>
                <a:t>Geographic </a:t>
              </a:r>
              <a:r>
                <a:rPr lang="en-GB" sz="1600" dirty="0" smtClean="0"/>
                <a:t>Facet</a:t>
              </a:r>
              <a:endParaRPr lang="en-GB" sz="1600" dirty="0"/>
            </a:p>
          </p:txBody>
        </p:sp>
        <p:sp>
          <p:nvSpPr>
            <p:cNvPr id="14" name="Rectangle 13"/>
            <p:cNvSpPr/>
            <p:nvPr/>
          </p:nvSpPr>
          <p:spPr>
            <a:xfrm>
              <a:off x="4206457" y="3354362"/>
              <a:ext cx="913952" cy="220836"/>
            </a:xfrm>
            <a:prstGeom prst="rect">
              <a:avLst/>
            </a:prstGeom>
          </p:spPr>
          <p:txBody>
            <a:bodyPr wrap="none">
              <a:spAutoFit/>
            </a:bodyPr>
            <a:lstStyle/>
            <a:p>
              <a:r>
                <a:rPr lang="en-GB" sz="1600" dirty="0" smtClean="0"/>
                <a:t>Discipline Facet</a:t>
              </a:r>
              <a:endParaRPr lang="en-GB" sz="1600" dirty="0"/>
            </a:p>
          </p:txBody>
        </p:sp>
        <p:sp>
          <p:nvSpPr>
            <p:cNvPr id="15" name="Rectangle 14"/>
            <p:cNvSpPr/>
            <p:nvPr/>
          </p:nvSpPr>
          <p:spPr>
            <a:xfrm>
              <a:off x="6639914" y="3321889"/>
              <a:ext cx="884428" cy="381444"/>
            </a:xfrm>
            <a:prstGeom prst="rect">
              <a:avLst/>
            </a:prstGeom>
          </p:spPr>
          <p:txBody>
            <a:bodyPr wrap="square">
              <a:spAutoFit/>
            </a:bodyPr>
            <a:lstStyle/>
            <a:p>
              <a:r>
                <a:rPr lang="en-GB" sz="1600" dirty="0" smtClean="0"/>
                <a:t>Business Process Facet</a:t>
              </a:r>
              <a:endParaRPr lang="en-GB" sz="1600" dirty="0"/>
            </a:p>
          </p:txBody>
        </p:sp>
        <p:sp>
          <p:nvSpPr>
            <p:cNvPr id="16" name="Rectangle 15"/>
            <p:cNvSpPr/>
            <p:nvPr/>
          </p:nvSpPr>
          <p:spPr>
            <a:xfrm>
              <a:off x="5281599" y="3313377"/>
              <a:ext cx="1212897" cy="381444"/>
            </a:xfrm>
            <a:prstGeom prst="rect">
              <a:avLst/>
            </a:prstGeom>
          </p:spPr>
          <p:txBody>
            <a:bodyPr wrap="square">
              <a:spAutoFit/>
            </a:bodyPr>
            <a:lstStyle/>
            <a:p>
              <a:r>
                <a:rPr lang="en-GB" sz="1600" dirty="0" smtClean="0"/>
                <a:t>Document Type Facet</a:t>
              </a:r>
              <a:endParaRPr lang="en-GB" sz="1600" dirty="0"/>
            </a:p>
          </p:txBody>
        </p:sp>
      </p:grpSp>
      <p:sp>
        <p:nvSpPr>
          <p:cNvPr id="18" name="TextBox 17"/>
          <p:cNvSpPr txBox="1"/>
          <p:nvPr/>
        </p:nvSpPr>
        <p:spPr>
          <a:xfrm>
            <a:off x="1134332" y="4845194"/>
            <a:ext cx="6629400" cy="369332"/>
          </a:xfrm>
          <a:prstGeom prst="rect">
            <a:avLst/>
          </a:prstGeom>
          <a:noFill/>
        </p:spPr>
        <p:txBody>
          <a:bodyPr wrap="square" rtlCol="0">
            <a:spAutoFit/>
          </a:bodyPr>
          <a:lstStyle/>
          <a:p>
            <a:r>
              <a:rPr lang="en-US" dirty="0" smtClean="0"/>
              <a:t>An example of a document described by a faceted metadata design</a:t>
            </a:r>
            <a:endParaRPr lang="en-GB" dirty="0"/>
          </a:p>
        </p:txBody>
      </p:sp>
      <p:graphicFrame>
        <p:nvGraphicFramePr>
          <p:cNvPr id="20" name="Table 19"/>
          <p:cNvGraphicFramePr>
            <a:graphicFrameLocks noGrp="1"/>
          </p:cNvGraphicFramePr>
          <p:nvPr>
            <p:extLst>
              <p:ext uri="{D42A27DB-BD31-4B8C-83A1-F6EECF244321}">
                <p14:modId xmlns:p14="http://schemas.microsoft.com/office/powerpoint/2010/main" xmlns="" val="1256998090"/>
              </p:ext>
            </p:extLst>
          </p:nvPr>
        </p:nvGraphicFramePr>
        <p:xfrm>
          <a:off x="1402814" y="4069346"/>
          <a:ext cx="1886697" cy="441960"/>
        </p:xfrm>
        <a:graphic>
          <a:graphicData uri="http://schemas.openxmlformats.org/drawingml/2006/table">
            <a:tbl>
              <a:tblPr>
                <a:tableStyleId>{69C7853C-536D-4A76-A0AE-DD22124D55A5}</a:tableStyleId>
              </a:tblPr>
              <a:tblGrid>
                <a:gridCol w="871103"/>
                <a:gridCol w="1015594"/>
              </a:tblGrid>
              <a:tr h="129540">
                <a:tc>
                  <a:txBody>
                    <a:bodyPr/>
                    <a:lstStyle/>
                    <a:p>
                      <a:pPr algn="l" fontAlgn="b"/>
                      <a:r>
                        <a:rPr lang="en-GB" sz="1400" u="none" strike="noStrike" dirty="0" smtClean="0">
                          <a:solidFill>
                            <a:schemeClr val="tx1"/>
                          </a:solidFill>
                          <a:effectLst/>
                        </a:rPr>
                        <a:t>Region</a:t>
                      </a:r>
                      <a:endParaRPr lang="en-GB" sz="1400" b="0" i="0" u="none" strike="noStrike" dirty="0">
                        <a:solidFill>
                          <a:schemeClr val="tx1"/>
                        </a:solidFill>
                        <a:effectLst/>
                        <a:latin typeface="Arial" panose="020B0604020202020204" pitchFamily="34" charset="0"/>
                      </a:endParaRPr>
                    </a:p>
                  </a:txBody>
                  <a:tcPr marL="7620" marR="7620" marT="7620" marB="0" anchor="b">
                    <a:lnL w="6350" cap="flat" cmpd="sng" algn="ctr">
                      <a:solidFill>
                        <a:srgbClr val="008080"/>
                      </a:solidFill>
                      <a:prstDash val="solid"/>
                      <a:round/>
                      <a:headEnd type="none" w="med" len="med"/>
                      <a:tailEnd type="none" w="med" len="med"/>
                    </a:lnL>
                    <a:lnR w="6350" cap="flat" cmpd="sng" algn="ctr">
                      <a:solidFill>
                        <a:srgbClr val="008080"/>
                      </a:solidFill>
                      <a:prstDash val="solid"/>
                      <a:round/>
                      <a:headEnd type="none" w="med" len="med"/>
                      <a:tailEnd type="none" w="med" len="med"/>
                    </a:lnR>
                    <a:lnT w="6350" cap="flat" cmpd="sng" algn="ctr">
                      <a:solidFill>
                        <a:srgbClr val="008080"/>
                      </a:solidFill>
                      <a:prstDash val="solid"/>
                      <a:round/>
                      <a:headEnd type="none" w="med" len="med"/>
                      <a:tailEnd type="none" w="med" len="med"/>
                    </a:lnT>
                    <a:lnB w="6350" cap="flat" cmpd="sng" algn="ctr">
                      <a:solidFill>
                        <a:srgbClr val="008080"/>
                      </a:solidFill>
                      <a:prstDash val="solid"/>
                      <a:round/>
                      <a:headEnd type="none" w="med" len="med"/>
                      <a:tailEnd type="none" w="med" len="med"/>
                    </a:lnB>
                    <a:solidFill>
                      <a:srgbClr val="CCFF99"/>
                    </a:solidFill>
                  </a:tcPr>
                </a:tc>
                <a:tc>
                  <a:txBody>
                    <a:bodyPr/>
                    <a:lstStyle/>
                    <a:p>
                      <a:pPr algn="l" fontAlgn="b"/>
                      <a:r>
                        <a:rPr lang="en-GB" sz="1400" b="0" i="0" u="none" strike="noStrike" dirty="0" smtClean="0">
                          <a:solidFill>
                            <a:schemeClr val="tx1"/>
                          </a:solidFill>
                          <a:effectLst/>
                          <a:latin typeface="+mn-lt"/>
                        </a:rPr>
                        <a:t>North</a:t>
                      </a:r>
                      <a:r>
                        <a:rPr lang="en-GB" sz="1400" b="0" i="0" u="none" strike="noStrike" baseline="0" dirty="0" smtClean="0">
                          <a:solidFill>
                            <a:schemeClr val="tx1"/>
                          </a:solidFill>
                          <a:effectLst/>
                          <a:latin typeface="+mn-lt"/>
                        </a:rPr>
                        <a:t> Oman</a:t>
                      </a:r>
                      <a:endParaRPr lang="en-GB" sz="1400" b="0" i="0" u="none" strike="noStrike" dirty="0">
                        <a:solidFill>
                          <a:schemeClr val="tx1"/>
                        </a:solidFill>
                        <a:effectLst/>
                        <a:latin typeface="Arial" panose="020B0604020202020204" pitchFamily="34" charset="0"/>
                      </a:endParaRPr>
                    </a:p>
                  </a:txBody>
                  <a:tcPr marL="7620" marR="7620" marT="7620" marB="0" anchor="b">
                    <a:lnL w="6350" cap="flat" cmpd="sng" algn="ctr">
                      <a:solidFill>
                        <a:srgbClr val="008080"/>
                      </a:solidFill>
                      <a:prstDash val="solid"/>
                      <a:round/>
                      <a:headEnd type="none" w="med" len="med"/>
                      <a:tailEnd type="none" w="med" len="med"/>
                    </a:lnL>
                    <a:lnR w="6350" cap="flat" cmpd="sng" algn="ctr">
                      <a:solidFill>
                        <a:srgbClr val="008080"/>
                      </a:solidFill>
                      <a:prstDash val="solid"/>
                      <a:round/>
                      <a:headEnd type="none" w="med" len="med"/>
                      <a:tailEnd type="none" w="med" len="med"/>
                    </a:lnR>
                    <a:lnT w="6350" cap="flat" cmpd="sng" algn="ctr">
                      <a:solidFill>
                        <a:srgbClr val="008080"/>
                      </a:solidFill>
                      <a:prstDash val="solid"/>
                      <a:round/>
                      <a:headEnd type="none" w="med" len="med"/>
                      <a:tailEnd type="none" w="med" len="med"/>
                    </a:lnT>
                    <a:lnB w="6350" cap="flat" cmpd="sng" algn="ctr">
                      <a:solidFill>
                        <a:srgbClr val="008080"/>
                      </a:solidFill>
                      <a:prstDash val="solid"/>
                      <a:round/>
                      <a:headEnd type="none" w="med" len="med"/>
                      <a:tailEnd type="none" w="med" len="med"/>
                    </a:lnB>
                    <a:solidFill>
                      <a:srgbClr val="CCFF99"/>
                    </a:solidFill>
                  </a:tcPr>
                </a:tc>
              </a:tr>
              <a:tr h="129540">
                <a:tc>
                  <a:txBody>
                    <a:bodyPr/>
                    <a:lstStyle/>
                    <a:p>
                      <a:pPr algn="l" fontAlgn="b"/>
                      <a:r>
                        <a:rPr lang="en-GB" sz="1400" u="none" strike="noStrike" dirty="0">
                          <a:solidFill>
                            <a:schemeClr val="tx1"/>
                          </a:solidFill>
                          <a:effectLst/>
                        </a:rPr>
                        <a:t>Field</a:t>
                      </a:r>
                      <a:endParaRPr lang="en-GB" sz="1400" b="0" i="0" u="none" strike="noStrike" dirty="0">
                        <a:solidFill>
                          <a:schemeClr val="tx1"/>
                        </a:solidFill>
                        <a:effectLst/>
                        <a:latin typeface="Arial" panose="020B0604020202020204" pitchFamily="34" charset="0"/>
                      </a:endParaRPr>
                    </a:p>
                  </a:txBody>
                  <a:tcPr marL="7620" marR="7620" marT="7620" marB="0" anchor="b">
                    <a:lnL w="6350" cap="flat" cmpd="sng" algn="ctr">
                      <a:solidFill>
                        <a:srgbClr val="008080"/>
                      </a:solidFill>
                      <a:prstDash val="solid"/>
                      <a:round/>
                      <a:headEnd type="none" w="med" len="med"/>
                      <a:tailEnd type="none" w="med" len="med"/>
                    </a:lnL>
                    <a:lnR w="6350" cap="flat" cmpd="sng" algn="ctr">
                      <a:solidFill>
                        <a:srgbClr val="008080"/>
                      </a:solidFill>
                      <a:prstDash val="solid"/>
                      <a:round/>
                      <a:headEnd type="none" w="med" len="med"/>
                      <a:tailEnd type="none" w="med" len="med"/>
                    </a:lnR>
                    <a:lnT w="6350" cap="flat" cmpd="sng" algn="ctr">
                      <a:solidFill>
                        <a:srgbClr val="008080"/>
                      </a:solidFill>
                      <a:prstDash val="solid"/>
                      <a:round/>
                      <a:headEnd type="none" w="med" len="med"/>
                      <a:tailEnd type="none" w="med" len="med"/>
                    </a:lnT>
                    <a:lnB w="6350" cap="flat" cmpd="sng" algn="ctr">
                      <a:solidFill>
                        <a:srgbClr val="008080"/>
                      </a:solidFill>
                      <a:prstDash val="solid"/>
                      <a:round/>
                      <a:headEnd type="none" w="med" len="med"/>
                      <a:tailEnd type="none" w="med" len="med"/>
                    </a:lnB>
                    <a:solidFill>
                      <a:srgbClr val="CCFF99"/>
                    </a:solidFill>
                  </a:tcPr>
                </a:tc>
                <a:tc>
                  <a:txBody>
                    <a:bodyPr/>
                    <a:lstStyle/>
                    <a:p>
                      <a:pPr algn="l" fontAlgn="b"/>
                      <a:r>
                        <a:rPr lang="en-GB" sz="1400" u="none" strike="noStrike" dirty="0" err="1" smtClean="0">
                          <a:solidFill>
                            <a:schemeClr val="tx1"/>
                          </a:solidFill>
                          <a:effectLst/>
                        </a:rPr>
                        <a:t>Lekhwair</a:t>
                      </a:r>
                      <a:endParaRPr lang="en-GB" sz="1400" b="0" i="0" u="none" strike="noStrike" dirty="0">
                        <a:solidFill>
                          <a:schemeClr val="tx1"/>
                        </a:solidFill>
                        <a:effectLst/>
                        <a:latin typeface="Arial" panose="020B0604020202020204" pitchFamily="34" charset="0"/>
                      </a:endParaRPr>
                    </a:p>
                  </a:txBody>
                  <a:tcPr marL="7620" marR="7620" marT="7620" marB="0" anchor="b">
                    <a:lnL w="6350" cap="flat" cmpd="sng" algn="ctr">
                      <a:solidFill>
                        <a:srgbClr val="008080"/>
                      </a:solidFill>
                      <a:prstDash val="solid"/>
                      <a:round/>
                      <a:headEnd type="none" w="med" len="med"/>
                      <a:tailEnd type="none" w="med" len="med"/>
                    </a:lnL>
                    <a:lnR w="6350" cap="flat" cmpd="sng" algn="ctr">
                      <a:solidFill>
                        <a:srgbClr val="008080"/>
                      </a:solidFill>
                      <a:prstDash val="solid"/>
                      <a:round/>
                      <a:headEnd type="none" w="med" len="med"/>
                      <a:tailEnd type="none" w="med" len="med"/>
                    </a:lnR>
                    <a:lnT w="6350" cap="flat" cmpd="sng" algn="ctr">
                      <a:solidFill>
                        <a:srgbClr val="008080"/>
                      </a:solidFill>
                      <a:prstDash val="solid"/>
                      <a:round/>
                      <a:headEnd type="none" w="med" len="med"/>
                      <a:tailEnd type="none" w="med" len="med"/>
                    </a:lnT>
                    <a:lnB w="6350" cap="flat" cmpd="sng" algn="ctr">
                      <a:solidFill>
                        <a:srgbClr val="008080"/>
                      </a:solidFill>
                      <a:prstDash val="solid"/>
                      <a:round/>
                      <a:headEnd type="none" w="med" len="med"/>
                      <a:tailEnd type="none" w="med" len="med"/>
                    </a:lnB>
                    <a:solidFill>
                      <a:srgbClr val="CCFF99"/>
                    </a:solidFill>
                  </a:tcPr>
                </a:tc>
              </a:tr>
            </a:tbl>
          </a:graphicData>
        </a:graphic>
      </p:graphicFrame>
      <p:graphicFrame>
        <p:nvGraphicFramePr>
          <p:cNvPr id="21" name="Table 20"/>
          <p:cNvGraphicFramePr>
            <a:graphicFrameLocks noGrp="1"/>
          </p:cNvGraphicFramePr>
          <p:nvPr>
            <p:extLst>
              <p:ext uri="{D42A27DB-BD31-4B8C-83A1-F6EECF244321}">
                <p14:modId xmlns:p14="http://schemas.microsoft.com/office/powerpoint/2010/main" xmlns="" val="306822379"/>
              </p:ext>
            </p:extLst>
          </p:nvPr>
        </p:nvGraphicFramePr>
        <p:xfrm>
          <a:off x="2291027" y="3086429"/>
          <a:ext cx="2356851" cy="655320"/>
        </p:xfrm>
        <a:graphic>
          <a:graphicData uri="http://schemas.openxmlformats.org/drawingml/2006/table">
            <a:tbl>
              <a:tblPr/>
              <a:tblGrid>
                <a:gridCol w="1098369"/>
                <a:gridCol w="1258482"/>
              </a:tblGrid>
              <a:tr h="129540">
                <a:tc>
                  <a:txBody>
                    <a:bodyPr/>
                    <a:lstStyle/>
                    <a:p>
                      <a:pPr algn="l" fontAlgn="b"/>
                      <a:r>
                        <a:rPr lang="en-GB" sz="1400" b="0" i="0" u="none" strike="noStrike" dirty="0" smtClean="0">
                          <a:effectLst/>
                          <a:latin typeface="Arial" panose="020B0604020202020204" pitchFamily="34" charset="0"/>
                        </a:rPr>
                        <a:t>Discipline</a:t>
                      </a:r>
                      <a:endParaRPr lang="en-GB" sz="1400" b="0" i="0" u="none" strike="noStrike" dirty="0">
                        <a:effectLst/>
                        <a:latin typeface="Arial" panose="020B0604020202020204" pitchFamily="34" charset="0"/>
                      </a:endParaRPr>
                    </a:p>
                  </a:txBody>
                  <a:tcPr marL="7620" marR="7620" marT="7620" marB="0" anchor="b">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rgbClr val="FF99CC"/>
                    </a:solidFill>
                  </a:tcPr>
                </a:tc>
                <a:tc>
                  <a:txBody>
                    <a:bodyPr/>
                    <a:lstStyle/>
                    <a:p>
                      <a:pPr algn="l" fontAlgn="b"/>
                      <a:r>
                        <a:rPr lang="en-GB" sz="1400" b="0" i="0" u="none" strike="noStrike" dirty="0" smtClean="0">
                          <a:effectLst/>
                          <a:latin typeface="Arial" panose="020B0604020202020204" pitchFamily="34" charset="0"/>
                        </a:rPr>
                        <a:t>Earth Science</a:t>
                      </a:r>
                      <a:endParaRPr lang="en-GB" sz="1400" b="0" i="0" u="none" strike="noStrike" dirty="0">
                        <a:effectLst/>
                        <a:latin typeface="Arial" panose="020B0604020202020204" pitchFamily="34" charset="0"/>
                      </a:endParaRPr>
                    </a:p>
                  </a:txBody>
                  <a:tcPr marL="7620" marR="7620" marT="7620" marB="0" anchor="b">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rgbClr val="FF99CC"/>
                    </a:solidFill>
                  </a:tcPr>
                </a:tc>
              </a:tr>
              <a:tr h="129540">
                <a:tc>
                  <a:txBody>
                    <a:bodyPr/>
                    <a:lstStyle/>
                    <a:p>
                      <a:pPr algn="l" fontAlgn="b"/>
                      <a:r>
                        <a:rPr lang="en-GB" sz="1400" b="0" i="0" u="none" strike="noStrike" dirty="0" smtClean="0">
                          <a:effectLst/>
                          <a:latin typeface="Arial" panose="020B0604020202020204" pitchFamily="34" charset="0"/>
                        </a:rPr>
                        <a:t>Sub-Discipline</a:t>
                      </a:r>
                      <a:endParaRPr lang="en-GB" sz="1400" b="0" i="0" u="none" strike="noStrike" dirty="0">
                        <a:effectLst/>
                        <a:latin typeface="Arial" panose="020B0604020202020204" pitchFamily="34" charset="0"/>
                      </a:endParaRPr>
                    </a:p>
                  </a:txBody>
                  <a:tcPr marL="7620" marR="7620" marT="7620" marB="0" anchor="b">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rgbClr val="FF99CC"/>
                    </a:solidFill>
                  </a:tcPr>
                </a:tc>
                <a:tc>
                  <a:txBody>
                    <a:bodyPr/>
                    <a:lstStyle/>
                    <a:p>
                      <a:pPr algn="l" fontAlgn="b"/>
                      <a:r>
                        <a:rPr lang="en-GB" sz="1400" b="0" i="0" u="none" strike="noStrike" dirty="0" smtClean="0">
                          <a:effectLst/>
                          <a:latin typeface="Arial" panose="020B0604020202020204" pitchFamily="34" charset="0"/>
                        </a:rPr>
                        <a:t>Petrophysics</a:t>
                      </a:r>
                      <a:endParaRPr lang="en-GB" sz="1400" b="0" i="0" u="none" strike="noStrike" dirty="0">
                        <a:effectLst/>
                        <a:latin typeface="Arial" panose="020B0604020202020204" pitchFamily="34" charset="0"/>
                      </a:endParaRPr>
                    </a:p>
                  </a:txBody>
                  <a:tcPr marL="7620" marR="7620" marT="7620" marB="0" anchor="b">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rgbClr val="FF99CC"/>
                    </a:solidFill>
                  </a:tcPr>
                </a:tc>
              </a:tr>
            </a:tbl>
          </a:graphicData>
        </a:graphic>
      </p:graphicFrame>
      <p:graphicFrame>
        <p:nvGraphicFramePr>
          <p:cNvPr id="23" name="Table 22"/>
          <p:cNvGraphicFramePr>
            <a:graphicFrameLocks noGrp="1"/>
          </p:cNvGraphicFramePr>
          <p:nvPr>
            <p:extLst>
              <p:ext uri="{D42A27DB-BD31-4B8C-83A1-F6EECF244321}">
                <p14:modId xmlns:p14="http://schemas.microsoft.com/office/powerpoint/2010/main" xmlns="" val="1659217166"/>
              </p:ext>
            </p:extLst>
          </p:nvPr>
        </p:nvGraphicFramePr>
        <p:xfrm>
          <a:off x="5004900" y="2843841"/>
          <a:ext cx="1905822" cy="868680"/>
        </p:xfrm>
        <a:graphic>
          <a:graphicData uri="http://schemas.openxmlformats.org/drawingml/2006/table">
            <a:tbl>
              <a:tblPr/>
              <a:tblGrid>
                <a:gridCol w="998101"/>
                <a:gridCol w="907721"/>
              </a:tblGrid>
              <a:tr h="129540">
                <a:tc>
                  <a:txBody>
                    <a:bodyPr/>
                    <a:lstStyle/>
                    <a:p>
                      <a:pPr algn="l" fontAlgn="b"/>
                      <a:r>
                        <a:rPr lang="en-GB" sz="1400" b="0" i="0" u="none" strike="noStrike" dirty="0" smtClean="0">
                          <a:effectLst/>
                          <a:latin typeface="Arial" panose="020B0604020202020204" pitchFamily="34" charset="0"/>
                        </a:rPr>
                        <a:t>Document Type</a:t>
                      </a:r>
                      <a:endParaRPr lang="en-GB" sz="1400" b="0" i="0" u="none" strike="noStrike" dirty="0">
                        <a:effectLst/>
                        <a:latin typeface="Arial" panose="020B0604020202020204" pitchFamily="34" charset="0"/>
                      </a:endParaRPr>
                    </a:p>
                  </a:txBody>
                  <a:tcPr marL="7620" marR="7620" marT="7620" marB="0" anchor="b">
                    <a:lnL w="6350" cap="flat" cmpd="sng" algn="ctr">
                      <a:solidFill>
                        <a:schemeClr val="accent5"/>
                      </a:solidFill>
                      <a:prstDash val="solid"/>
                      <a:round/>
                      <a:headEnd type="none" w="med" len="med"/>
                      <a:tailEnd type="none" w="med" len="med"/>
                    </a:lnL>
                    <a:lnR w="6350" cap="flat" cmpd="sng" algn="ctr">
                      <a:solidFill>
                        <a:schemeClr val="accent5"/>
                      </a:solidFill>
                      <a:prstDash val="solid"/>
                      <a:round/>
                      <a:headEnd type="none" w="med" len="med"/>
                      <a:tailEnd type="none" w="med" len="med"/>
                    </a:lnR>
                    <a:lnT w="6350" cap="flat" cmpd="sng" algn="ctr">
                      <a:solidFill>
                        <a:schemeClr val="accent5"/>
                      </a:solidFill>
                      <a:prstDash val="solid"/>
                      <a:round/>
                      <a:headEnd type="none" w="med" len="med"/>
                      <a:tailEnd type="none" w="med" len="med"/>
                    </a:lnT>
                    <a:lnB w="6350" cap="flat" cmpd="sng" algn="ctr">
                      <a:solidFill>
                        <a:schemeClr val="accent5"/>
                      </a:solidFill>
                      <a:prstDash val="solid"/>
                      <a:round/>
                      <a:headEnd type="none" w="med" len="med"/>
                      <a:tailEnd type="none" w="med" len="med"/>
                    </a:lnB>
                    <a:solidFill>
                      <a:srgbClr val="FFFF99"/>
                    </a:solidFill>
                  </a:tcPr>
                </a:tc>
                <a:tc>
                  <a:txBody>
                    <a:bodyPr/>
                    <a:lstStyle/>
                    <a:p>
                      <a:pPr algn="l" fontAlgn="b"/>
                      <a:r>
                        <a:rPr lang="en-GB" sz="1400" b="0" i="0" u="none" strike="noStrike" dirty="0" smtClean="0">
                          <a:effectLst/>
                          <a:latin typeface="Arial" panose="020B0604020202020204" pitchFamily="34" charset="0"/>
                        </a:rPr>
                        <a:t>Reports</a:t>
                      </a:r>
                      <a:endParaRPr lang="en-GB" sz="1400" b="0" i="0" u="none" strike="noStrike" dirty="0">
                        <a:effectLst/>
                        <a:latin typeface="Arial" panose="020B0604020202020204" pitchFamily="34" charset="0"/>
                      </a:endParaRPr>
                    </a:p>
                  </a:txBody>
                  <a:tcPr marL="7620" marR="7620" marT="7620" marB="0" anchor="b">
                    <a:lnL w="6350" cap="flat" cmpd="sng" algn="ctr">
                      <a:solidFill>
                        <a:schemeClr val="accent5"/>
                      </a:solidFill>
                      <a:prstDash val="solid"/>
                      <a:round/>
                      <a:headEnd type="none" w="med" len="med"/>
                      <a:tailEnd type="none" w="med" len="med"/>
                    </a:lnL>
                    <a:lnR w="6350" cap="flat" cmpd="sng" algn="ctr">
                      <a:solidFill>
                        <a:schemeClr val="accent5"/>
                      </a:solidFill>
                      <a:prstDash val="solid"/>
                      <a:round/>
                      <a:headEnd type="none" w="med" len="med"/>
                      <a:tailEnd type="none" w="med" len="med"/>
                    </a:lnR>
                    <a:lnT w="6350" cap="flat" cmpd="sng" algn="ctr">
                      <a:solidFill>
                        <a:schemeClr val="accent5"/>
                      </a:solidFill>
                      <a:prstDash val="solid"/>
                      <a:round/>
                      <a:headEnd type="none" w="med" len="med"/>
                      <a:tailEnd type="none" w="med" len="med"/>
                    </a:lnT>
                    <a:lnB w="6350" cap="flat" cmpd="sng" algn="ctr">
                      <a:solidFill>
                        <a:schemeClr val="accent5"/>
                      </a:solidFill>
                      <a:prstDash val="solid"/>
                      <a:round/>
                      <a:headEnd type="none" w="med" len="med"/>
                      <a:tailEnd type="none" w="med" len="med"/>
                    </a:lnB>
                    <a:solidFill>
                      <a:srgbClr val="FFFF99"/>
                    </a:solidFill>
                  </a:tcPr>
                </a:tc>
              </a:tr>
              <a:tr h="129540">
                <a:tc>
                  <a:txBody>
                    <a:bodyPr/>
                    <a:lstStyle/>
                    <a:p>
                      <a:pPr algn="l" fontAlgn="b"/>
                      <a:r>
                        <a:rPr lang="en-GB" sz="1400" b="0" i="0" u="none" strike="noStrike" dirty="0" smtClean="0">
                          <a:effectLst/>
                          <a:latin typeface="Arial" panose="020B0604020202020204" pitchFamily="34" charset="0"/>
                        </a:rPr>
                        <a:t>Document Sub-Type</a:t>
                      </a:r>
                      <a:endParaRPr lang="en-GB" sz="1400" b="0" i="0" u="none" strike="noStrike" dirty="0">
                        <a:effectLst/>
                        <a:latin typeface="Arial" panose="020B0604020202020204" pitchFamily="34" charset="0"/>
                      </a:endParaRPr>
                    </a:p>
                  </a:txBody>
                  <a:tcPr marL="7620" marR="7620" marT="7620" marB="0" anchor="b">
                    <a:lnL w="6350" cap="flat" cmpd="sng" algn="ctr">
                      <a:solidFill>
                        <a:schemeClr val="accent5"/>
                      </a:solidFill>
                      <a:prstDash val="solid"/>
                      <a:round/>
                      <a:headEnd type="none" w="med" len="med"/>
                      <a:tailEnd type="none" w="med" len="med"/>
                    </a:lnL>
                    <a:lnR w="6350" cap="flat" cmpd="sng" algn="ctr">
                      <a:solidFill>
                        <a:schemeClr val="accent5"/>
                      </a:solidFill>
                      <a:prstDash val="solid"/>
                      <a:round/>
                      <a:headEnd type="none" w="med" len="med"/>
                      <a:tailEnd type="none" w="med" len="med"/>
                    </a:lnR>
                    <a:lnT w="6350" cap="flat" cmpd="sng" algn="ctr">
                      <a:solidFill>
                        <a:schemeClr val="accent5"/>
                      </a:solidFill>
                      <a:prstDash val="solid"/>
                      <a:round/>
                      <a:headEnd type="none" w="med" len="med"/>
                      <a:tailEnd type="none" w="med" len="med"/>
                    </a:lnT>
                    <a:lnB w="6350" cap="flat" cmpd="sng" algn="ctr">
                      <a:solidFill>
                        <a:schemeClr val="accent5"/>
                      </a:solidFill>
                      <a:prstDash val="solid"/>
                      <a:round/>
                      <a:headEnd type="none" w="med" len="med"/>
                      <a:tailEnd type="none" w="med" len="med"/>
                    </a:lnB>
                    <a:solidFill>
                      <a:srgbClr val="FFFF99"/>
                    </a:solidFill>
                  </a:tcPr>
                </a:tc>
                <a:tc>
                  <a:txBody>
                    <a:bodyPr/>
                    <a:lstStyle/>
                    <a:p>
                      <a:pPr algn="l" fontAlgn="b"/>
                      <a:r>
                        <a:rPr lang="en-GB" sz="1400" b="0" i="0" u="none" strike="noStrike" dirty="0" smtClean="0">
                          <a:effectLst/>
                          <a:latin typeface="Arial" panose="020B0604020202020204" pitchFamily="34" charset="0"/>
                        </a:rPr>
                        <a:t>Technical Reports</a:t>
                      </a:r>
                      <a:endParaRPr lang="en-GB" sz="1400" b="0" i="0" u="none" strike="noStrike" dirty="0">
                        <a:effectLst/>
                        <a:latin typeface="Arial" panose="020B0604020202020204" pitchFamily="34" charset="0"/>
                      </a:endParaRPr>
                    </a:p>
                  </a:txBody>
                  <a:tcPr marL="7620" marR="7620" marT="7620" marB="0" anchor="b">
                    <a:lnL w="6350" cap="flat" cmpd="sng" algn="ctr">
                      <a:solidFill>
                        <a:schemeClr val="accent5"/>
                      </a:solidFill>
                      <a:prstDash val="solid"/>
                      <a:round/>
                      <a:headEnd type="none" w="med" len="med"/>
                      <a:tailEnd type="none" w="med" len="med"/>
                    </a:lnL>
                    <a:lnR w="6350" cap="flat" cmpd="sng" algn="ctr">
                      <a:solidFill>
                        <a:schemeClr val="accent5"/>
                      </a:solidFill>
                      <a:prstDash val="solid"/>
                      <a:round/>
                      <a:headEnd type="none" w="med" len="med"/>
                      <a:tailEnd type="none" w="med" len="med"/>
                    </a:lnR>
                    <a:lnT w="6350" cap="flat" cmpd="sng" algn="ctr">
                      <a:solidFill>
                        <a:schemeClr val="accent5"/>
                      </a:solidFill>
                      <a:prstDash val="solid"/>
                      <a:round/>
                      <a:headEnd type="none" w="med" len="med"/>
                      <a:tailEnd type="none" w="med" len="med"/>
                    </a:lnT>
                    <a:lnB w="6350" cap="flat" cmpd="sng" algn="ctr">
                      <a:solidFill>
                        <a:schemeClr val="accent5"/>
                      </a:solidFill>
                      <a:prstDash val="solid"/>
                      <a:round/>
                      <a:headEnd type="none" w="med" len="med"/>
                      <a:tailEnd type="none" w="med" len="med"/>
                    </a:lnB>
                    <a:solidFill>
                      <a:srgbClr val="FFFF99"/>
                    </a:solidFill>
                  </a:tcPr>
                </a:tc>
              </a:tr>
            </a:tbl>
          </a:graphicData>
        </a:graphic>
      </p:graphicFrame>
      <p:graphicFrame>
        <p:nvGraphicFramePr>
          <p:cNvPr id="26" name="Table 25"/>
          <p:cNvGraphicFramePr>
            <a:graphicFrameLocks noGrp="1"/>
          </p:cNvGraphicFramePr>
          <p:nvPr>
            <p:extLst>
              <p:ext uri="{D42A27DB-BD31-4B8C-83A1-F6EECF244321}">
                <p14:modId xmlns:p14="http://schemas.microsoft.com/office/powerpoint/2010/main" xmlns="" val="1323552891"/>
              </p:ext>
            </p:extLst>
          </p:nvPr>
        </p:nvGraphicFramePr>
        <p:xfrm>
          <a:off x="5597929" y="3957426"/>
          <a:ext cx="2919872" cy="868680"/>
        </p:xfrm>
        <a:graphic>
          <a:graphicData uri="http://schemas.openxmlformats.org/drawingml/2006/table">
            <a:tbl>
              <a:tblPr/>
              <a:tblGrid>
                <a:gridCol w="1475740"/>
                <a:gridCol w="1444132"/>
              </a:tblGrid>
              <a:tr h="129540">
                <a:tc>
                  <a:txBody>
                    <a:bodyPr/>
                    <a:lstStyle/>
                    <a:p>
                      <a:pPr algn="l" fontAlgn="b"/>
                      <a:r>
                        <a:rPr lang="en-GB" sz="1400" b="0" i="0" u="none" strike="noStrike" dirty="0" smtClean="0">
                          <a:effectLst/>
                          <a:latin typeface="Arial" panose="020B0604020202020204" pitchFamily="34" charset="0"/>
                        </a:rPr>
                        <a:t>Business Process</a:t>
                      </a:r>
                      <a:endParaRPr lang="en-GB" sz="1400" b="0" i="0" u="none" strike="noStrike" dirty="0">
                        <a:effectLst/>
                        <a:latin typeface="Arial" panose="020B0604020202020204" pitchFamily="34" charset="0"/>
                      </a:endParaRPr>
                    </a:p>
                  </a:txBody>
                  <a:tcPr marL="7620" marR="7620" marT="7620" marB="0" anchor="b">
                    <a:lnL w="6350" cap="flat" cmpd="sng" algn="ctr">
                      <a:solidFill>
                        <a:srgbClr val="0070C0"/>
                      </a:solidFill>
                      <a:prstDash val="solid"/>
                      <a:round/>
                      <a:headEnd type="none" w="med" len="med"/>
                      <a:tailEnd type="none" w="med" len="med"/>
                    </a:lnL>
                    <a:lnR w="6350" cap="flat" cmpd="sng" algn="ctr">
                      <a:solidFill>
                        <a:srgbClr val="0070C0"/>
                      </a:solidFill>
                      <a:prstDash val="solid"/>
                      <a:round/>
                      <a:headEnd type="none" w="med" len="med"/>
                      <a:tailEnd type="none" w="med" len="med"/>
                    </a:lnR>
                    <a:lnT w="6350" cap="flat" cmpd="sng" algn="ctr">
                      <a:solidFill>
                        <a:srgbClr val="0070C0"/>
                      </a:solidFill>
                      <a:prstDash val="solid"/>
                      <a:round/>
                      <a:headEnd type="none" w="med" len="med"/>
                      <a:tailEnd type="none" w="med" len="med"/>
                    </a:lnT>
                    <a:lnB w="6350" cap="flat" cmpd="sng" algn="ctr">
                      <a:solidFill>
                        <a:srgbClr val="0070C0"/>
                      </a:solidFill>
                      <a:prstDash val="solid"/>
                      <a:round/>
                      <a:headEnd type="none" w="med" len="med"/>
                      <a:tailEnd type="none" w="med" len="med"/>
                    </a:lnB>
                    <a:solidFill>
                      <a:srgbClr val="CCFFFF"/>
                    </a:solidFill>
                  </a:tcPr>
                </a:tc>
                <a:tc>
                  <a:txBody>
                    <a:bodyPr/>
                    <a:lstStyle/>
                    <a:p>
                      <a:pPr algn="l" fontAlgn="b"/>
                      <a:r>
                        <a:rPr lang="en-GB" sz="1400" b="0" i="0" u="none" strike="noStrike" dirty="0" smtClean="0">
                          <a:effectLst/>
                          <a:latin typeface="Arial" panose="020B0604020202020204" pitchFamily="34" charset="0"/>
                        </a:rPr>
                        <a:t>Reservoir Characterization</a:t>
                      </a:r>
                      <a:endParaRPr lang="en-GB" sz="1400" b="0" i="0" u="none" strike="noStrike" dirty="0">
                        <a:effectLst/>
                        <a:latin typeface="Arial" panose="020B0604020202020204" pitchFamily="34" charset="0"/>
                      </a:endParaRPr>
                    </a:p>
                  </a:txBody>
                  <a:tcPr marL="7620" marR="7620" marT="7620" marB="0" anchor="b">
                    <a:lnL w="6350" cap="flat" cmpd="sng" algn="ctr">
                      <a:solidFill>
                        <a:srgbClr val="0070C0"/>
                      </a:solidFill>
                      <a:prstDash val="solid"/>
                      <a:round/>
                      <a:headEnd type="none" w="med" len="med"/>
                      <a:tailEnd type="none" w="med" len="med"/>
                    </a:lnL>
                    <a:lnR w="6350" cap="flat" cmpd="sng" algn="ctr">
                      <a:solidFill>
                        <a:srgbClr val="0070C0"/>
                      </a:solidFill>
                      <a:prstDash val="solid"/>
                      <a:round/>
                      <a:headEnd type="none" w="med" len="med"/>
                      <a:tailEnd type="none" w="med" len="med"/>
                    </a:lnR>
                    <a:lnT w="6350" cap="flat" cmpd="sng" algn="ctr">
                      <a:solidFill>
                        <a:srgbClr val="0070C0"/>
                      </a:solidFill>
                      <a:prstDash val="solid"/>
                      <a:round/>
                      <a:headEnd type="none" w="med" len="med"/>
                      <a:tailEnd type="none" w="med" len="med"/>
                    </a:lnT>
                    <a:lnB w="6350" cap="flat" cmpd="sng" algn="ctr">
                      <a:solidFill>
                        <a:srgbClr val="0070C0"/>
                      </a:solidFill>
                      <a:prstDash val="solid"/>
                      <a:round/>
                      <a:headEnd type="none" w="med" len="med"/>
                      <a:tailEnd type="none" w="med" len="med"/>
                    </a:lnB>
                    <a:solidFill>
                      <a:srgbClr val="CCFFFF"/>
                    </a:solidFill>
                  </a:tcPr>
                </a:tc>
              </a:tr>
              <a:tr h="129540">
                <a:tc>
                  <a:txBody>
                    <a:bodyPr/>
                    <a:lstStyle/>
                    <a:p>
                      <a:pPr algn="l" fontAlgn="b"/>
                      <a:r>
                        <a:rPr lang="en-GB" sz="1400" b="0" i="0" u="none" strike="noStrike" dirty="0" smtClean="0">
                          <a:effectLst/>
                          <a:latin typeface="Arial" panose="020B0604020202020204" pitchFamily="34" charset="0"/>
                        </a:rPr>
                        <a:t>Sub-Process</a:t>
                      </a:r>
                      <a:endParaRPr lang="en-GB" sz="1400" b="0" i="0" u="none" strike="noStrike" dirty="0">
                        <a:effectLst/>
                        <a:latin typeface="Arial" panose="020B0604020202020204" pitchFamily="34" charset="0"/>
                      </a:endParaRPr>
                    </a:p>
                  </a:txBody>
                  <a:tcPr marL="7620" marR="7620" marT="7620" marB="0" anchor="b">
                    <a:lnL w="6350" cap="flat" cmpd="sng" algn="ctr">
                      <a:solidFill>
                        <a:srgbClr val="0070C0"/>
                      </a:solidFill>
                      <a:prstDash val="solid"/>
                      <a:round/>
                      <a:headEnd type="none" w="med" len="med"/>
                      <a:tailEnd type="none" w="med" len="med"/>
                    </a:lnL>
                    <a:lnR w="6350" cap="flat" cmpd="sng" algn="ctr">
                      <a:solidFill>
                        <a:srgbClr val="0070C0"/>
                      </a:solidFill>
                      <a:prstDash val="solid"/>
                      <a:round/>
                      <a:headEnd type="none" w="med" len="med"/>
                      <a:tailEnd type="none" w="med" len="med"/>
                    </a:lnR>
                    <a:lnT w="6350" cap="flat" cmpd="sng" algn="ctr">
                      <a:solidFill>
                        <a:srgbClr val="0070C0"/>
                      </a:solidFill>
                      <a:prstDash val="solid"/>
                      <a:round/>
                      <a:headEnd type="none" w="med" len="med"/>
                      <a:tailEnd type="none" w="med" len="med"/>
                    </a:lnT>
                    <a:lnB w="6350" cap="flat" cmpd="sng" algn="ctr">
                      <a:solidFill>
                        <a:srgbClr val="0070C0"/>
                      </a:solidFill>
                      <a:prstDash val="solid"/>
                      <a:round/>
                      <a:headEnd type="none" w="med" len="med"/>
                      <a:tailEnd type="none" w="med" len="med"/>
                    </a:lnB>
                    <a:solidFill>
                      <a:srgbClr val="CCFFFF"/>
                    </a:solidFill>
                  </a:tcPr>
                </a:tc>
                <a:tc>
                  <a:txBody>
                    <a:bodyPr/>
                    <a:lstStyle/>
                    <a:p>
                      <a:pPr algn="l" fontAlgn="b"/>
                      <a:r>
                        <a:rPr lang="en-GB" sz="1400" b="0" i="0" u="none" strike="noStrike" dirty="0" smtClean="0">
                          <a:effectLst/>
                          <a:latin typeface="Arial" panose="020B0604020202020204" pitchFamily="34" charset="0"/>
                        </a:rPr>
                        <a:t>Formation Evaluation</a:t>
                      </a:r>
                      <a:endParaRPr lang="en-GB" sz="1400" b="0" i="0" u="none" strike="noStrike" dirty="0">
                        <a:effectLst/>
                        <a:latin typeface="Arial" panose="020B0604020202020204" pitchFamily="34" charset="0"/>
                      </a:endParaRPr>
                    </a:p>
                  </a:txBody>
                  <a:tcPr marL="7620" marR="7620" marT="7620" marB="0" anchor="b">
                    <a:lnL w="6350" cap="flat" cmpd="sng" algn="ctr">
                      <a:solidFill>
                        <a:srgbClr val="0070C0"/>
                      </a:solidFill>
                      <a:prstDash val="solid"/>
                      <a:round/>
                      <a:headEnd type="none" w="med" len="med"/>
                      <a:tailEnd type="none" w="med" len="med"/>
                    </a:lnL>
                    <a:lnR w="6350" cap="flat" cmpd="sng" algn="ctr">
                      <a:solidFill>
                        <a:srgbClr val="0070C0"/>
                      </a:solidFill>
                      <a:prstDash val="solid"/>
                      <a:round/>
                      <a:headEnd type="none" w="med" len="med"/>
                      <a:tailEnd type="none" w="med" len="med"/>
                    </a:lnR>
                    <a:lnT w="6350" cap="flat" cmpd="sng" algn="ctr">
                      <a:solidFill>
                        <a:srgbClr val="0070C0"/>
                      </a:solidFill>
                      <a:prstDash val="solid"/>
                      <a:round/>
                      <a:headEnd type="none" w="med" len="med"/>
                      <a:tailEnd type="none" w="med" len="med"/>
                    </a:lnT>
                    <a:lnB w="6350" cap="flat" cmpd="sng" algn="ctr">
                      <a:solidFill>
                        <a:srgbClr val="0070C0"/>
                      </a:solidFill>
                      <a:prstDash val="solid"/>
                      <a:round/>
                      <a:headEnd type="none" w="med" len="med"/>
                      <a:tailEnd type="none" w="med" len="med"/>
                    </a:lnB>
                    <a:solidFill>
                      <a:srgbClr val="CCFFFF"/>
                    </a:solidFill>
                  </a:tcPr>
                </a:tc>
              </a:tr>
            </a:tbl>
          </a:graphicData>
        </a:graphic>
      </p:graphicFrame>
      <p:sp>
        <p:nvSpPr>
          <p:cNvPr id="19" name="TextBox 18"/>
          <p:cNvSpPr txBox="1"/>
          <p:nvPr/>
        </p:nvSpPr>
        <p:spPr>
          <a:xfrm>
            <a:off x="568723" y="5309042"/>
            <a:ext cx="8159756" cy="830997"/>
          </a:xfrm>
          <a:prstGeom prst="rect">
            <a:avLst/>
          </a:prstGeom>
          <a:solidFill>
            <a:srgbClr val="00B050"/>
          </a:solidFill>
        </p:spPr>
        <p:txBody>
          <a:bodyPr wrap="square" rtlCol="0">
            <a:spAutoFit/>
          </a:bodyPr>
          <a:lstStyle/>
          <a:p>
            <a:r>
              <a:rPr lang="en-US" sz="2400" dirty="0" smtClean="0">
                <a:solidFill>
                  <a:schemeClr val="bg1"/>
                </a:solidFill>
              </a:rPr>
              <a:t>Metadata allows us to ‘slice and dice’ our information in different ways, unlike a fixed </a:t>
            </a:r>
            <a:r>
              <a:rPr lang="en-US" sz="2400" smtClean="0">
                <a:solidFill>
                  <a:schemeClr val="bg1"/>
                </a:solidFill>
              </a:rPr>
              <a:t>folder structure on a shared drive.</a:t>
            </a:r>
            <a:endParaRPr lang="en-US" sz="2400" dirty="0">
              <a:solidFill>
                <a:schemeClr val="bg1"/>
              </a:solidFill>
            </a:endParaRPr>
          </a:p>
        </p:txBody>
      </p:sp>
      <p:sp>
        <p:nvSpPr>
          <p:cNvPr id="17" name="Footer Placeholder 16"/>
          <p:cNvSpPr>
            <a:spLocks noGrp="1"/>
          </p:cNvSpPr>
          <p:nvPr>
            <p:ph type="ftr" sz="quarter" idx="11"/>
          </p:nvPr>
        </p:nvSpPr>
        <p:spPr/>
        <p:txBody>
          <a:bodyPr/>
          <a:lstStyle/>
          <a:p>
            <a:r>
              <a:rPr lang="en-US" smtClean="0"/>
              <a:t>Documents and Records Management</a:t>
            </a:r>
            <a:endParaRPr lang="en-US"/>
          </a:p>
        </p:txBody>
      </p:sp>
    </p:spTree>
    <p:extLst>
      <p:ext uri="{BB962C8B-B14F-4D97-AF65-F5344CB8AC3E}">
        <p14:creationId xmlns:p14="http://schemas.microsoft.com/office/powerpoint/2010/main" xmlns="" val="1330296443"/>
      </p:ext>
    </p:ext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p:nvPr/>
        </p:nvSpPr>
        <p:spPr>
          <a:xfrm>
            <a:off x="6705600" y="4267200"/>
            <a:ext cx="1905000" cy="2133600"/>
          </a:xfrm>
          <a:prstGeom prst="rect">
            <a:avLst/>
          </a:prstGeom>
          <a:solidFill>
            <a:schemeClr val="accent1">
              <a:alpha val="41000"/>
            </a:schemeClr>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4572000" y="762000"/>
            <a:ext cx="4038600" cy="3581400"/>
          </a:xfrm>
          <a:prstGeom prst="rect">
            <a:avLst/>
          </a:prstGeom>
          <a:solidFill>
            <a:schemeClr val="accent1">
              <a:alpha val="41000"/>
            </a:schemeClr>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Functional</a:t>
            </a:r>
          </a:p>
          <a:p>
            <a:pPr algn="ctr"/>
            <a:endParaRPr lang="en-US" dirty="0" smtClean="0"/>
          </a:p>
          <a:p>
            <a:pPr algn="ctr"/>
            <a:endParaRPr lang="en-US" dirty="0" smtClean="0"/>
          </a:p>
          <a:p>
            <a:pPr algn="ctr"/>
            <a:endParaRPr lang="en-US" dirty="0" smtClean="0"/>
          </a:p>
          <a:p>
            <a:pPr algn="ctr"/>
            <a:endParaRPr lang="en-US" dirty="0" smtClean="0"/>
          </a:p>
          <a:p>
            <a:pPr algn="ctr"/>
            <a:endParaRPr lang="en-US" dirty="0" smtClean="0"/>
          </a:p>
          <a:p>
            <a:pPr algn="ctr"/>
            <a:endParaRPr lang="en-US" dirty="0" smtClean="0"/>
          </a:p>
          <a:p>
            <a:pPr algn="ctr"/>
            <a:endParaRPr lang="en-US" dirty="0" smtClean="0"/>
          </a:p>
          <a:p>
            <a:pPr algn="ctr"/>
            <a:endParaRPr lang="en-US" dirty="0" smtClean="0"/>
          </a:p>
          <a:p>
            <a:pPr algn="ctr"/>
            <a:endParaRPr lang="en-US" dirty="0" smtClean="0"/>
          </a:p>
          <a:p>
            <a:pPr algn="ctr"/>
            <a:endParaRPr lang="en-US" dirty="0" smtClean="0"/>
          </a:p>
          <a:p>
            <a:pPr algn="ctr"/>
            <a:endParaRPr lang="en-US" dirty="0" smtClean="0"/>
          </a:p>
          <a:p>
            <a:pPr algn="ctr"/>
            <a:endParaRPr lang="en-US" dirty="0"/>
          </a:p>
        </p:txBody>
      </p:sp>
      <p:sp>
        <p:nvSpPr>
          <p:cNvPr id="20" name="Rectangle 19"/>
          <p:cNvSpPr/>
          <p:nvPr/>
        </p:nvSpPr>
        <p:spPr>
          <a:xfrm>
            <a:off x="228600" y="4419600"/>
            <a:ext cx="6400800" cy="1981200"/>
          </a:xfrm>
          <a:prstGeom prst="rect">
            <a:avLst/>
          </a:prstGeom>
          <a:solidFill>
            <a:schemeClr val="accent6">
              <a:lumMod val="40000"/>
              <a:lumOff val="60000"/>
              <a:alpha val="40000"/>
            </a:schemeClr>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KIM</a:t>
            </a:r>
          </a:p>
          <a:p>
            <a:pPr algn="ctr"/>
            <a:endParaRPr lang="en-US" dirty="0" smtClean="0"/>
          </a:p>
          <a:p>
            <a:pPr algn="ctr"/>
            <a:endParaRPr lang="en-US" dirty="0" smtClean="0"/>
          </a:p>
          <a:p>
            <a:pPr algn="ctr"/>
            <a:endParaRPr lang="en-US" dirty="0" smtClean="0"/>
          </a:p>
          <a:p>
            <a:pPr algn="ctr"/>
            <a:endParaRPr lang="en-US" dirty="0" smtClean="0"/>
          </a:p>
          <a:p>
            <a:pPr algn="ctr"/>
            <a:endParaRPr lang="en-US" dirty="0" smtClean="0"/>
          </a:p>
          <a:p>
            <a:pPr algn="ctr"/>
            <a:endParaRPr lang="en-US" dirty="0" smtClean="0"/>
          </a:p>
        </p:txBody>
      </p:sp>
      <p:sp>
        <p:nvSpPr>
          <p:cNvPr id="19" name="Rectangle 18"/>
          <p:cNvSpPr/>
          <p:nvPr/>
        </p:nvSpPr>
        <p:spPr>
          <a:xfrm>
            <a:off x="228600" y="762000"/>
            <a:ext cx="4267200" cy="3581400"/>
          </a:xfrm>
          <a:prstGeom prst="rect">
            <a:avLst/>
          </a:prstGeom>
          <a:solidFill>
            <a:schemeClr val="accent2">
              <a:lumMod val="75000"/>
              <a:alpha val="41000"/>
            </a:schemeClr>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Enterprise</a:t>
            </a:r>
          </a:p>
          <a:p>
            <a:pPr algn="ctr"/>
            <a:endParaRPr lang="en-US" dirty="0" smtClean="0"/>
          </a:p>
          <a:p>
            <a:pPr algn="ctr"/>
            <a:endParaRPr lang="en-US" dirty="0" smtClean="0"/>
          </a:p>
          <a:p>
            <a:pPr algn="ctr"/>
            <a:endParaRPr lang="en-US" dirty="0" smtClean="0"/>
          </a:p>
          <a:p>
            <a:pPr algn="ctr"/>
            <a:endParaRPr lang="en-US" dirty="0" smtClean="0"/>
          </a:p>
          <a:p>
            <a:pPr algn="ctr"/>
            <a:endParaRPr lang="en-US" dirty="0" smtClean="0"/>
          </a:p>
          <a:p>
            <a:pPr algn="ctr"/>
            <a:endParaRPr lang="en-US" dirty="0" smtClean="0"/>
          </a:p>
          <a:p>
            <a:pPr algn="ctr"/>
            <a:endParaRPr lang="en-US" dirty="0" smtClean="0"/>
          </a:p>
          <a:p>
            <a:pPr algn="ctr"/>
            <a:endParaRPr lang="en-US" dirty="0" smtClean="0"/>
          </a:p>
          <a:p>
            <a:pPr algn="ctr"/>
            <a:endParaRPr lang="en-US" dirty="0" smtClean="0"/>
          </a:p>
          <a:p>
            <a:pPr algn="ctr"/>
            <a:endParaRPr lang="en-US" dirty="0" smtClean="0"/>
          </a:p>
          <a:p>
            <a:pPr algn="ctr"/>
            <a:endParaRPr lang="en-US" dirty="0" smtClean="0"/>
          </a:p>
          <a:p>
            <a:endParaRPr lang="en-US" dirty="0"/>
          </a:p>
        </p:txBody>
      </p:sp>
      <p:sp>
        <p:nvSpPr>
          <p:cNvPr id="2" name="Title 1"/>
          <p:cNvSpPr>
            <a:spLocks noGrp="1"/>
          </p:cNvSpPr>
          <p:nvPr>
            <p:ph type="title"/>
          </p:nvPr>
        </p:nvSpPr>
        <p:spPr>
          <a:xfrm>
            <a:off x="457200" y="0"/>
            <a:ext cx="8229600" cy="767751"/>
          </a:xfrm>
        </p:spPr>
        <p:txBody>
          <a:bodyPr>
            <a:normAutofit/>
          </a:bodyPr>
          <a:lstStyle/>
          <a:p>
            <a:r>
              <a:rPr lang="en-US" dirty="0" smtClean="0">
                <a:solidFill>
                  <a:schemeClr val="bg1"/>
                </a:solidFill>
              </a:rPr>
              <a:t>Metadata Facets</a:t>
            </a:r>
            <a:endParaRPr lang="en-US" dirty="0">
              <a:solidFill>
                <a:schemeClr val="bg1"/>
              </a:solidFill>
            </a:endParaRPr>
          </a:p>
        </p:txBody>
      </p:sp>
      <p:sp>
        <p:nvSpPr>
          <p:cNvPr id="6" name="TextBox 4"/>
          <p:cNvSpPr txBox="1"/>
          <p:nvPr/>
        </p:nvSpPr>
        <p:spPr>
          <a:xfrm>
            <a:off x="381000" y="1066800"/>
            <a:ext cx="1943100" cy="1600200"/>
          </a:xfrm>
          <a:prstGeom prst="rect">
            <a:avLst/>
          </a:prstGeom>
          <a:solidFill>
            <a:schemeClr val="accent4">
              <a:lumMod val="50000"/>
            </a:schemeClr>
          </a:solidFill>
        </p:spPr>
        <p:txBody>
          <a:bodyPr wrap="square" rtlCol="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400" u="sng" dirty="0">
                <a:solidFill>
                  <a:schemeClr val="bg1"/>
                </a:solidFill>
              </a:rPr>
              <a:t>Organizational</a:t>
            </a:r>
          </a:p>
          <a:p>
            <a:endParaRPr lang="en-US" dirty="0">
              <a:solidFill>
                <a:schemeClr val="bg1"/>
              </a:solidFill>
            </a:endParaRPr>
          </a:p>
          <a:p>
            <a:r>
              <a:rPr lang="en-US" sz="1200" dirty="0">
                <a:solidFill>
                  <a:schemeClr val="bg1"/>
                </a:solidFill>
              </a:rPr>
              <a:t>Directorate</a:t>
            </a:r>
          </a:p>
          <a:p>
            <a:pPr lvl="1"/>
            <a:r>
              <a:rPr lang="en-US" sz="1200" dirty="0">
                <a:solidFill>
                  <a:schemeClr val="bg1"/>
                </a:solidFill>
              </a:rPr>
              <a:t>Department</a:t>
            </a:r>
          </a:p>
          <a:p>
            <a:pPr lvl="2"/>
            <a:r>
              <a:rPr lang="en-US" sz="1200" dirty="0">
                <a:solidFill>
                  <a:schemeClr val="bg1"/>
                </a:solidFill>
              </a:rPr>
              <a:t>Section</a:t>
            </a:r>
          </a:p>
          <a:p>
            <a:pPr lvl="3"/>
            <a:r>
              <a:rPr lang="en-US" sz="1200" kern="1200" dirty="0">
                <a:solidFill>
                  <a:schemeClr val="bg1"/>
                </a:solidFill>
                <a:latin typeface="+mn-lt"/>
                <a:ea typeface="+mn-ea"/>
                <a:cs typeface="+mn-cs"/>
              </a:rPr>
              <a:t>Team</a:t>
            </a:r>
          </a:p>
          <a:p>
            <a:endParaRPr lang="en-US" dirty="0">
              <a:solidFill>
                <a:schemeClr val="bg1"/>
              </a:solidFill>
            </a:endParaRPr>
          </a:p>
        </p:txBody>
      </p:sp>
      <p:sp>
        <p:nvSpPr>
          <p:cNvPr id="7" name="TextBox 5"/>
          <p:cNvSpPr txBox="1"/>
          <p:nvPr/>
        </p:nvSpPr>
        <p:spPr>
          <a:xfrm>
            <a:off x="2514600" y="1066800"/>
            <a:ext cx="1933575" cy="1600200"/>
          </a:xfrm>
          <a:prstGeom prst="rect">
            <a:avLst/>
          </a:prstGeom>
          <a:solidFill>
            <a:srgbClr val="00B050"/>
          </a:solidFill>
        </p:spPr>
        <p:txBody>
          <a:bodyPr wrap="square" rtlCol="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400" u="sng" dirty="0">
                <a:solidFill>
                  <a:schemeClr val="bg1"/>
                </a:solidFill>
              </a:rPr>
              <a:t>Geographic</a:t>
            </a:r>
          </a:p>
          <a:p>
            <a:endParaRPr lang="en-US" dirty="0">
              <a:solidFill>
                <a:schemeClr val="bg1"/>
              </a:solidFill>
            </a:endParaRPr>
          </a:p>
          <a:p>
            <a:r>
              <a:rPr lang="en-US" sz="1200" dirty="0">
                <a:solidFill>
                  <a:schemeClr val="bg1"/>
                </a:solidFill>
              </a:rPr>
              <a:t>Area</a:t>
            </a:r>
          </a:p>
          <a:p>
            <a:r>
              <a:rPr lang="en-US" sz="1200" dirty="0">
                <a:solidFill>
                  <a:schemeClr val="bg1"/>
                </a:solidFill>
              </a:rPr>
              <a:t>Field</a:t>
            </a:r>
          </a:p>
          <a:p>
            <a:endParaRPr lang="en-US" sz="1200" dirty="0">
              <a:solidFill>
                <a:schemeClr val="bg1"/>
              </a:solidFill>
            </a:endParaRPr>
          </a:p>
          <a:p>
            <a:endParaRPr lang="en-US" sz="1400" dirty="0">
              <a:solidFill>
                <a:schemeClr val="bg1"/>
              </a:solidFill>
            </a:endParaRPr>
          </a:p>
        </p:txBody>
      </p:sp>
      <p:sp>
        <p:nvSpPr>
          <p:cNvPr id="8" name="TextBox 6"/>
          <p:cNvSpPr txBox="1"/>
          <p:nvPr/>
        </p:nvSpPr>
        <p:spPr>
          <a:xfrm>
            <a:off x="4648200" y="1066800"/>
            <a:ext cx="1962150" cy="1524000"/>
          </a:xfrm>
          <a:prstGeom prst="rect">
            <a:avLst/>
          </a:prstGeom>
          <a:solidFill>
            <a:schemeClr val="bg2">
              <a:lumMod val="25000"/>
            </a:schemeClr>
          </a:solidFill>
        </p:spPr>
        <p:txBody>
          <a:bodyPr wrap="square" rtlCol="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400" u="sng" dirty="0">
                <a:solidFill>
                  <a:schemeClr val="bg1"/>
                </a:solidFill>
              </a:rPr>
              <a:t>Subsurface </a:t>
            </a:r>
            <a:endParaRPr lang="en-US" sz="1400" u="sng" dirty="0" smtClean="0">
              <a:solidFill>
                <a:schemeClr val="bg1"/>
              </a:solidFill>
            </a:endParaRPr>
          </a:p>
          <a:p>
            <a:r>
              <a:rPr lang="en-US" sz="1000" u="sng" dirty="0" smtClean="0">
                <a:solidFill>
                  <a:schemeClr val="bg1"/>
                </a:solidFill>
              </a:rPr>
              <a:t>(</a:t>
            </a:r>
            <a:r>
              <a:rPr lang="en-US" sz="1000" u="sng" dirty="0">
                <a:solidFill>
                  <a:schemeClr val="bg1"/>
                </a:solidFill>
              </a:rPr>
              <a:t>Exploration, Petroleum Engineering)</a:t>
            </a:r>
          </a:p>
          <a:p>
            <a:endParaRPr lang="en-US" dirty="0">
              <a:solidFill>
                <a:schemeClr val="bg1"/>
              </a:solidFill>
            </a:endParaRPr>
          </a:p>
          <a:p>
            <a:r>
              <a:rPr lang="en-US" sz="1200" dirty="0" smtClean="0">
                <a:solidFill>
                  <a:schemeClr val="bg1"/>
                </a:solidFill>
              </a:rPr>
              <a:t>Basin</a:t>
            </a:r>
            <a:endParaRPr lang="en-US" sz="1200" kern="1200" dirty="0">
              <a:solidFill>
                <a:schemeClr val="bg1"/>
              </a:solidFill>
              <a:latin typeface="+mn-lt"/>
              <a:ea typeface="+mn-ea"/>
              <a:cs typeface="+mn-cs"/>
            </a:endParaRPr>
          </a:p>
          <a:p>
            <a:r>
              <a:rPr lang="en-US" sz="1200" kern="1200" dirty="0">
                <a:solidFill>
                  <a:schemeClr val="bg1"/>
                </a:solidFill>
                <a:latin typeface="+mn-lt"/>
                <a:ea typeface="+mn-ea"/>
                <a:cs typeface="+mn-cs"/>
              </a:rPr>
              <a:t>Formation</a:t>
            </a:r>
          </a:p>
          <a:p>
            <a:r>
              <a:rPr lang="en-US" sz="1200" dirty="0" smtClean="0">
                <a:solidFill>
                  <a:schemeClr val="bg1"/>
                </a:solidFill>
              </a:rPr>
              <a:t>Reservoir</a:t>
            </a:r>
            <a:endParaRPr lang="en-US" sz="1200" dirty="0">
              <a:solidFill>
                <a:schemeClr val="bg1"/>
              </a:solidFill>
            </a:endParaRPr>
          </a:p>
        </p:txBody>
      </p:sp>
      <p:sp>
        <p:nvSpPr>
          <p:cNvPr id="9" name="TextBox 7"/>
          <p:cNvSpPr txBox="1"/>
          <p:nvPr/>
        </p:nvSpPr>
        <p:spPr>
          <a:xfrm>
            <a:off x="381000" y="2743200"/>
            <a:ext cx="1981200" cy="1524000"/>
          </a:xfrm>
          <a:prstGeom prst="rect">
            <a:avLst/>
          </a:prstGeom>
          <a:solidFill>
            <a:srgbClr val="C00000"/>
          </a:solidFill>
        </p:spPr>
        <p:txBody>
          <a:bodyPr wrap="square" rtlCol="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400" u="sng" dirty="0" smtClean="0">
                <a:solidFill>
                  <a:schemeClr val="bg1"/>
                </a:solidFill>
              </a:rPr>
              <a:t>Well</a:t>
            </a:r>
          </a:p>
          <a:p>
            <a:endParaRPr lang="en-US" sz="1400" u="sng" dirty="0" smtClean="0">
              <a:solidFill>
                <a:schemeClr val="bg1"/>
              </a:solidFill>
            </a:endParaRPr>
          </a:p>
          <a:p>
            <a:r>
              <a:rPr lang="en-US" sz="1200" dirty="0" smtClean="0">
                <a:solidFill>
                  <a:schemeClr val="bg1"/>
                </a:solidFill>
              </a:rPr>
              <a:t>Wellname </a:t>
            </a:r>
            <a:endParaRPr lang="en-US" sz="1200" dirty="0">
              <a:solidFill>
                <a:schemeClr val="bg1"/>
              </a:solidFill>
            </a:endParaRPr>
          </a:p>
          <a:p>
            <a:endParaRPr lang="en-US" dirty="0">
              <a:solidFill>
                <a:schemeClr val="bg1"/>
              </a:solidFill>
            </a:endParaRPr>
          </a:p>
          <a:p>
            <a:endParaRPr lang="en-US" dirty="0">
              <a:solidFill>
                <a:schemeClr val="bg1"/>
              </a:solidFill>
            </a:endParaRPr>
          </a:p>
          <a:p>
            <a:endParaRPr lang="en-US" dirty="0">
              <a:solidFill>
                <a:schemeClr val="bg1"/>
              </a:solidFill>
            </a:endParaRPr>
          </a:p>
        </p:txBody>
      </p:sp>
      <p:sp>
        <p:nvSpPr>
          <p:cNvPr id="10" name="TextBox 8"/>
          <p:cNvSpPr txBox="1"/>
          <p:nvPr/>
        </p:nvSpPr>
        <p:spPr>
          <a:xfrm>
            <a:off x="4419600" y="4724400"/>
            <a:ext cx="1981200" cy="1600199"/>
          </a:xfrm>
          <a:prstGeom prst="rect">
            <a:avLst/>
          </a:prstGeom>
          <a:solidFill>
            <a:schemeClr val="bg1">
              <a:lumMod val="65000"/>
            </a:schemeClr>
          </a:solidFill>
        </p:spPr>
        <p:txBody>
          <a:bodyPr wrap="square" rtlCol="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400" u="sng" dirty="0"/>
              <a:t>SharePoint System</a:t>
            </a:r>
          </a:p>
          <a:p>
            <a:endParaRPr lang="en-US" dirty="0"/>
          </a:p>
          <a:p>
            <a:r>
              <a:rPr lang="en-US" sz="1200" dirty="0"/>
              <a:t>Modified</a:t>
            </a:r>
          </a:p>
          <a:p>
            <a:r>
              <a:rPr lang="en-US" sz="1200" dirty="0"/>
              <a:t>Modified Date</a:t>
            </a:r>
          </a:p>
          <a:p>
            <a:r>
              <a:rPr lang="en-US" sz="1200" dirty="0"/>
              <a:t>Modified By</a:t>
            </a:r>
          </a:p>
          <a:p>
            <a:r>
              <a:rPr lang="en-US" sz="1200" dirty="0"/>
              <a:t>Checked out to</a:t>
            </a:r>
          </a:p>
          <a:p>
            <a:r>
              <a:rPr lang="en-US" sz="1200" dirty="0"/>
              <a:t>Created</a:t>
            </a:r>
          </a:p>
          <a:p>
            <a:r>
              <a:rPr lang="en-US" sz="1200" dirty="0"/>
              <a:t>Created by</a:t>
            </a:r>
          </a:p>
          <a:p>
            <a:r>
              <a:rPr lang="en-US" sz="1200" dirty="0"/>
              <a:t>File Size</a:t>
            </a:r>
          </a:p>
        </p:txBody>
      </p:sp>
      <p:sp>
        <p:nvSpPr>
          <p:cNvPr id="11" name="TextBox 9"/>
          <p:cNvSpPr txBox="1"/>
          <p:nvPr/>
        </p:nvSpPr>
        <p:spPr>
          <a:xfrm>
            <a:off x="2438400" y="4724400"/>
            <a:ext cx="1905000" cy="1600200"/>
          </a:xfrm>
          <a:prstGeom prst="rect">
            <a:avLst/>
          </a:prstGeom>
          <a:solidFill>
            <a:schemeClr val="accent6">
              <a:lumMod val="75000"/>
            </a:schemeClr>
          </a:solidFill>
        </p:spPr>
        <p:txBody>
          <a:bodyPr wrap="square" rtlCol="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400" u="sng" dirty="0">
                <a:solidFill>
                  <a:schemeClr val="bg1"/>
                </a:solidFill>
              </a:rPr>
              <a:t>Document/ Content</a:t>
            </a:r>
          </a:p>
          <a:p>
            <a:endParaRPr lang="en-US" u="sng" dirty="0">
              <a:solidFill>
                <a:schemeClr val="bg1"/>
              </a:solidFill>
            </a:endParaRPr>
          </a:p>
          <a:p>
            <a:r>
              <a:rPr lang="en-US" sz="1200" dirty="0">
                <a:solidFill>
                  <a:schemeClr val="bg1"/>
                </a:solidFill>
              </a:rPr>
              <a:t>Title</a:t>
            </a:r>
          </a:p>
          <a:p>
            <a:r>
              <a:rPr lang="en-US" sz="1200" dirty="0">
                <a:solidFill>
                  <a:schemeClr val="bg1"/>
                </a:solidFill>
              </a:rPr>
              <a:t>Author</a:t>
            </a:r>
          </a:p>
          <a:p>
            <a:r>
              <a:rPr lang="en-US" sz="1200" dirty="0">
                <a:solidFill>
                  <a:schemeClr val="bg1"/>
                </a:solidFill>
              </a:rPr>
              <a:t>Document Topic</a:t>
            </a:r>
          </a:p>
          <a:p>
            <a:r>
              <a:rPr lang="en-US" sz="1200" dirty="0">
                <a:solidFill>
                  <a:schemeClr val="bg1"/>
                </a:solidFill>
              </a:rPr>
              <a:t>Keywords and Phrases</a:t>
            </a:r>
          </a:p>
        </p:txBody>
      </p:sp>
      <p:sp>
        <p:nvSpPr>
          <p:cNvPr id="12" name="TextBox 10"/>
          <p:cNvSpPr txBox="1"/>
          <p:nvPr/>
        </p:nvSpPr>
        <p:spPr>
          <a:xfrm>
            <a:off x="304800" y="4724400"/>
            <a:ext cx="1981200" cy="1600199"/>
          </a:xfrm>
          <a:prstGeom prst="rect">
            <a:avLst/>
          </a:prstGeom>
          <a:solidFill>
            <a:srgbClr val="FFC000"/>
          </a:solidFill>
        </p:spPr>
        <p:txBody>
          <a:bodyPr wrap="square" rtlCol="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400" u="sng" dirty="0"/>
              <a:t>Knowledge Management</a:t>
            </a:r>
          </a:p>
          <a:p>
            <a:endParaRPr lang="en-US" dirty="0"/>
          </a:p>
          <a:p>
            <a:r>
              <a:rPr lang="en-US" sz="1200" dirty="0"/>
              <a:t>Learning Type</a:t>
            </a:r>
          </a:p>
          <a:p>
            <a:r>
              <a:rPr lang="en-US" sz="1200" dirty="0"/>
              <a:t>Expertise Area</a:t>
            </a:r>
          </a:p>
          <a:p>
            <a:r>
              <a:rPr lang="en-US" sz="1200" dirty="0"/>
              <a:t>Knowledge Sources</a:t>
            </a:r>
          </a:p>
          <a:p>
            <a:endParaRPr lang="en-US" sz="1200" dirty="0"/>
          </a:p>
        </p:txBody>
      </p:sp>
      <p:sp>
        <p:nvSpPr>
          <p:cNvPr id="13" name="TextBox 11"/>
          <p:cNvSpPr txBox="1"/>
          <p:nvPr/>
        </p:nvSpPr>
        <p:spPr>
          <a:xfrm>
            <a:off x="6781800" y="1066800"/>
            <a:ext cx="1771650" cy="1524000"/>
          </a:xfrm>
          <a:prstGeom prst="rect">
            <a:avLst/>
          </a:prstGeom>
          <a:solidFill>
            <a:schemeClr val="accent2">
              <a:lumMod val="60000"/>
              <a:lumOff val="40000"/>
            </a:schemeClr>
          </a:solidFill>
        </p:spPr>
        <p:txBody>
          <a:bodyPr wrap="square" rtlCol="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400" u="sng" dirty="0" smtClean="0"/>
              <a:t>Well  Engineering</a:t>
            </a:r>
          </a:p>
          <a:p>
            <a:endParaRPr lang="en-US" u="sng" dirty="0" smtClean="0"/>
          </a:p>
          <a:p>
            <a:endParaRPr lang="en-US" u="sng" dirty="0"/>
          </a:p>
          <a:p>
            <a:endParaRPr lang="en-US" dirty="0"/>
          </a:p>
          <a:p>
            <a:endParaRPr lang="en-US" dirty="0"/>
          </a:p>
          <a:p>
            <a:endParaRPr lang="en-US" dirty="0"/>
          </a:p>
        </p:txBody>
      </p:sp>
      <p:sp>
        <p:nvSpPr>
          <p:cNvPr id="14" name="TextBox 12"/>
          <p:cNvSpPr txBox="1"/>
          <p:nvPr/>
        </p:nvSpPr>
        <p:spPr>
          <a:xfrm>
            <a:off x="2514600" y="2743200"/>
            <a:ext cx="1905000" cy="1524000"/>
          </a:xfrm>
          <a:prstGeom prst="rect">
            <a:avLst/>
          </a:prstGeom>
          <a:solidFill>
            <a:schemeClr val="accent6">
              <a:lumMod val="60000"/>
              <a:lumOff val="40000"/>
            </a:schemeClr>
          </a:solidFill>
        </p:spPr>
        <p:txBody>
          <a:bodyPr wrap="square" rtlCol="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400" u="sng" dirty="0"/>
              <a:t>Infrastructure</a:t>
            </a:r>
          </a:p>
          <a:p>
            <a:endParaRPr lang="en-US" sz="1200" u="sng" dirty="0"/>
          </a:p>
          <a:p>
            <a:r>
              <a:rPr lang="en-US" sz="1200" dirty="0" smtClean="0"/>
              <a:t>Gathering Station</a:t>
            </a:r>
          </a:p>
          <a:p>
            <a:r>
              <a:rPr lang="en-US" sz="1200" dirty="0" smtClean="0"/>
              <a:t>Station Type</a:t>
            </a:r>
            <a:endParaRPr lang="en-US" sz="1200" dirty="0"/>
          </a:p>
          <a:p>
            <a:r>
              <a:rPr lang="en-US" sz="1200" dirty="0" smtClean="0"/>
              <a:t>Rig</a:t>
            </a:r>
          </a:p>
          <a:p>
            <a:endParaRPr lang="en-US" sz="1200" dirty="0"/>
          </a:p>
        </p:txBody>
      </p:sp>
      <p:sp>
        <p:nvSpPr>
          <p:cNvPr id="15" name="TextBox 16"/>
          <p:cNvSpPr txBox="1"/>
          <p:nvPr/>
        </p:nvSpPr>
        <p:spPr>
          <a:xfrm>
            <a:off x="4648200" y="2743200"/>
            <a:ext cx="1981200" cy="1524000"/>
          </a:xfrm>
          <a:prstGeom prst="rect">
            <a:avLst/>
          </a:prstGeom>
          <a:solidFill>
            <a:schemeClr val="accent1">
              <a:lumMod val="40000"/>
              <a:lumOff val="60000"/>
            </a:schemeClr>
          </a:solidFill>
        </p:spPr>
        <p:txBody>
          <a:bodyPr wrap="square" rtlCol="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400" u="sng" dirty="0" smtClean="0"/>
              <a:t>Engineering</a:t>
            </a:r>
          </a:p>
          <a:p>
            <a:r>
              <a:rPr lang="en-US" sz="1000" u="sng" dirty="0" smtClean="0"/>
              <a:t>(Including  Capital Projects)</a:t>
            </a:r>
            <a:endParaRPr lang="en-US" sz="1000" u="sng" dirty="0"/>
          </a:p>
          <a:p>
            <a:endParaRPr lang="en-US" dirty="0"/>
          </a:p>
          <a:p>
            <a:r>
              <a:rPr lang="en-US" sz="1200" dirty="0"/>
              <a:t>Project Name</a:t>
            </a:r>
          </a:p>
          <a:p>
            <a:r>
              <a:rPr lang="en-US" sz="1200" dirty="0"/>
              <a:t>ORP Phase</a:t>
            </a:r>
          </a:p>
          <a:p>
            <a:endParaRPr lang="en-US" sz="1200" dirty="0"/>
          </a:p>
          <a:p>
            <a:endParaRPr lang="en-US" dirty="0"/>
          </a:p>
        </p:txBody>
      </p:sp>
      <p:sp>
        <p:nvSpPr>
          <p:cNvPr id="16" name="TextBox 16"/>
          <p:cNvSpPr txBox="1"/>
          <p:nvPr/>
        </p:nvSpPr>
        <p:spPr>
          <a:xfrm>
            <a:off x="6781800" y="4419600"/>
            <a:ext cx="1752600" cy="1447800"/>
          </a:xfrm>
          <a:prstGeom prst="rect">
            <a:avLst/>
          </a:prstGeom>
          <a:solidFill>
            <a:schemeClr val="bg2">
              <a:lumMod val="75000"/>
            </a:schemeClr>
          </a:solidFill>
        </p:spPr>
        <p:txBody>
          <a:bodyPr wrap="square" rtlCol="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400" u="sng" dirty="0" smtClean="0"/>
              <a:t>HSSE</a:t>
            </a:r>
            <a:endParaRPr lang="en-US" sz="1400" u="sng" dirty="0"/>
          </a:p>
          <a:p>
            <a:endParaRPr lang="en-US" dirty="0"/>
          </a:p>
          <a:p>
            <a:endParaRPr lang="en-US" dirty="0"/>
          </a:p>
        </p:txBody>
      </p:sp>
      <p:sp>
        <p:nvSpPr>
          <p:cNvPr id="17" name="TextBox 16"/>
          <p:cNvSpPr txBox="1"/>
          <p:nvPr/>
        </p:nvSpPr>
        <p:spPr>
          <a:xfrm>
            <a:off x="6781800" y="2743200"/>
            <a:ext cx="1752600" cy="1524000"/>
          </a:xfrm>
          <a:prstGeom prst="rect">
            <a:avLst/>
          </a:prstGeom>
          <a:solidFill>
            <a:schemeClr val="tx2">
              <a:lumMod val="60000"/>
              <a:lumOff val="40000"/>
            </a:schemeClr>
          </a:solidFill>
        </p:spPr>
        <p:txBody>
          <a:bodyPr wrap="square" rtlCol="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400" u="sng" dirty="0" smtClean="0"/>
              <a:t>Operations</a:t>
            </a:r>
          </a:p>
          <a:p>
            <a:r>
              <a:rPr lang="en-US" sz="1000" u="sng" dirty="0" smtClean="0"/>
              <a:t>(Including Production)</a:t>
            </a:r>
            <a:endParaRPr lang="en-US" sz="1000" u="sng" dirty="0"/>
          </a:p>
          <a:p>
            <a:endParaRPr lang="en-US" dirty="0"/>
          </a:p>
          <a:p>
            <a:endParaRPr lang="en-US" dirty="0"/>
          </a:p>
        </p:txBody>
      </p:sp>
      <p:sp>
        <p:nvSpPr>
          <p:cNvPr id="23" name="Footer Placeholder 22"/>
          <p:cNvSpPr>
            <a:spLocks noGrp="1"/>
          </p:cNvSpPr>
          <p:nvPr>
            <p:ph type="ftr" sz="quarter" idx="11"/>
          </p:nvPr>
        </p:nvSpPr>
        <p:spPr/>
        <p:txBody>
          <a:bodyPr/>
          <a:lstStyle/>
          <a:p>
            <a:r>
              <a:rPr lang="en-US" smtClean="0"/>
              <a:t>Documents and Records Management</a:t>
            </a:r>
            <a:endParaRPr lang="en-US"/>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smtClean="0"/>
              <a:t>Documents and Records Management</a:t>
            </a:r>
            <a:endParaRPr lang="en-US"/>
          </a:p>
        </p:txBody>
      </p:sp>
      <p:pic>
        <p:nvPicPr>
          <p:cNvPr id="6" name="Picture 5" descr="D:\IM\The-traditional-view-on-the-information-management-reality-source-AIIM.jpg"/>
          <p:cNvPicPr>
            <a:picLocks noChangeAspect="1" noChangeArrowheads="1"/>
          </p:cNvPicPr>
          <p:nvPr/>
        </p:nvPicPr>
        <p:blipFill>
          <a:blip r:embed="rId2" cstate="print"/>
          <a:srcRect/>
          <a:stretch>
            <a:fillRect/>
          </a:stretch>
        </p:blipFill>
        <p:spPr bwMode="auto">
          <a:xfrm>
            <a:off x="-12258" y="888522"/>
            <a:ext cx="9146282" cy="4917056"/>
          </a:xfrm>
          <a:prstGeom prst="rect">
            <a:avLst/>
          </a:prstGeom>
          <a:noFill/>
        </p:spPr>
      </p:pic>
      <p:sp>
        <p:nvSpPr>
          <p:cNvPr id="9" name="Title 1"/>
          <p:cNvSpPr>
            <a:spLocks noGrp="1"/>
          </p:cNvSpPr>
          <p:nvPr>
            <p:ph type="title"/>
          </p:nvPr>
        </p:nvSpPr>
        <p:spPr>
          <a:xfrm>
            <a:off x="457200" y="0"/>
            <a:ext cx="8229600" cy="750498"/>
          </a:xfrm>
        </p:spPr>
        <p:txBody>
          <a:bodyPr>
            <a:noAutofit/>
          </a:bodyPr>
          <a:lstStyle/>
          <a:p>
            <a:r>
              <a:rPr lang="en-US" sz="4000" dirty="0" smtClean="0"/>
              <a:t>The ECM Landscape (AIIM)</a:t>
            </a:r>
            <a:endParaRPr lang="en-US" sz="40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457200" y="-191166"/>
            <a:ext cx="8229600" cy="1143000"/>
          </a:xfrm>
        </p:spPr>
        <p:txBody>
          <a:bodyPr/>
          <a:lstStyle/>
          <a:p>
            <a:r>
              <a:rPr lang="en-GB" dirty="0" smtClean="0"/>
              <a:t>The importance of information</a:t>
            </a:r>
          </a:p>
        </p:txBody>
      </p:sp>
      <p:sp>
        <p:nvSpPr>
          <p:cNvPr id="4" name="Footer Placeholder 3"/>
          <p:cNvSpPr>
            <a:spLocks noGrp="1"/>
          </p:cNvSpPr>
          <p:nvPr>
            <p:ph type="ftr" sz="quarter" idx="10"/>
          </p:nvPr>
        </p:nvSpPr>
        <p:spPr>
          <a:xfrm>
            <a:off x="3338422" y="6373603"/>
            <a:ext cx="2133600" cy="365125"/>
          </a:xfrm>
        </p:spPr>
        <p:txBody>
          <a:bodyPr/>
          <a:lstStyle/>
          <a:p>
            <a:pPr>
              <a:defRPr/>
            </a:pPr>
            <a:r>
              <a:rPr lang="en-GB" smtClean="0"/>
              <a:t>Documents and Records Management</a:t>
            </a:r>
            <a:endParaRPr lang="en-GB" dirty="0"/>
          </a:p>
        </p:txBody>
      </p:sp>
      <p:sp>
        <p:nvSpPr>
          <p:cNvPr id="7" name="Rounded Rectangle 6"/>
          <p:cNvSpPr/>
          <p:nvPr/>
        </p:nvSpPr>
        <p:spPr>
          <a:xfrm>
            <a:off x="3436334" y="2440034"/>
            <a:ext cx="1825140" cy="811572"/>
          </a:xfrm>
          <a:prstGeom prst="roundRect">
            <a:avLst/>
          </a:prstGeom>
          <a:gradFill>
            <a:gsLst>
              <a:gs pos="0">
                <a:srgbClr val="5E9EFF"/>
              </a:gs>
              <a:gs pos="39999">
                <a:srgbClr val="85C2FF"/>
              </a:gs>
              <a:gs pos="70000">
                <a:srgbClr val="C4D6EB"/>
              </a:gs>
              <a:gs pos="100000">
                <a:srgbClr val="FFEBFA"/>
              </a:gs>
            </a:gsLst>
            <a:lin ang="16200000" scaled="0"/>
          </a:gradFill>
        </p:spPr>
        <p:style>
          <a:lnRef idx="0">
            <a:schemeClr val="accent5"/>
          </a:lnRef>
          <a:fillRef idx="3">
            <a:schemeClr val="accent5"/>
          </a:fillRef>
          <a:effectRef idx="3">
            <a:schemeClr val="accent5"/>
          </a:effectRef>
          <a:fontRef idx="minor">
            <a:schemeClr val="lt1"/>
          </a:fontRef>
        </p:style>
        <p:txBody>
          <a:bodyPr anchor="ctr"/>
          <a:lstStyle/>
          <a:p>
            <a:pPr algn="ctr">
              <a:defRPr/>
            </a:pPr>
            <a:r>
              <a:rPr lang="en-GB" sz="2000" dirty="0">
                <a:solidFill>
                  <a:schemeClr val="tx1"/>
                </a:solidFill>
              </a:rPr>
              <a:t>Decision model</a:t>
            </a:r>
          </a:p>
        </p:txBody>
      </p:sp>
      <p:sp>
        <p:nvSpPr>
          <p:cNvPr id="8" name="Rounded Rectangle 7"/>
          <p:cNvSpPr/>
          <p:nvPr/>
        </p:nvSpPr>
        <p:spPr>
          <a:xfrm>
            <a:off x="721596" y="2440034"/>
            <a:ext cx="1825140" cy="811572"/>
          </a:xfrm>
          <a:prstGeom prst="roundRect">
            <a:avLst/>
          </a:prstGeom>
          <a:gradFill>
            <a:gsLst>
              <a:gs pos="0">
                <a:srgbClr val="5E9EFF"/>
              </a:gs>
              <a:gs pos="39999">
                <a:srgbClr val="85C2FF"/>
              </a:gs>
              <a:gs pos="70000">
                <a:srgbClr val="C4D6EB"/>
              </a:gs>
              <a:gs pos="100000">
                <a:srgbClr val="FFEBFA"/>
              </a:gs>
            </a:gsLst>
            <a:lin ang="16200000" scaled="0"/>
          </a:gradFill>
        </p:spPr>
        <p:style>
          <a:lnRef idx="0">
            <a:schemeClr val="accent5"/>
          </a:lnRef>
          <a:fillRef idx="3">
            <a:schemeClr val="accent5"/>
          </a:fillRef>
          <a:effectRef idx="3">
            <a:schemeClr val="accent5"/>
          </a:effectRef>
          <a:fontRef idx="minor">
            <a:schemeClr val="lt1"/>
          </a:fontRef>
        </p:style>
        <p:txBody>
          <a:bodyPr anchor="ctr"/>
          <a:lstStyle/>
          <a:p>
            <a:pPr algn="ctr">
              <a:defRPr/>
            </a:pPr>
            <a:r>
              <a:rPr lang="en-GB" sz="2000" dirty="0">
                <a:solidFill>
                  <a:schemeClr val="tx1"/>
                </a:solidFill>
              </a:rPr>
              <a:t>Business</a:t>
            </a:r>
          </a:p>
        </p:txBody>
      </p:sp>
      <p:sp>
        <p:nvSpPr>
          <p:cNvPr id="9" name="Rounded Rectangle 8"/>
          <p:cNvSpPr/>
          <p:nvPr/>
        </p:nvSpPr>
        <p:spPr>
          <a:xfrm>
            <a:off x="6151072" y="2440034"/>
            <a:ext cx="1825140" cy="811572"/>
          </a:xfrm>
          <a:prstGeom prst="roundRect">
            <a:avLst/>
          </a:prstGeom>
          <a:gradFill>
            <a:gsLst>
              <a:gs pos="0">
                <a:srgbClr val="5E9EFF"/>
              </a:gs>
              <a:gs pos="39999">
                <a:srgbClr val="85C2FF"/>
              </a:gs>
              <a:gs pos="70000">
                <a:srgbClr val="C4D6EB"/>
              </a:gs>
              <a:gs pos="100000">
                <a:srgbClr val="FFEBFA"/>
              </a:gs>
            </a:gsLst>
            <a:lin ang="16200000" scaled="0"/>
          </a:gradFill>
        </p:spPr>
        <p:style>
          <a:lnRef idx="0">
            <a:schemeClr val="accent5"/>
          </a:lnRef>
          <a:fillRef idx="3">
            <a:schemeClr val="accent5"/>
          </a:fillRef>
          <a:effectRef idx="3">
            <a:schemeClr val="accent5"/>
          </a:effectRef>
          <a:fontRef idx="minor">
            <a:schemeClr val="lt1"/>
          </a:fontRef>
        </p:style>
        <p:txBody>
          <a:bodyPr anchor="ctr"/>
          <a:lstStyle/>
          <a:p>
            <a:pPr algn="ctr">
              <a:defRPr/>
            </a:pPr>
            <a:r>
              <a:rPr lang="en-GB" sz="2000" dirty="0">
                <a:solidFill>
                  <a:schemeClr val="tx1"/>
                </a:solidFill>
              </a:rPr>
              <a:t>Information</a:t>
            </a:r>
          </a:p>
        </p:txBody>
      </p:sp>
      <p:grpSp>
        <p:nvGrpSpPr>
          <p:cNvPr id="2" name="Group 18"/>
          <p:cNvGrpSpPr>
            <a:grpSpLocks/>
          </p:cNvGrpSpPr>
          <p:nvPr/>
        </p:nvGrpSpPr>
        <p:grpSpPr bwMode="auto">
          <a:xfrm>
            <a:off x="5260975" y="2543175"/>
            <a:ext cx="911225" cy="304800"/>
            <a:chOff x="5261474" y="2839144"/>
            <a:chExt cx="910726" cy="305008"/>
          </a:xfrm>
        </p:grpSpPr>
        <p:cxnSp>
          <p:nvCxnSpPr>
            <p:cNvPr id="11" name="Straight Arrow Connector 10"/>
            <p:cNvCxnSpPr/>
            <p:nvPr/>
          </p:nvCxnSpPr>
          <p:spPr>
            <a:xfrm rot="10800000">
              <a:off x="5261474" y="3142564"/>
              <a:ext cx="890100" cy="1588"/>
            </a:xfrm>
            <a:prstGeom prst="straightConnector1">
              <a:avLst/>
            </a:prstGeom>
            <a:ln w="19050">
              <a:solidFill>
                <a:srgbClr val="6699FF"/>
              </a:solidFill>
              <a:tailEnd type="triangle"/>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5374125" y="2839144"/>
              <a:ext cx="798075" cy="276414"/>
            </a:xfrm>
            <a:prstGeom prst="rect">
              <a:avLst/>
            </a:prstGeom>
            <a:noFill/>
            <a:ln>
              <a:noFill/>
            </a:ln>
          </p:spPr>
          <p:txBody>
            <a:bodyPr wrap="none">
              <a:spAutoFit/>
            </a:bodyPr>
            <a:lstStyle/>
            <a:p>
              <a:pPr>
                <a:defRPr/>
              </a:pPr>
              <a:r>
                <a:rPr lang="en-GB" sz="1200" dirty="0">
                  <a:latin typeface="+mn-lt"/>
                </a:rPr>
                <a:t>Supports</a:t>
              </a:r>
            </a:p>
          </p:txBody>
        </p:sp>
      </p:grpSp>
      <p:grpSp>
        <p:nvGrpSpPr>
          <p:cNvPr id="3" name="Group 20"/>
          <p:cNvGrpSpPr>
            <a:grpSpLocks/>
          </p:cNvGrpSpPr>
          <p:nvPr/>
        </p:nvGrpSpPr>
        <p:grpSpPr bwMode="auto">
          <a:xfrm>
            <a:off x="2546350" y="2547938"/>
            <a:ext cx="890588" cy="300037"/>
            <a:chOff x="2546736" y="2844575"/>
            <a:chExt cx="889598" cy="299576"/>
          </a:xfrm>
        </p:grpSpPr>
        <p:cxnSp>
          <p:nvCxnSpPr>
            <p:cNvPr id="14" name="Straight Arrow Connector 13"/>
            <p:cNvCxnSpPr/>
            <p:nvPr/>
          </p:nvCxnSpPr>
          <p:spPr>
            <a:xfrm rot="10800000">
              <a:off x="2546736" y="3142566"/>
              <a:ext cx="889598" cy="1585"/>
            </a:xfrm>
            <a:prstGeom prst="straightConnector1">
              <a:avLst/>
            </a:prstGeom>
            <a:ln w="19050">
              <a:solidFill>
                <a:srgbClr val="6699FF"/>
              </a:solidFill>
              <a:tailEnd type="triangle"/>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2697381" y="2844575"/>
              <a:ext cx="618437" cy="277385"/>
            </a:xfrm>
            <a:prstGeom prst="rect">
              <a:avLst/>
            </a:prstGeom>
            <a:noFill/>
          </p:spPr>
          <p:txBody>
            <a:bodyPr wrap="none">
              <a:spAutoFit/>
            </a:bodyPr>
            <a:lstStyle/>
            <a:p>
              <a:pPr>
                <a:defRPr/>
              </a:pPr>
              <a:r>
                <a:rPr lang="en-GB" sz="1200" dirty="0">
                  <a:latin typeface="+mn-lt"/>
                </a:rPr>
                <a:t>Drives</a:t>
              </a:r>
            </a:p>
          </p:txBody>
        </p:sp>
      </p:grpSp>
      <p:grpSp>
        <p:nvGrpSpPr>
          <p:cNvPr id="10" name="Group 17"/>
          <p:cNvGrpSpPr>
            <a:grpSpLocks/>
          </p:cNvGrpSpPr>
          <p:nvPr/>
        </p:nvGrpSpPr>
        <p:grpSpPr bwMode="auto">
          <a:xfrm>
            <a:off x="1635125" y="1844675"/>
            <a:ext cx="5429250" cy="593725"/>
            <a:chOff x="1634960" y="2215989"/>
            <a:chExt cx="5429476" cy="593590"/>
          </a:xfrm>
        </p:grpSpPr>
        <p:cxnSp>
          <p:nvCxnSpPr>
            <p:cNvPr id="17" name="Elbow Connector 16"/>
            <p:cNvCxnSpPr/>
            <p:nvPr/>
          </p:nvCxnSpPr>
          <p:spPr>
            <a:xfrm rot="5400000" flipH="1" flipV="1">
              <a:off x="4348904" y="94048"/>
              <a:ext cx="1587" cy="5429476"/>
            </a:xfrm>
            <a:prstGeom prst="bentConnector3">
              <a:avLst>
                <a:gd name="adj1" fmla="val 14395466"/>
              </a:avLst>
            </a:prstGeom>
            <a:ln>
              <a:solidFill>
                <a:srgbClr val="6699FF"/>
              </a:solidFill>
              <a:tailEnd type="triangle"/>
            </a:ln>
          </p:spPr>
          <p:style>
            <a:lnRef idx="1">
              <a:schemeClr val="accent1"/>
            </a:lnRef>
            <a:fillRef idx="0">
              <a:schemeClr val="accent1"/>
            </a:fillRef>
            <a:effectRef idx="0">
              <a:schemeClr val="accent1"/>
            </a:effectRef>
            <a:fontRef idx="minor">
              <a:schemeClr val="tx1"/>
            </a:fontRef>
          </p:style>
        </p:cxnSp>
        <p:cxnSp>
          <p:nvCxnSpPr>
            <p:cNvPr id="18" name="Elbow Connector 17"/>
            <p:cNvCxnSpPr/>
            <p:nvPr/>
          </p:nvCxnSpPr>
          <p:spPr>
            <a:xfrm rot="5400000" flipH="1" flipV="1">
              <a:off x="2991536" y="1451417"/>
              <a:ext cx="1587" cy="2714738"/>
            </a:xfrm>
            <a:prstGeom prst="bentConnector3">
              <a:avLst>
                <a:gd name="adj1" fmla="val 14395466"/>
              </a:avLst>
            </a:prstGeom>
            <a:ln>
              <a:solidFill>
                <a:srgbClr val="6699FF"/>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3916293" y="2215989"/>
              <a:ext cx="858873" cy="277750"/>
            </a:xfrm>
            <a:prstGeom prst="rect">
              <a:avLst/>
            </a:prstGeom>
            <a:noFill/>
            <a:ln>
              <a:noFill/>
            </a:ln>
          </p:spPr>
          <p:txBody>
            <a:bodyPr wrap="none">
              <a:spAutoFit/>
            </a:bodyPr>
            <a:lstStyle/>
            <a:p>
              <a:pPr>
                <a:defRPr/>
              </a:pPr>
              <a:r>
                <a:rPr lang="en-GB" sz="1200" dirty="0">
                  <a:latin typeface="+mn-lt"/>
                </a:rPr>
                <a:t>Feedback</a:t>
              </a:r>
            </a:p>
          </p:txBody>
        </p:sp>
      </p:grpSp>
      <p:sp>
        <p:nvSpPr>
          <p:cNvPr id="20" name="TextBox 19"/>
          <p:cNvSpPr txBox="1"/>
          <p:nvPr/>
        </p:nvSpPr>
        <p:spPr>
          <a:xfrm>
            <a:off x="3467100" y="3348038"/>
            <a:ext cx="1858963" cy="585787"/>
          </a:xfrm>
          <a:prstGeom prst="rect">
            <a:avLst/>
          </a:prstGeom>
          <a:noFill/>
        </p:spPr>
        <p:txBody>
          <a:bodyPr wrap="none">
            <a:spAutoFit/>
          </a:bodyPr>
          <a:lstStyle/>
          <a:p>
            <a:pPr>
              <a:defRPr/>
            </a:pPr>
            <a:r>
              <a:rPr lang="en-GB" sz="1600" dirty="0">
                <a:latin typeface="+mn-lt"/>
              </a:rPr>
              <a:t>Manage scenarios</a:t>
            </a:r>
          </a:p>
          <a:p>
            <a:pPr>
              <a:defRPr/>
            </a:pPr>
            <a:r>
              <a:rPr lang="en-GB" sz="1600" dirty="0">
                <a:latin typeface="+mn-lt"/>
              </a:rPr>
              <a:t>Manage risks</a:t>
            </a:r>
          </a:p>
        </p:txBody>
      </p:sp>
      <p:sp>
        <p:nvSpPr>
          <p:cNvPr id="27" name="Rectangle 26"/>
          <p:cNvSpPr/>
          <p:nvPr/>
        </p:nvSpPr>
        <p:spPr>
          <a:xfrm>
            <a:off x="5605463" y="3905671"/>
            <a:ext cx="3200400" cy="1570038"/>
          </a:xfrm>
          <a:prstGeom prst="rect">
            <a:avLst/>
          </a:prstGeom>
        </p:spPr>
        <p:txBody>
          <a:bodyPr>
            <a:spAutoFit/>
          </a:bodyPr>
          <a:lstStyle/>
          <a:p>
            <a:pPr>
              <a:defRPr/>
            </a:pPr>
            <a:r>
              <a:rPr lang="en-GB" sz="1600" b="1" dirty="0">
                <a:latin typeface="+mn-lt"/>
              </a:rPr>
              <a:t>Risk categories</a:t>
            </a:r>
          </a:p>
          <a:p>
            <a:pPr lvl="1" indent="231775">
              <a:buFont typeface="Arial" pitchFamily="34" charset="0"/>
              <a:buChar char="•"/>
              <a:defRPr/>
            </a:pPr>
            <a:r>
              <a:rPr lang="en-GB" sz="1600" b="1" dirty="0">
                <a:latin typeface="+mn-lt"/>
              </a:rPr>
              <a:t>T</a:t>
            </a:r>
            <a:r>
              <a:rPr lang="en-GB" sz="1600" dirty="0">
                <a:latin typeface="+mn-lt"/>
              </a:rPr>
              <a:t>echnical</a:t>
            </a:r>
          </a:p>
          <a:p>
            <a:pPr lvl="1" indent="231775">
              <a:buFont typeface="Arial" pitchFamily="34" charset="0"/>
              <a:buChar char="•"/>
              <a:defRPr/>
            </a:pPr>
            <a:r>
              <a:rPr lang="en-GB" sz="1600" b="1" dirty="0">
                <a:latin typeface="+mn-lt"/>
              </a:rPr>
              <a:t>E</a:t>
            </a:r>
            <a:r>
              <a:rPr lang="en-GB" sz="1600" dirty="0">
                <a:latin typeface="+mn-lt"/>
              </a:rPr>
              <a:t>conomical</a:t>
            </a:r>
          </a:p>
          <a:p>
            <a:pPr lvl="1" indent="231775">
              <a:buFont typeface="Arial" pitchFamily="34" charset="0"/>
              <a:buChar char="•"/>
              <a:defRPr/>
            </a:pPr>
            <a:r>
              <a:rPr lang="en-GB" sz="1600" b="1" dirty="0">
                <a:latin typeface="+mn-lt"/>
              </a:rPr>
              <a:t>C</a:t>
            </a:r>
            <a:r>
              <a:rPr lang="en-GB" sz="1600" dirty="0">
                <a:latin typeface="+mn-lt"/>
              </a:rPr>
              <a:t>ommercial</a:t>
            </a:r>
          </a:p>
          <a:p>
            <a:pPr lvl="1" indent="231775">
              <a:buFont typeface="Arial" pitchFamily="34" charset="0"/>
              <a:buChar char="•"/>
              <a:defRPr/>
            </a:pPr>
            <a:r>
              <a:rPr lang="en-GB" sz="1600" b="1" dirty="0">
                <a:latin typeface="+mn-lt"/>
              </a:rPr>
              <a:t>O</a:t>
            </a:r>
            <a:r>
              <a:rPr lang="en-GB" sz="1600" dirty="0">
                <a:latin typeface="+mn-lt"/>
              </a:rPr>
              <a:t>rganisational</a:t>
            </a:r>
          </a:p>
          <a:p>
            <a:pPr lvl="1" indent="231775">
              <a:buFont typeface="Arial" pitchFamily="34" charset="0"/>
              <a:buChar char="•"/>
              <a:defRPr/>
            </a:pPr>
            <a:r>
              <a:rPr lang="en-GB" sz="1600" b="1" dirty="0">
                <a:latin typeface="+mn-lt"/>
              </a:rPr>
              <a:t>P</a:t>
            </a:r>
            <a:r>
              <a:rPr lang="en-GB" sz="1600" dirty="0">
                <a:latin typeface="+mn-lt"/>
              </a:rPr>
              <a:t>olitical</a:t>
            </a:r>
          </a:p>
        </p:txBody>
      </p:sp>
      <p:sp>
        <p:nvSpPr>
          <p:cNvPr id="28" name="Rectangle 27"/>
          <p:cNvSpPr/>
          <p:nvPr/>
        </p:nvSpPr>
        <p:spPr>
          <a:xfrm>
            <a:off x="552091" y="4485584"/>
            <a:ext cx="4572000" cy="923330"/>
          </a:xfrm>
          <a:prstGeom prst="rect">
            <a:avLst/>
          </a:prstGeom>
        </p:spPr>
        <p:txBody>
          <a:bodyPr>
            <a:spAutoFit/>
          </a:bodyPr>
          <a:lstStyle/>
          <a:p>
            <a:r>
              <a:rPr lang="en-GB" b="1" dirty="0" smtClean="0"/>
              <a:t>Information</a:t>
            </a:r>
            <a:r>
              <a:rPr lang="en-GB" dirty="0" smtClean="0"/>
              <a:t> is a critical business asset to PDO. It is the support element to the decisions model.</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right)">
                                      <p:cBhvr>
                                        <p:cTn id="7" dur="500"/>
                                        <p:tgtEl>
                                          <p:spTgt spid="9"/>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right)">
                                      <p:cBhvr>
                                        <p:cTn id="11" dur="500"/>
                                        <p:tgtEl>
                                          <p:spTgt spid="2"/>
                                        </p:tgtEl>
                                      </p:cBhvr>
                                    </p:animEffect>
                                  </p:childTnLst>
                                </p:cTn>
                              </p:par>
                            </p:childTnLst>
                          </p:cTn>
                        </p:par>
                        <p:par>
                          <p:cTn id="12" fill="hold">
                            <p:stCondLst>
                              <p:cond delay="1000"/>
                            </p:stCondLst>
                            <p:childTnLst>
                              <p:par>
                                <p:cTn id="13" presetID="1"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par>
                          <p:cTn id="15" fill="hold">
                            <p:stCondLst>
                              <p:cond delay="1000"/>
                            </p:stCondLst>
                            <p:childTnLst>
                              <p:par>
                                <p:cTn id="16" presetID="1" presetClass="entr" presetSubtype="0" fill="hold" grpId="0" nodeType="afterEffect">
                                  <p:stCondLst>
                                    <p:cond delay="0"/>
                                  </p:stCondLst>
                                  <p:childTnLst>
                                    <p:set>
                                      <p:cBhvr>
                                        <p:cTn id="17" dur="1" fill="hold">
                                          <p:stCondLst>
                                            <p:cond delay="0"/>
                                          </p:stCondLst>
                                        </p:cTn>
                                        <p:tgtEl>
                                          <p:spTgt spid="20"/>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27"/>
                                        </p:tgtEl>
                                        <p:attrNameLst>
                                          <p:attrName>style.visibility</p:attrName>
                                        </p:attrNameLst>
                                      </p:cBhvr>
                                      <p:to>
                                        <p:strVal val="visible"/>
                                      </p:to>
                                    </p:set>
                                  </p:childTnLst>
                                  <p:subTnLst>
                                    <p:set>
                                      <p:cBhvr override="childStyle">
                                        <p:cTn dur="1" fill="hold" display="0" masterRel="nextClick" afterEffect="1"/>
                                        <p:tgtEl>
                                          <p:spTgt spid="27"/>
                                        </p:tgtEl>
                                        <p:attrNameLst>
                                          <p:attrName>style.visibility</p:attrName>
                                        </p:attrNameLst>
                                      </p:cBhvr>
                                      <p:to>
                                        <p:strVal val="hidden"/>
                                      </p:to>
                                    </p:set>
                                  </p:subTnLst>
                                </p:cTn>
                              </p:par>
                            </p:childTnLst>
                          </p:cTn>
                        </p:par>
                      </p:childTnLst>
                    </p:cTn>
                  </p:par>
                  <p:par>
                    <p:cTn id="22" fill="hold">
                      <p:stCondLst>
                        <p:cond delay="indefinite"/>
                      </p:stCondLst>
                      <p:childTnLst>
                        <p:par>
                          <p:cTn id="23" fill="hold">
                            <p:stCondLst>
                              <p:cond delay="0"/>
                            </p:stCondLst>
                            <p:childTnLst>
                              <p:par>
                                <p:cTn id="24" presetID="22" presetClass="entr" presetSubtype="2" fill="hold"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wipe(right)">
                                      <p:cBhvr>
                                        <p:cTn id="26" dur="500"/>
                                        <p:tgtEl>
                                          <p:spTgt spid="3"/>
                                        </p:tgtEl>
                                      </p:cBhvr>
                                    </p:animEffect>
                                  </p:childTnLst>
                                </p:cTn>
                              </p:par>
                            </p:childTnLst>
                          </p:cTn>
                        </p:par>
                        <p:par>
                          <p:cTn id="27" fill="hold">
                            <p:stCondLst>
                              <p:cond delay="500"/>
                            </p:stCondLst>
                            <p:childTnLst>
                              <p:par>
                                <p:cTn id="28" presetID="22" presetClass="entr" presetSubtype="2" fill="hold"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right)">
                                      <p:cBhvr>
                                        <p:cTn id="30" dur="500"/>
                                        <p:tgtEl>
                                          <p:spTgt spid="8"/>
                                        </p:tgtEl>
                                      </p:cBhvr>
                                    </p:animEffect>
                                  </p:childTnLst>
                                </p:cTn>
                              </p:par>
                            </p:childTnLst>
                          </p:cTn>
                        </p:par>
                        <p:par>
                          <p:cTn id="31" fill="hold">
                            <p:stCondLst>
                              <p:cond delay="1000"/>
                            </p:stCondLst>
                            <p:childTnLst>
                              <p:par>
                                <p:cTn id="32" presetID="22" presetClass="entr" presetSubtype="8" fill="hold"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left)">
                                      <p:cBhvr>
                                        <p:cTn id="34"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672860"/>
          </a:xfrm>
        </p:spPr>
        <p:txBody>
          <a:bodyPr>
            <a:normAutofit fontScale="90000"/>
          </a:bodyPr>
          <a:lstStyle/>
          <a:p>
            <a:r>
              <a:rPr lang="en-US" dirty="0" smtClean="0"/>
              <a:t>PDO IM Policy</a:t>
            </a:r>
            <a:endParaRPr lang="en-US" dirty="0"/>
          </a:p>
        </p:txBody>
      </p:sp>
      <p:sp>
        <p:nvSpPr>
          <p:cNvPr id="4" name="Footer Placeholder 3"/>
          <p:cNvSpPr>
            <a:spLocks noGrp="1"/>
          </p:cNvSpPr>
          <p:nvPr>
            <p:ph type="ftr" sz="quarter" idx="11"/>
          </p:nvPr>
        </p:nvSpPr>
        <p:spPr/>
        <p:txBody>
          <a:bodyPr/>
          <a:lstStyle/>
          <a:p>
            <a:r>
              <a:rPr lang="en-US" smtClean="0"/>
              <a:t>Documents and Records Management</a:t>
            </a:r>
            <a:endParaRPr lang="en-US"/>
          </a:p>
        </p:txBody>
      </p:sp>
      <p:sp>
        <p:nvSpPr>
          <p:cNvPr id="6" name="Rectangle 4"/>
          <p:cNvSpPr>
            <a:spLocks noGrp="1" noChangeArrowheads="1"/>
          </p:cNvSpPr>
          <p:nvPr>
            <p:ph idx="1"/>
          </p:nvPr>
        </p:nvSpPr>
        <p:spPr bwMode="auto">
          <a:xfrm>
            <a:off x="457200" y="1121434"/>
            <a:ext cx="8229600" cy="5004729"/>
          </a:xfrm>
          <a:prstGeom prst="rect">
            <a:avLst/>
          </a:prstGeom>
          <a:noFill/>
          <a:ln w="9525">
            <a:noFill/>
            <a:miter lim="800000"/>
            <a:headEnd/>
            <a:tailEnd/>
          </a:ln>
        </p:spPr>
        <p:txBody>
          <a:bodyPr>
            <a:normAutofit fontScale="92500" lnSpcReduction="20000"/>
          </a:bodyPr>
          <a:lstStyle/>
          <a:p>
            <a:pPr marL="717550" indent="15875">
              <a:defRPr/>
            </a:pPr>
            <a:r>
              <a:rPr lang="en-GB" sz="3600" dirty="0">
                <a:latin typeface="+mn-lt"/>
              </a:rPr>
              <a:t>Information shall be managed throughout its entire </a:t>
            </a:r>
            <a:r>
              <a:rPr lang="en-GB" sz="3600" dirty="0">
                <a:solidFill>
                  <a:srgbClr val="FF0000"/>
                </a:solidFill>
                <a:latin typeface="+mn-lt"/>
              </a:rPr>
              <a:t>life cycle</a:t>
            </a:r>
            <a:r>
              <a:rPr lang="en-GB" sz="3600" dirty="0">
                <a:latin typeface="+mn-lt"/>
              </a:rPr>
              <a:t>, in a secure manner commensurate with its </a:t>
            </a:r>
            <a:r>
              <a:rPr lang="en-GB" sz="3600" dirty="0">
                <a:solidFill>
                  <a:srgbClr val="FF0000"/>
                </a:solidFill>
                <a:latin typeface="+mn-lt"/>
              </a:rPr>
              <a:t>value</a:t>
            </a:r>
            <a:r>
              <a:rPr lang="en-GB" sz="3600" dirty="0">
                <a:latin typeface="+mn-lt"/>
              </a:rPr>
              <a:t> to the business, irrespective of the </a:t>
            </a:r>
            <a:r>
              <a:rPr lang="en-GB" sz="3600" dirty="0">
                <a:solidFill>
                  <a:srgbClr val="FF0000"/>
                </a:solidFill>
                <a:latin typeface="+mn-lt"/>
              </a:rPr>
              <a:t>form</a:t>
            </a:r>
            <a:r>
              <a:rPr lang="en-GB" sz="3600" dirty="0">
                <a:latin typeface="+mn-lt"/>
              </a:rPr>
              <a:t> in which it is held</a:t>
            </a:r>
            <a:r>
              <a:rPr lang="en-GB" sz="3600" dirty="0" smtClean="0">
                <a:latin typeface="+mn-lt"/>
              </a:rPr>
              <a:t>.</a:t>
            </a:r>
          </a:p>
          <a:p>
            <a:pPr marL="717550" indent="15875">
              <a:defRPr/>
            </a:pPr>
            <a:endParaRPr lang="en-GB" sz="3600" dirty="0" smtClean="0">
              <a:latin typeface="+mn-lt"/>
            </a:endParaRPr>
          </a:p>
          <a:p>
            <a:pPr marL="717550" indent="15875">
              <a:defRPr/>
            </a:pPr>
            <a:r>
              <a:rPr lang="en-GB" sz="3600" dirty="0" smtClean="0"/>
              <a:t>Information shall be </a:t>
            </a:r>
            <a:r>
              <a:rPr lang="en-GB" sz="3600" dirty="0" smtClean="0">
                <a:solidFill>
                  <a:srgbClr val="FF0000"/>
                </a:solidFill>
              </a:rPr>
              <a:t>retained</a:t>
            </a:r>
            <a:r>
              <a:rPr lang="en-GB" sz="3600" dirty="0" smtClean="0"/>
              <a:t> in accordance with </a:t>
            </a:r>
            <a:r>
              <a:rPr lang="en-GB" sz="3600" dirty="0" smtClean="0">
                <a:solidFill>
                  <a:srgbClr val="FF0000"/>
                </a:solidFill>
              </a:rPr>
              <a:t>Omani Laws</a:t>
            </a:r>
          </a:p>
          <a:p>
            <a:pPr marL="717550" indent="15875">
              <a:defRPr/>
            </a:pPr>
            <a:endParaRPr lang="en-GB" sz="4000" dirty="0">
              <a:latin typeface="+mn-lt"/>
            </a:endParaRPr>
          </a:p>
          <a:p>
            <a:pPr marL="717550" indent="15875">
              <a:defRPr/>
            </a:pPr>
            <a:r>
              <a:rPr lang="en-GB" sz="3200" dirty="0" smtClean="0">
                <a:latin typeface="+mn-lt"/>
                <a:hlinkClick r:id="rId2"/>
              </a:rPr>
              <a:t>PL-06 </a:t>
            </a:r>
            <a:r>
              <a:rPr lang="en-GB" sz="3200" dirty="0">
                <a:latin typeface="+mn-lt"/>
                <a:hlinkClick r:id="rId2"/>
              </a:rPr>
              <a:t>- Information Management Policy</a:t>
            </a:r>
            <a:endParaRPr lang="en-GB" sz="3200" dirty="0">
              <a:latin typeface="+mn-lt"/>
            </a:endParaRPr>
          </a:p>
          <a:p>
            <a:pPr marL="717550" indent="15875">
              <a:defRPr/>
            </a:pPr>
            <a:endParaRPr lang="en-GB" sz="4000" dirty="0">
              <a:latin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1000"/>
                                        <p:tgtEl>
                                          <p:spTgt spid="6"/>
                                        </p:tgtEl>
                                      </p:cBhvr>
                                    </p:animEffect>
                                  </p:childTnLst>
                                  <p:subTnLst>
                                    <p:set>
                                      <p:cBhvr override="childStyle">
                                        <p:cTn dur="1" fill="hold" display="0" masterRel="nextClick" afterEffect="1"/>
                                        <p:tgtEl>
                                          <p:spTgt spid="6"/>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Documents and Records Management</a:t>
            </a:r>
            <a:endParaRPr lang="en-US"/>
          </a:p>
        </p:txBody>
      </p:sp>
      <p:graphicFrame>
        <p:nvGraphicFramePr>
          <p:cNvPr id="5" name="Content Placeholder 4"/>
          <p:cNvGraphicFramePr>
            <a:graphicFrameLocks/>
          </p:cNvGraphicFramePr>
          <p:nvPr>
            <p:extLst>
              <p:ext uri="{D42A27DB-BD31-4B8C-83A1-F6EECF244321}">
                <p14:modId xmlns="" xmlns:p14="http://schemas.microsoft.com/office/powerpoint/2010/main" val="2786338832"/>
              </p:ext>
            </p:extLst>
          </p:nvPr>
        </p:nvGraphicFramePr>
        <p:xfrm>
          <a:off x="609600" y="76200"/>
          <a:ext cx="8534400" cy="6781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itle 1"/>
          <p:cNvSpPr txBox="1">
            <a:spLocks/>
          </p:cNvSpPr>
          <p:nvPr/>
        </p:nvSpPr>
        <p:spPr>
          <a:xfrm>
            <a:off x="457200" y="0"/>
            <a:ext cx="8229600" cy="810883"/>
          </a:xfrm>
          <a:prstGeom prst="rect">
            <a:avLst/>
          </a:prstGeom>
        </p:spPr>
        <p:txBody>
          <a:bodyP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dirty="0" smtClean="0">
                <a:ln>
                  <a:noFill/>
                </a:ln>
                <a:solidFill>
                  <a:schemeClr val="tx1"/>
                </a:solidFill>
                <a:effectLst/>
                <a:uLnTx/>
                <a:uFillTx/>
                <a:latin typeface="+mj-lt"/>
                <a:ea typeface="+mj-ea"/>
                <a:cs typeface="+mj-cs"/>
              </a:rPr>
              <a:t>Key Definitions - Information</a:t>
            </a:r>
            <a:endParaRPr kumimoji="0" lang="en-US" sz="4400" b="0" i="0" u="none" strike="noStrike" kern="1200" cap="none" spc="0" normalizeH="0" baseline="0" noProof="0" dirty="0">
              <a:ln>
                <a:noFill/>
              </a:ln>
              <a:solidFill>
                <a:schemeClr val="tx1"/>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733245"/>
          </a:xfrm>
        </p:spPr>
        <p:txBody>
          <a:bodyPr>
            <a:normAutofit/>
          </a:bodyPr>
          <a:lstStyle/>
          <a:p>
            <a:r>
              <a:rPr lang="en-US" sz="3600" dirty="0" smtClean="0"/>
              <a:t>Key Definitions: Document </a:t>
            </a:r>
            <a:r>
              <a:rPr lang="en-US" sz="3600" dirty="0" err="1" smtClean="0"/>
              <a:t>vs</a:t>
            </a:r>
            <a:r>
              <a:rPr lang="en-US" sz="3600" dirty="0" smtClean="0"/>
              <a:t> Record</a:t>
            </a:r>
            <a:endParaRPr lang="en-US" sz="3600" dirty="0"/>
          </a:p>
        </p:txBody>
      </p:sp>
      <p:sp>
        <p:nvSpPr>
          <p:cNvPr id="3" name="Content Placeholder 2"/>
          <p:cNvSpPr>
            <a:spLocks noGrp="1"/>
          </p:cNvSpPr>
          <p:nvPr>
            <p:ph idx="1"/>
          </p:nvPr>
        </p:nvSpPr>
        <p:spPr>
          <a:xfrm>
            <a:off x="3191773" y="897150"/>
            <a:ext cx="4632385" cy="2553418"/>
          </a:xfrm>
        </p:spPr>
        <p:txBody>
          <a:bodyPr>
            <a:normAutofit/>
          </a:bodyPr>
          <a:lstStyle/>
          <a:p>
            <a:r>
              <a:rPr lang="en-US" sz="2400" b="1" dirty="0" smtClean="0"/>
              <a:t>Document: </a:t>
            </a:r>
            <a:r>
              <a:rPr lang="en-US" sz="2000" dirty="0" smtClean="0"/>
              <a:t>is a written, drawn, presented or recorded representation of information in a specific  context or activity (Temporary value, )</a:t>
            </a:r>
            <a:endParaRPr lang="en-US" sz="2400" dirty="0" smtClean="0"/>
          </a:p>
          <a:p>
            <a:r>
              <a:rPr lang="en-US" sz="2400" b="1" dirty="0" smtClean="0"/>
              <a:t>Record: </a:t>
            </a:r>
            <a:r>
              <a:rPr lang="en-US" sz="2000" dirty="0" smtClean="0"/>
              <a:t>is an evidence of a business activity (Final and cannot be altered) </a:t>
            </a:r>
            <a:endParaRPr lang="en-US" sz="2400" dirty="0" smtClean="0"/>
          </a:p>
          <a:p>
            <a:endParaRPr lang="en-US" sz="2400" dirty="0" smtClean="0"/>
          </a:p>
          <a:p>
            <a:endParaRPr lang="en-US" sz="2400" dirty="0" smtClean="0"/>
          </a:p>
          <a:p>
            <a:endParaRPr lang="en-US" sz="2400" dirty="0"/>
          </a:p>
        </p:txBody>
      </p:sp>
      <p:sp>
        <p:nvSpPr>
          <p:cNvPr id="4" name="Footer Placeholder 3"/>
          <p:cNvSpPr>
            <a:spLocks noGrp="1"/>
          </p:cNvSpPr>
          <p:nvPr>
            <p:ph type="ftr" sz="quarter" idx="11"/>
          </p:nvPr>
        </p:nvSpPr>
        <p:spPr/>
        <p:txBody>
          <a:bodyPr/>
          <a:lstStyle/>
          <a:p>
            <a:r>
              <a:rPr lang="en-US" smtClean="0"/>
              <a:t>Documents and Records Management</a:t>
            </a:r>
            <a:endParaRPr lang="en-US" dirty="0"/>
          </a:p>
        </p:txBody>
      </p:sp>
      <p:pic>
        <p:nvPicPr>
          <p:cNvPr id="6" name="Picture 5" descr="doc.png"/>
          <p:cNvPicPr>
            <a:picLocks noChangeAspect="1"/>
          </p:cNvPicPr>
          <p:nvPr/>
        </p:nvPicPr>
        <p:blipFill>
          <a:blip r:embed="rId2" cstate="print"/>
          <a:srcRect l="13251" r="13362"/>
          <a:stretch>
            <a:fillRect/>
          </a:stretch>
        </p:blipFill>
        <p:spPr>
          <a:xfrm>
            <a:off x="1785349" y="931653"/>
            <a:ext cx="690432" cy="940803"/>
          </a:xfrm>
          <a:prstGeom prst="rect">
            <a:avLst/>
          </a:prstGeom>
        </p:spPr>
      </p:pic>
      <p:pic>
        <p:nvPicPr>
          <p:cNvPr id="7" name="Picture 6" descr="record.jpg"/>
          <p:cNvPicPr>
            <a:picLocks noChangeAspect="1"/>
          </p:cNvPicPr>
          <p:nvPr/>
        </p:nvPicPr>
        <p:blipFill>
          <a:blip r:embed="rId3" cstate="print"/>
          <a:srcRect l="12950" t="5112" r="2247" b="6299"/>
          <a:stretch>
            <a:fillRect/>
          </a:stretch>
        </p:blipFill>
        <p:spPr>
          <a:xfrm>
            <a:off x="1752855" y="2070339"/>
            <a:ext cx="809189" cy="879895"/>
          </a:xfrm>
          <a:prstGeom prst="rect">
            <a:avLst/>
          </a:prstGeom>
        </p:spPr>
      </p:pic>
      <p:pic>
        <p:nvPicPr>
          <p:cNvPr id="8" name="Picture 7" descr="Records-Lifestyle.jpg"/>
          <p:cNvPicPr>
            <a:picLocks noChangeAspect="1"/>
          </p:cNvPicPr>
          <p:nvPr/>
        </p:nvPicPr>
        <p:blipFill>
          <a:blip r:embed="rId4" cstate="print"/>
          <a:srcRect b="6149"/>
          <a:stretch>
            <a:fillRect/>
          </a:stretch>
        </p:blipFill>
        <p:spPr>
          <a:xfrm>
            <a:off x="2363636" y="4716009"/>
            <a:ext cx="4761781" cy="1365613"/>
          </a:xfrm>
          <a:prstGeom prst="rect">
            <a:avLst/>
          </a:prstGeom>
        </p:spPr>
      </p:pic>
      <p:pic>
        <p:nvPicPr>
          <p:cNvPr id="9" name="Picture 8" descr="sbs102-documentvsrecords-6-728.jpg"/>
          <p:cNvPicPr>
            <a:picLocks noChangeAspect="1"/>
          </p:cNvPicPr>
          <p:nvPr/>
        </p:nvPicPr>
        <p:blipFill>
          <a:blip r:embed="rId5" cstate="print"/>
          <a:srcRect t="49751" b="18246"/>
          <a:stretch>
            <a:fillRect/>
          </a:stretch>
        </p:blipFill>
        <p:spPr>
          <a:xfrm>
            <a:off x="2035834" y="3375386"/>
            <a:ext cx="5426015" cy="1205239"/>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690113"/>
          </a:xfrm>
        </p:spPr>
        <p:txBody>
          <a:bodyPr>
            <a:normAutofit fontScale="90000"/>
          </a:bodyPr>
          <a:lstStyle/>
          <a:p>
            <a:r>
              <a:rPr lang="en-US" dirty="0" smtClean="0"/>
              <a:t>What is document management?</a:t>
            </a:r>
            <a:endParaRPr lang="en-US" dirty="0"/>
          </a:p>
        </p:txBody>
      </p:sp>
      <p:sp>
        <p:nvSpPr>
          <p:cNvPr id="3" name="Content Placeholder 2"/>
          <p:cNvSpPr>
            <a:spLocks noGrp="1"/>
          </p:cNvSpPr>
          <p:nvPr>
            <p:ph idx="1"/>
          </p:nvPr>
        </p:nvSpPr>
        <p:spPr>
          <a:xfrm>
            <a:off x="457200" y="1112808"/>
            <a:ext cx="8229600" cy="5013355"/>
          </a:xfrm>
        </p:spPr>
        <p:txBody>
          <a:bodyPr>
            <a:normAutofit fontScale="92500" lnSpcReduction="20000"/>
          </a:bodyPr>
          <a:lstStyle/>
          <a:p>
            <a:r>
              <a:rPr lang="en-US" b="1" dirty="0" smtClean="0"/>
              <a:t>Document management </a:t>
            </a:r>
            <a:r>
              <a:rPr lang="en-US" dirty="0" smtClean="0"/>
              <a:t>involves the day-to-day capture, storage, modification and sharing of physical and/or digital files within an organization.</a:t>
            </a:r>
          </a:p>
          <a:p>
            <a:r>
              <a:rPr lang="en-US" dirty="0" smtClean="0"/>
              <a:t>focuses on: </a:t>
            </a:r>
          </a:p>
          <a:p>
            <a:pPr lvl="1"/>
            <a:r>
              <a:rPr lang="en-US" b="1" dirty="0" smtClean="0"/>
              <a:t>Reducing</a:t>
            </a:r>
            <a:r>
              <a:rPr lang="en-US" dirty="0" smtClean="0"/>
              <a:t> </a:t>
            </a:r>
            <a:r>
              <a:rPr lang="en-US" b="1" dirty="0" smtClean="0"/>
              <a:t>lost</a:t>
            </a:r>
            <a:r>
              <a:rPr lang="en-US" dirty="0" smtClean="0"/>
              <a:t> and misfiled documents</a:t>
            </a:r>
          </a:p>
          <a:p>
            <a:pPr lvl="1"/>
            <a:r>
              <a:rPr lang="en-US" dirty="0" smtClean="0"/>
              <a:t>Providing </a:t>
            </a:r>
            <a:r>
              <a:rPr lang="en-US" b="1" dirty="0" smtClean="0"/>
              <a:t>faster </a:t>
            </a:r>
            <a:r>
              <a:rPr lang="en-US" dirty="0" smtClean="0"/>
              <a:t>search and </a:t>
            </a:r>
            <a:r>
              <a:rPr lang="en-US" b="1" dirty="0" smtClean="0"/>
              <a:t>retrieval</a:t>
            </a:r>
            <a:r>
              <a:rPr lang="en-US" dirty="0" smtClean="0"/>
              <a:t> of documents </a:t>
            </a:r>
          </a:p>
          <a:p>
            <a:pPr lvl="1"/>
            <a:r>
              <a:rPr lang="en-US" dirty="0" smtClean="0"/>
              <a:t>Helping to </a:t>
            </a:r>
            <a:r>
              <a:rPr lang="en-US" b="1" dirty="0" smtClean="0"/>
              <a:t>better organize</a:t>
            </a:r>
            <a:r>
              <a:rPr lang="en-US" dirty="0" smtClean="0"/>
              <a:t> existing documents </a:t>
            </a:r>
          </a:p>
          <a:p>
            <a:pPr lvl="1"/>
            <a:r>
              <a:rPr lang="en-US" b="1" dirty="0" smtClean="0"/>
              <a:t>Improving</a:t>
            </a:r>
            <a:r>
              <a:rPr lang="en-US" dirty="0" smtClean="0"/>
              <a:t> general work processes and organizational </a:t>
            </a:r>
            <a:r>
              <a:rPr lang="en-US" b="1" dirty="0" smtClean="0"/>
              <a:t>efficiency </a:t>
            </a:r>
          </a:p>
          <a:p>
            <a:pPr lvl="1"/>
            <a:r>
              <a:rPr lang="en-US" dirty="0" smtClean="0"/>
              <a:t>Reducing the amount of </a:t>
            </a:r>
            <a:r>
              <a:rPr lang="en-US" b="1" dirty="0" smtClean="0"/>
              <a:t>physical/digital space </a:t>
            </a:r>
            <a:r>
              <a:rPr lang="en-US" dirty="0" smtClean="0"/>
              <a:t>used to store documents</a:t>
            </a:r>
          </a:p>
          <a:p>
            <a:endParaRPr lang="en-US" dirty="0"/>
          </a:p>
        </p:txBody>
      </p:sp>
      <p:sp>
        <p:nvSpPr>
          <p:cNvPr id="4" name="Footer Placeholder 3"/>
          <p:cNvSpPr>
            <a:spLocks noGrp="1"/>
          </p:cNvSpPr>
          <p:nvPr>
            <p:ph type="ftr" sz="quarter" idx="11"/>
          </p:nvPr>
        </p:nvSpPr>
        <p:spPr/>
        <p:txBody>
          <a:bodyPr/>
          <a:lstStyle/>
          <a:p>
            <a:r>
              <a:rPr lang="en-US" smtClean="0"/>
              <a:t>Documents and Records Management</a:t>
            </a:r>
            <a:endParaRPr 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750498"/>
          </a:xfrm>
        </p:spPr>
        <p:txBody>
          <a:bodyPr>
            <a:normAutofit fontScale="90000"/>
          </a:bodyPr>
          <a:lstStyle/>
          <a:p>
            <a:r>
              <a:rPr lang="en-US" dirty="0" smtClean="0"/>
              <a:t>What is records management?</a:t>
            </a:r>
          </a:p>
        </p:txBody>
      </p:sp>
      <p:sp>
        <p:nvSpPr>
          <p:cNvPr id="3" name="Content Placeholder 2"/>
          <p:cNvSpPr>
            <a:spLocks noGrp="1"/>
          </p:cNvSpPr>
          <p:nvPr>
            <p:ph idx="1"/>
          </p:nvPr>
        </p:nvSpPr>
        <p:spPr>
          <a:xfrm>
            <a:off x="457200" y="897148"/>
            <a:ext cx="8229600" cy="5229016"/>
          </a:xfrm>
        </p:spPr>
        <p:txBody>
          <a:bodyPr>
            <a:normAutofit fontScale="77500" lnSpcReduction="20000"/>
          </a:bodyPr>
          <a:lstStyle/>
          <a:p>
            <a:r>
              <a:rPr lang="en-US" b="1" dirty="0" smtClean="0"/>
              <a:t>Records management </a:t>
            </a:r>
            <a:r>
              <a:rPr lang="en-US" dirty="0" smtClean="0"/>
              <a:t>establishes </a:t>
            </a:r>
            <a:r>
              <a:rPr lang="en-US" b="1" dirty="0" smtClean="0"/>
              <a:t>policies and standards </a:t>
            </a:r>
            <a:r>
              <a:rPr lang="en-US" dirty="0" smtClean="0"/>
              <a:t>for maintaining diverse types of records. Some, but not all, documents within an organization become records.</a:t>
            </a:r>
          </a:p>
          <a:p>
            <a:r>
              <a:rPr lang="en-US" dirty="0" smtClean="0"/>
              <a:t>includes the functions of document management described above, plus:</a:t>
            </a:r>
          </a:p>
          <a:p>
            <a:pPr lvl="1"/>
            <a:r>
              <a:rPr lang="en-US" dirty="0" smtClean="0"/>
              <a:t>Identifying </a:t>
            </a:r>
            <a:r>
              <a:rPr lang="en-US" b="1" dirty="0" smtClean="0"/>
              <a:t>records</a:t>
            </a:r>
            <a:r>
              <a:rPr lang="en-US" dirty="0" smtClean="0"/>
              <a:t> exist by </a:t>
            </a:r>
            <a:r>
              <a:rPr lang="en-US" b="1" dirty="0" smtClean="0"/>
              <a:t>records inventory</a:t>
            </a:r>
            <a:r>
              <a:rPr lang="en-US" dirty="0" smtClean="0"/>
              <a:t>. </a:t>
            </a:r>
          </a:p>
          <a:p>
            <a:pPr lvl="1"/>
            <a:r>
              <a:rPr lang="en-US" dirty="0" smtClean="0"/>
              <a:t>Applying required </a:t>
            </a:r>
            <a:r>
              <a:rPr lang="en-US" b="1" dirty="0" smtClean="0"/>
              <a:t>retention periods </a:t>
            </a:r>
            <a:r>
              <a:rPr lang="en-US" dirty="0" smtClean="0"/>
              <a:t>to stored items. </a:t>
            </a:r>
          </a:p>
          <a:p>
            <a:pPr lvl="1"/>
            <a:r>
              <a:rPr lang="en-US" dirty="0" smtClean="0"/>
              <a:t>Identifying the </a:t>
            </a:r>
            <a:r>
              <a:rPr lang="en-US" b="1" dirty="0" smtClean="0"/>
              <a:t>owner</a:t>
            </a:r>
            <a:r>
              <a:rPr lang="en-US" dirty="0" smtClean="0"/>
              <a:t> of each records series. </a:t>
            </a:r>
          </a:p>
          <a:p>
            <a:pPr lvl="1"/>
            <a:r>
              <a:rPr lang="en-US" dirty="0" smtClean="0"/>
              <a:t>Determining that a chain of custody and a proper </a:t>
            </a:r>
            <a:r>
              <a:rPr lang="en-US" b="1" dirty="0" smtClean="0"/>
              <a:t>audit trail </a:t>
            </a:r>
            <a:r>
              <a:rPr lang="en-US" dirty="0" smtClean="0"/>
              <a:t>both exist. </a:t>
            </a:r>
          </a:p>
          <a:p>
            <a:pPr lvl="1"/>
            <a:r>
              <a:rPr lang="en-US" dirty="0" smtClean="0"/>
              <a:t>Managing </a:t>
            </a:r>
            <a:r>
              <a:rPr lang="en-US" b="1" dirty="0" smtClean="0"/>
              <a:t>disposition</a:t>
            </a:r>
            <a:r>
              <a:rPr lang="en-US" dirty="0" smtClean="0"/>
              <a:t> (disposal of documents). </a:t>
            </a:r>
          </a:p>
          <a:p>
            <a:pPr lvl="1"/>
            <a:r>
              <a:rPr lang="en-US" dirty="0" smtClean="0"/>
              <a:t>Developing and administering defined </a:t>
            </a:r>
            <a:r>
              <a:rPr lang="en-US" b="1" dirty="0" smtClean="0"/>
              <a:t>records policy </a:t>
            </a:r>
            <a:r>
              <a:rPr lang="en-US" dirty="0" smtClean="0"/>
              <a:t>and procedures, regardless of if the records are electronic or paper. </a:t>
            </a:r>
          </a:p>
          <a:p>
            <a:pPr lvl="1"/>
            <a:r>
              <a:rPr lang="en-US" b="1" dirty="0" smtClean="0"/>
              <a:t>Preserving </a:t>
            </a:r>
            <a:r>
              <a:rPr lang="en-US" dirty="0" smtClean="0"/>
              <a:t>records throughout their life cycle. </a:t>
            </a:r>
          </a:p>
          <a:p>
            <a:endParaRPr lang="en-US" dirty="0"/>
          </a:p>
        </p:txBody>
      </p:sp>
      <p:sp>
        <p:nvSpPr>
          <p:cNvPr id="4" name="Footer Placeholder 3"/>
          <p:cNvSpPr>
            <a:spLocks noGrp="1"/>
          </p:cNvSpPr>
          <p:nvPr>
            <p:ph type="ftr" sz="quarter" idx="11"/>
          </p:nvPr>
        </p:nvSpPr>
        <p:spPr/>
        <p:txBody>
          <a:bodyPr/>
          <a:lstStyle/>
          <a:p>
            <a:r>
              <a:rPr lang="en-US" smtClean="0"/>
              <a:t>Documents and Records Management</a:t>
            </a:r>
            <a:endParaRPr 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750498"/>
          </a:xfrm>
        </p:spPr>
        <p:txBody>
          <a:bodyPr>
            <a:noAutofit/>
          </a:bodyPr>
          <a:lstStyle/>
          <a:p>
            <a:r>
              <a:rPr lang="en-US" sz="4000" dirty="0" smtClean="0"/>
              <a:t>What makes them different?</a:t>
            </a:r>
            <a:endParaRPr lang="en-US" sz="4000" dirty="0"/>
          </a:p>
        </p:txBody>
      </p:sp>
      <p:sp>
        <p:nvSpPr>
          <p:cNvPr id="3" name="Content Placeholder 2"/>
          <p:cNvSpPr>
            <a:spLocks noGrp="1"/>
          </p:cNvSpPr>
          <p:nvPr>
            <p:ph idx="1"/>
          </p:nvPr>
        </p:nvSpPr>
        <p:spPr>
          <a:xfrm>
            <a:off x="698740" y="1091242"/>
            <a:ext cx="8229600" cy="1341408"/>
          </a:xfrm>
        </p:spPr>
        <p:txBody>
          <a:bodyPr>
            <a:normAutofit/>
          </a:bodyPr>
          <a:lstStyle/>
          <a:p>
            <a:r>
              <a:rPr lang="en-US" sz="2000" b="1" dirty="0" smtClean="0"/>
              <a:t>Goal</a:t>
            </a:r>
            <a:r>
              <a:rPr lang="en-US" sz="2000" dirty="0" smtClean="0"/>
              <a:t>: the purpose of each practice.</a:t>
            </a:r>
          </a:p>
          <a:p>
            <a:r>
              <a:rPr lang="en-US" sz="2000" b="1" dirty="0" smtClean="0"/>
              <a:t>Information</a:t>
            </a:r>
            <a:r>
              <a:rPr lang="en-US" sz="2000" dirty="0" smtClean="0"/>
              <a:t>: the content involved in each practice.</a:t>
            </a:r>
          </a:p>
          <a:p>
            <a:r>
              <a:rPr lang="en-US" sz="2000" b="1" dirty="0" smtClean="0"/>
              <a:t>Methodology</a:t>
            </a:r>
            <a:r>
              <a:rPr lang="en-US" sz="2000" dirty="0" smtClean="0"/>
              <a:t>: the way each practice is performed.</a:t>
            </a:r>
          </a:p>
          <a:p>
            <a:endParaRPr lang="en-US" sz="2000" dirty="0"/>
          </a:p>
        </p:txBody>
      </p:sp>
      <p:sp>
        <p:nvSpPr>
          <p:cNvPr id="4" name="Footer Placeholder 3"/>
          <p:cNvSpPr>
            <a:spLocks noGrp="1"/>
          </p:cNvSpPr>
          <p:nvPr>
            <p:ph type="ftr" sz="quarter" idx="11"/>
          </p:nvPr>
        </p:nvSpPr>
        <p:spPr/>
        <p:txBody>
          <a:bodyPr/>
          <a:lstStyle/>
          <a:p>
            <a:r>
              <a:rPr lang="en-US" smtClean="0"/>
              <a:t>Documents and Records Management</a:t>
            </a:r>
            <a:endParaRPr lang="en-US"/>
          </a:p>
        </p:txBody>
      </p:sp>
      <p:graphicFrame>
        <p:nvGraphicFramePr>
          <p:cNvPr id="6" name="Content Placeholder 5"/>
          <p:cNvGraphicFramePr>
            <a:graphicFrameLocks/>
          </p:cNvGraphicFramePr>
          <p:nvPr/>
        </p:nvGraphicFramePr>
        <p:xfrm>
          <a:off x="767750" y="2700068"/>
          <a:ext cx="7720641" cy="288263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Document_x0020_Type xmlns="114a3005-c953-4519-bc14-273b528e917c">Presentation</Document_x0020_Type>
    <SP_x0020_Version xmlns="114a3005-c953-4519-bc14-273b528e917c">2010</SP_x0020_Version>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A7C217A64AE6941A9EF3257B62E224A" ma:contentTypeVersion="2" ma:contentTypeDescription="Create a new document." ma:contentTypeScope="" ma:versionID="f333efe886d13633bcdeb5488116ac82">
  <xsd:schema xmlns:xsd="http://www.w3.org/2001/XMLSchema" xmlns:xs="http://www.w3.org/2001/XMLSchema" xmlns:p="http://schemas.microsoft.com/office/2006/metadata/properties" xmlns:ns2="114a3005-c953-4519-bc14-273b528e917c" targetNamespace="http://schemas.microsoft.com/office/2006/metadata/properties" ma:root="true" ma:fieldsID="eb477ea7720828797022bda27d9c04d2" ns2:_="">
    <xsd:import namespace="114a3005-c953-4519-bc14-273b528e917c"/>
    <xsd:element name="properties">
      <xsd:complexType>
        <xsd:sequence>
          <xsd:element name="documentManagement">
            <xsd:complexType>
              <xsd:all>
                <xsd:element ref="ns2:Document_x0020_Type" minOccurs="0"/>
                <xsd:element ref="ns2:SP_x0020_Vers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14a3005-c953-4519-bc14-273b528e917c" elementFormDefault="qualified">
    <xsd:import namespace="http://schemas.microsoft.com/office/2006/documentManagement/types"/>
    <xsd:import namespace="http://schemas.microsoft.com/office/infopath/2007/PartnerControls"/>
    <xsd:element name="Document_x0020_Type" ma:index="8" nillable="true" ma:displayName="Document Type" ma:format="Dropdown" ma:internalName="Document_x0020_Type">
      <xsd:simpleType>
        <xsd:restriction base="dms:Choice">
          <xsd:enumeration value="Architecture"/>
          <xsd:enumeration value="Design"/>
          <xsd:enumeration value="Governance"/>
          <xsd:enumeration value="Meeting Minutes"/>
          <xsd:enumeration value="Planning"/>
          <xsd:enumeration value="Presentation"/>
        </xsd:restriction>
      </xsd:simpleType>
    </xsd:element>
    <xsd:element name="SP_x0020_Version" ma:index="9" nillable="true" ma:displayName="SP Version" ma:format="Dropdown" ma:internalName="SP_x0020_Version">
      <xsd:simpleType>
        <xsd:restriction base="dms:Choice">
          <xsd:enumeration value="2010"/>
          <xsd:enumeration value="2013"/>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807C4AF-EF42-4A5E-A1B5-A54DF588A165}">
  <ds:schemaRefs>
    <ds:schemaRef ds:uri="http://schemas.microsoft.com/office/2006/documentManagement/types"/>
    <ds:schemaRef ds:uri="http://purl.org/dc/elements/1.1/"/>
    <ds:schemaRef ds:uri="http://purl.org/dc/terms/"/>
    <ds:schemaRef ds:uri="http://purl.org/dc/dcmitype/"/>
    <ds:schemaRef ds:uri="http://www.w3.org/XML/1998/namespace"/>
    <ds:schemaRef ds:uri="http://schemas.microsoft.com/office/2006/metadata/properties"/>
    <ds:schemaRef ds:uri="114a3005-c953-4519-bc14-273b528e917c"/>
    <ds:schemaRef ds:uri="http://schemas.openxmlformats.org/package/2006/metadata/core-properties"/>
    <ds:schemaRef ds:uri="http://schemas.microsoft.com/office/infopath/2007/PartnerControls"/>
  </ds:schemaRefs>
</ds:datastoreItem>
</file>

<file path=customXml/itemProps2.xml><?xml version="1.0" encoding="utf-8"?>
<ds:datastoreItem xmlns:ds="http://schemas.openxmlformats.org/officeDocument/2006/customXml" ds:itemID="{C284DBDD-6B47-473E-8632-D78EA5C30B98}">
  <ds:schemaRefs>
    <ds:schemaRef ds:uri="http://schemas.microsoft.com/sharepoint/v3/contenttype/forms"/>
  </ds:schemaRefs>
</ds:datastoreItem>
</file>

<file path=customXml/itemProps3.xml><?xml version="1.0" encoding="utf-8"?>
<ds:datastoreItem xmlns:ds="http://schemas.openxmlformats.org/officeDocument/2006/customXml" ds:itemID="{48E12DE0-4796-4334-81F6-251DF2088A5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14a3005-c953-4519-bc14-273b528e917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Apex</Template>
  <TotalTime>38813</TotalTime>
  <Words>2266</Words>
  <Application>Microsoft Office PowerPoint</Application>
  <PresentationFormat>On-screen Show (4:3)</PresentationFormat>
  <Paragraphs>511</Paragraphs>
  <Slides>25</Slides>
  <Notes>11</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Office Theme</vt:lpstr>
      <vt:lpstr>Slide 1</vt:lpstr>
      <vt:lpstr>Objective</vt:lpstr>
      <vt:lpstr>The importance of information</vt:lpstr>
      <vt:lpstr>PDO IM Policy</vt:lpstr>
      <vt:lpstr>Slide 5</vt:lpstr>
      <vt:lpstr>Key Definitions: Document vs Record</vt:lpstr>
      <vt:lpstr>What is document management?</vt:lpstr>
      <vt:lpstr>What is records management?</vt:lpstr>
      <vt:lpstr>What makes them different?</vt:lpstr>
      <vt:lpstr>Information classes</vt:lpstr>
      <vt:lpstr>Roles and responsibilities</vt:lpstr>
      <vt:lpstr>Tools –  Document and Records management</vt:lpstr>
      <vt:lpstr>Tools – File plan</vt:lpstr>
      <vt:lpstr>Tools - Metadata</vt:lpstr>
      <vt:lpstr>Tools - Information Confidentiality Classification</vt:lpstr>
      <vt:lpstr>Current Information Landscape</vt:lpstr>
      <vt:lpstr>The DRM Landscape</vt:lpstr>
      <vt:lpstr>Challenges and Impact</vt:lpstr>
      <vt:lpstr>Current &amp; Future State</vt:lpstr>
      <vt:lpstr>Questions?</vt:lpstr>
      <vt:lpstr>Backup/Reference Slides</vt:lpstr>
      <vt:lpstr>Slide 22</vt:lpstr>
      <vt:lpstr>Refresh: Faceted Metadata Design</vt:lpstr>
      <vt:lpstr>Metadata Facets</vt:lpstr>
      <vt:lpstr>The ECM Landscape (AIIM)</vt:lpstr>
    </vt:vector>
  </TitlesOfParts>
  <Company>United Media Services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PDO SharePoint Deployment Update</dc:title>
  <dc:subject>Document management</dc:subject>
  <dc:creator>Thuraiya AlAbri</dc:creator>
  <cp:keywords>Document  record management</cp:keywords>
  <dc:description>ROP visit presentation</dc:description>
  <cp:lastModifiedBy>mu95018</cp:lastModifiedBy>
  <cp:revision>1728</cp:revision>
  <dcterms:created xsi:type="dcterms:W3CDTF">2012-10-15T05:32:30Z</dcterms:created>
  <dcterms:modified xsi:type="dcterms:W3CDTF">2016-10-18T07:21:25Z</dcterms:modified>
  <cp:category>presentation</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0x0101003A7C217A64AE6941A9EF3257B62E224A</vt:lpwstr>
  </property>
  <property fmtid="{D5CDD505-2E9C-101B-9397-08002B2CF9AE}" pid="3" name="Order">
    <vt:r8>1900</vt:r8>
  </property>
</Properties>
</file>