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
  </p:notesMasterIdLst>
  <p:sldIdLst>
    <p:sldId id="273" r:id="rId2"/>
  </p:sldIdLst>
  <p:sldSz cx="9144000" cy="6858000" type="screen4x3"/>
  <p:notesSz cx="6670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1414"/>
    <a:srgbClr val="000000"/>
    <a:srgbClr val="66FF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1860" autoAdjust="0"/>
    <p:restoredTop sz="97816" autoAdjust="0"/>
  </p:normalViewPr>
  <p:slideViewPr>
    <p:cSldViewPr snapToGrid="0">
      <p:cViewPr>
        <p:scale>
          <a:sx n="130" d="100"/>
          <a:sy n="130" d="100"/>
        </p:scale>
        <p:origin x="-834" y="5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7" d="100"/>
          <a:sy n="77" d="100"/>
        </p:scale>
        <p:origin x="-4044" y="-90"/>
      </p:cViewPr>
      <p:guideLst>
        <p:guide orient="horz" pos="3128"/>
        <p:guide pos="2101"/>
      </p:guideLst>
    </p:cSldViewPr>
  </p:notes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890626" cy="496491"/>
          </a:xfrm>
          <a:prstGeom prst="rect">
            <a:avLst/>
          </a:prstGeom>
        </p:spPr>
        <p:txBody>
          <a:bodyPr vert="horz" lIns="95099" tIns="47549" rIns="95099" bIns="47549" rtlCol="0"/>
          <a:lstStyle>
            <a:lvl1pPr algn="l">
              <a:defRPr sz="1300"/>
            </a:lvl1pPr>
          </a:lstStyle>
          <a:p>
            <a:endParaRPr lang="en-CA" dirty="0"/>
          </a:p>
        </p:txBody>
      </p:sp>
      <p:sp>
        <p:nvSpPr>
          <p:cNvPr id="3" name="Date Placeholder 2"/>
          <p:cNvSpPr>
            <a:spLocks noGrp="1"/>
          </p:cNvSpPr>
          <p:nvPr>
            <p:ph type="dt" idx="1"/>
          </p:nvPr>
        </p:nvSpPr>
        <p:spPr>
          <a:xfrm>
            <a:off x="3778507" y="1"/>
            <a:ext cx="2890626" cy="496491"/>
          </a:xfrm>
          <a:prstGeom prst="rect">
            <a:avLst/>
          </a:prstGeom>
        </p:spPr>
        <p:txBody>
          <a:bodyPr vert="horz" lIns="95099" tIns="47549" rIns="95099" bIns="47549" rtlCol="0"/>
          <a:lstStyle>
            <a:lvl1pPr algn="r">
              <a:defRPr sz="1300"/>
            </a:lvl1pPr>
          </a:lstStyle>
          <a:p>
            <a:fld id="{CB6B1035-FDA4-48E2-B8FD-C35C624BD9F8}" type="datetimeFigureOut">
              <a:rPr lang="en-CA" smtClean="0"/>
              <a:pPr/>
              <a:t>29/08/2016</a:t>
            </a:fld>
            <a:endParaRPr lang="en-CA" dirty="0"/>
          </a:p>
        </p:txBody>
      </p:sp>
      <p:sp>
        <p:nvSpPr>
          <p:cNvPr id="4" name="Slide Image Placeholder 3"/>
          <p:cNvSpPr>
            <a:spLocks noGrp="1" noRot="1" noChangeAspect="1"/>
          </p:cNvSpPr>
          <p:nvPr>
            <p:ph type="sldImg" idx="2"/>
          </p:nvPr>
        </p:nvSpPr>
        <p:spPr>
          <a:xfrm>
            <a:off x="850900" y="742950"/>
            <a:ext cx="4968875" cy="3727450"/>
          </a:xfrm>
          <a:prstGeom prst="rect">
            <a:avLst/>
          </a:prstGeom>
          <a:noFill/>
          <a:ln w="12700">
            <a:solidFill>
              <a:prstClr val="black"/>
            </a:solidFill>
          </a:ln>
        </p:spPr>
        <p:txBody>
          <a:bodyPr vert="horz" lIns="95099" tIns="47549" rIns="95099" bIns="47549" rtlCol="0" anchor="ctr"/>
          <a:lstStyle/>
          <a:p>
            <a:endParaRPr lang="en-CA" dirty="0"/>
          </a:p>
        </p:txBody>
      </p:sp>
      <p:sp>
        <p:nvSpPr>
          <p:cNvPr id="5" name="Notes Placeholder 4"/>
          <p:cNvSpPr>
            <a:spLocks noGrp="1"/>
          </p:cNvSpPr>
          <p:nvPr>
            <p:ph type="body" sz="quarter" idx="3"/>
          </p:nvPr>
        </p:nvSpPr>
        <p:spPr>
          <a:xfrm>
            <a:off x="667068" y="4716663"/>
            <a:ext cx="5336540" cy="4468416"/>
          </a:xfrm>
          <a:prstGeom prst="rect">
            <a:avLst/>
          </a:prstGeom>
        </p:spPr>
        <p:txBody>
          <a:bodyPr vert="horz" lIns="95099" tIns="47549" rIns="95099" bIns="4754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2" y="9431602"/>
            <a:ext cx="2890626" cy="496491"/>
          </a:xfrm>
          <a:prstGeom prst="rect">
            <a:avLst/>
          </a:prstGeom>
        </p:spPr>
        <p:txBody>
          <a:bodyPr vert="horz" lIns="95099" tIns="47549" rIns="95099" bIns="47549" rtlCol="0" anchor="b"/>
          <a:lstStyle>
            <a:lvl1pPr algn="l">
              <a:defRPr sz="1300"/>
            </a:lvl1pPr>
          </a:lstStyle>
          <a:p>
            <a:endParaRPr lang="en-CA" dirty="0"/>
          </a:p>
        </p:txBody>
      </p:sp>
      <p:sp>
        <p:nvSpPr>
          <p:cNvPr id="7" name="Slide Number Placeholder 6"/>
          <p:cNvSpPr>
            <a:spLocks noGrp="1"/>
          </p:cNvSpPr>
          <p:nvPr>
            <p:ph type="sldNum" sz="quarter" idx="5"/>
          </p:nvPr>
        </p:nvSpPr>
        <p:spPr>
          <a:xfrm>
            <a:off x="3778507" y="9431602"/>
            <a:ext cx="2890626" cy="496491"/>
          </a:xfrm>
          <a:prstGeom prst="rect">
            <a:avLst/>
          </a:prstGeom>
        </p:spPr>
        <p:txBody>
          <a:bodyPr vert="horz" lIns="95099" tIns="47549" rIns="95099" bIns="47549" rtlCol="0" anchor="b"/>
          <a:lstStyle>
            <a:lvl1pPr algn="r">
              <a:defRPr sz="1300"/>
            </a:lvl1pPr>
          </a:lstStyle>
          <a:p>
            <a:fld id="{39BDC702-F6DC-45CC-B611-5B9AF5FEAE3C}" type="slidenum">
              <a:rPr lang="en-CA" smtClean="0"/>
              <a:pPr/>
              <a:t>‹#›</a:t>
            </a:fld>
            <a:endParaRPr lang="en-CA" dirty="0"/>
          </a:p>
        </p:txBody>
      </p:sp>
    </p:spTree>
    <p:extLst>
      <p:ext uri="{BB962C8B-B14F-4D97-AF65-F5344CB8AC3E}">
        <p14:creationId xmlns:p14="http://schemas.microsoft.com/office/powerpoint/2010/main" xmlns="" val="4189708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BDC702-F6DC-45CC-B611-5B9AF5FEAE3C}" type="slidenum">
              <a:rPr lang="en-CA" smtClean="0"/>
              <a:pPr/>
              <a:t>1</a:t>
            </a:fld>
            <a:endParaRPr lang="en-CA"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2" name="Group 13"/>
          <p:cNvGrpSpPr/>
          <p:nvPr/>
        </p:nvGrpSpPr>
        <p:grpSpPr>
          <a:xfrm>
            <a:off x="468313" y="226142"/>
            <a:ext cx="8208961" cy="6167226"/>
            <a:chOff x="468313" y="226142"/>
            <a:chExt cx="8208961" cy="6167226"/>
          </a:xfrm>
        </p:grpSpPr>
        <p:sp>
          <p:nvSpPr>
            <p:cNvPr id="15" name="Rectangle 4"/>
            <p:cNvSpPr>
              <a:spLocks noChangeArrowheads="1"/>
            </p:cNvSpPr>
            <p:nvPr/>
          </p:nvSpPr>
          <p:spPr bwMode="auto">
            <a:xfrm flipH="1">
              <a:off x="468313" y="1307018"/>
              <a:ext cx="7020000" cy="5086350"/>
            </a:xfrm>
            <a:prstGeom prst="rect">
              <a:avLst/>
            </a:prstGeom>
            <a:solidFill>
              <a:schemeClr val="accent1">
                <a:lumMod val="40000"/>
                <a:lumOff val="60000"/>
              </a:schemeClr>
            </a:solidFill>
            <a:ln w="9525">
              <a:noFill/>
              <a:miter lim="800000"/>
              <a:headEnd/>
              <a:tailEnd/>
            </a:ln>
            <a:effectLst/>
          </p:spPr>
          <p:txBody>
            <a:bodyPr wrap="none" anchor="ctr"/>
            <a:lstStyle/>
            <a:p>
              <a:r>
                <a:rPr lang="en-GB" dirty="0" smtClean="0"/>
                <a:t> </a:t>
              </a:r>
              <a:endParaRPr lang="en-GB" dirty="0"/>
            </a:p>
          </p:txBody>
        </p:sp>
        <p:sp>
          <p:nvSpPr>
            <p:cNvPr id="16" name="Rectangle 4"/>
            <p:cNvSpPr>
              <a:spLocks noChangeArrowheads="1"/>
            </p:cNvSpPr>
            <p:nvPr/>
          </p:nvSpPr>
          <p:spPr bwMode="auto">
            <a:xfrm flipH="1">
              <a:off x="1548071" y="226142"/>
              <a:ext cx="7129203" cy="5040000"/>
            </a:xfrm>
            <a:prstGeom prst="rect">
              <a:avLst/>
            </a:prstGeom>
            <a:solidFill>
              <a:schemeClr val="accent1">
                <a:lumMod val="60000"/>
                <a:lumOff val="40000"/>
              </a:schemeClr>
            </a:solidFill>
            <a:ln w="9525">
              <a:noFill/>
              <a:miter lim="800000"/>
              <a:headEnd/>
              <a:tailEnd/>
            </a:ln>
            <a:effectLst/>
          </p:spPr>
          <p:txBody>
            <a:bodyPr wrap="none" anchor="ctr"/>
            <a:lstStyle/>
            <a:p>
              <a:endParaRPr lang="en-GB" dirty="0"/>
            </a:p>
          </p:txBody>
        </p:sp>
        <p:sp>
          <p:nvSpPr>
            <p:cNvPr id="17" name="Rectangle 4"/>
            <p:cNvSpPr>
              <a:spLocks noChangeArrowheads="1"/>
            </p:cNvSpPr>
            <p:nvPr/>
          </p:nvSpPr>
          <p:spPr bwMode="auto">
            <a:xfrm flipH="1">
              <a:off x="1548072" y="1307018"/>
              <a:ext cx="5942197" cy="3960000"/>
            </a:xfrm>
            <a:prstGeom prst="rect">
              <a:avLst/>
            </a:prstGeom>
            <a:solidFill>
              <a:schemeClr val="accent1"/>
            </a:solidFill>
            <a:ln w="9525">
              <a:noFill/>
              <a:miter lim="800000"/>
              <a:headEnd/>
              <a:tailEnd/>
            </a:ln>
            <a:effectLst/>
          </p:spPr>
          <p:txBody>
            <a:bodyPr wrap="none" anchor="ctr"/>
            <a:lstStyle/>
            <a:p>
              <a:endParaRPr lang="en-GB" dirty="0"/>
            </a:p>
          </p:txBody>
        </p:sp>
        <p:pic>
          <p:nvPicPr>
            <p:cNvPr id="23" name="Picture 22" descr="Shell-2010-Pecten-RGBpc.wmf"/>
            <p:cNvPicPr>
              <a:picLocks noChangeAspect="1"/>
            </p:cNvPicPr>
            <p:nvPr/>
          </p:nvPicPr>
          <p:blipFill>
            <a:blip r:embed="rId2" cstate="print"/>
            <a:stretch>
              <a:fillRect/>
            </a:stretch>
          </p:blipFill>
          <p:spPr>
            <a:xfrm flipH="1">
              <a:off x="468313" y="290934"/>
              <a:ext cx="720000" cy="667868"/>
            </a:xfrm>
            <a:prstGeom prst="rect">
              <a:avLst/>
            </a:prstGeom>
            <a:noFill/>
          </p:spPr>
        </p:pic>
      </p:grpSp>
      <p:sp>
        <p:nvSpPr>
          <p:cNvPr id="28" name="Rectangle 2"/>
          <p:cNvSpPr>
            <a:spLocks noGrp="1" noChangeArrowheads="1"/>
          </p:cNvSpPr>
          <p:nvPr>
            <p:ph type="ctrTitle"/>
          </p:nvPr>
        </p:nvSpPr>
        <p:spPr>
          <a:xfrm>
            <a:off x="1697782" y="1400847"/>
            <a:ext cx="5694536" cy="1206000"/>
          </a:xfrm>
          <a:noFill/>
        </p:spPr>
        <p:txBody>
          <a:bodyPr lIns="0" tIns="0" rIns="0"/>
          <a:lstStyle>
            <a:lvl1pPr>
              <a:defRPr kern="1200" cap="all" spc="0" baseline="0">
                <a:solidFill>
                  <a:schemeClr val="accent2"/>
                </a:solidFill>
                <a:latin typeface="+mj-lt"/>
                <a:cs typeface="Arial" pitchFamily="34" charset="0"/>
              </a:defRPr>
            </a:lvl1pPr>
          </a:lstStyle>
          <a:p>
            <a:r>
              <a:rPr lang="en-US" smtClean="0"/>
              <a:t>Click to edit Master title style</a:t>
            </a:r>
            <a:endParaRPr lang="en-GB" dirty="0"/>
          </a:p>
        </p:txBody>
      </p:sp>
      <p:sp>
        <p:nvSpPr>
          <p:cNvPr id="29" name="Rectangle 3"/>
          <p:cNvSpPr>
            <a:spLocks noGrp="1" noChangeArrowheads="1"/>
          </p:cNvSpPr>
          <p:nvPr>
            <p:ph type="subTitle" idx="1"/>
          </p:nvPr>
        </p:nvSpPr>
        <p:spPr>
          <a:xfrm>
            <a:off x="1697782" y="2851200"/>
            <a:ext cx="2700000" cy="1620000"/>
          </a:xfrm>
        </p:spPr>
        <p:txBody>
          <a:bodyPr/>
          <a:lstStyle>
            <a:lvl1pPr marL="0" indent="0">
              <a:spcBef>
                <a:spcPct val="0"/>
              </a:spcBef>
              <a:buFont typeface="Wingdings" pitchFamily="2" charset="2"/>
              <a:buNone/>
              <a:defRPr sz="1600" baseline="0">
                <a:solidFill>
                  <a:schemeClr val="tx1"/>
                </a:solidFill>
                <a:latin typeface="+mn-lt"/>
                <a:cs typeface="Arial" pitchFamily="34" charset="0"/>
              </a:defRPr>
            </a:lvl1pPr>
          </a:lstStyle>
          <a:p>
            <a:r>
              <a:rPr lang="en-US" smtClean="0"/>
              <a:t>Click to edit Master subtitle style</a:t>
            </a:r>
            <a:endParaRPr lang="en-GB" dirty="0"/>
          </a:p>
        </p:txBody>
      </p:sp>
      <p:sp>
        <p:nvSpPr>
          <p:cNvPr id="32" name="Text Placeholder 31"/>
          <p:cNvSpPr>
            <a:spLocks noGrp="1"/>
          </p:cNvSpPr>
          <p:nvPr>
            <p:ph type="body" sz="quarter" idx="10" hasCustomPrompt="1"/>
          </p:nvPr>
        </p:nvSpPr>
        <p:spPr>
          <a:xfrm>
            <a:off x="1578064" y="5402511"/>
            <a:ext cx="5857896" cy="196455"/>
          </a:xfrm>
        </p:spPr>
        <p:txBody>
          <a:bodyPr anchor="t" anchorCtr="0"/>
          <a:lstStyle>
            <a:lvl1pPr>
              <a:buNone/>
              <a:defRPr sz="1200">
                <a:latin typeface="+mn-lt"/>
              </a:defRPr>
            </a:lvl1pPr>
          </a:lstStyle>
          <a:p>
            <a:pPr lvl="0"/>
            <a:r>
              <a:rPr lang="en-GB" smtClean="0"/>
              <a:t>Click to insert Author’s Name</a:t>
            </a:r>
            <a:endParaRPr lang="en-GB" dirty="0"/>
          </a:p>
        </p:txBody>
      </p:sp>
      <p:sp>
        <p:nvSpPr>
          <p:cNvPr id="33" name="Text Placeholder 31"/>
          <p:cNvSpPr>
            <a:spLocks noGrp="1"/>
          </p:cNvSpPr>
          <p:nvPr>
            <p:ph type="body" sz="quarter" idx="11" hasCustomPrompt="1"/>
          </p:nvPr>
        </p:nvSpPr>
        <p:spPr>
          <a:xfrm>
            <a:off x="1578064" y="5627540"/>
            <a:ext cx="5857896" cy="196455"/>
          </a:xfrm>
        </p:spPr>
        <p:txBody>
          <a:bodyPr anchor="t" anchorCtr="0"/>
          <a:lstStyle>
            <a:lvl1pPr>
              <a:buNone/>
              <a:defRPr sz="1200">
                <a:latin typeface="+mn-lt"/>
              </a:defRPr>
            </a:lvl1pPr>
          </a:lstStyle>
          <a:p>
            <a:pPr lvl="0"/>
            <a:r>
              <a:rPr lang="en-GB" smtClean="0"/>
              <a:t>Click to insert Role in Organisation</a:t>
            </a:r>
            <a:endParaRPr lang="en-GB" dirty="0"/>
          </a:p>
        </p:txBody>
      </p:sp>
      <p:sp>
        <p:nvSpPr>
          <p:cNvPr id="25"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26" name="Rectangle 4" descr="Rectangle 4"/>
          <p:cNvSpPr>
            <a:spLocks noGrp="1" noChangeArrowheads="1"/>
          </p:cNvSpPr>
          <p:nvPr>
            <p:ph type="dt" sz="half" idx="2"/>
          </p:nvPr>
        </p:nvSpPr>
        <p:spPr bwMode="auto">
          <a:xfrm>
            <a:off x="7120799"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27" name="Rectangle 5"/>
          <p:cNvSpPr>
            <a:spLocks noGrp="1" noChangeArrowheads="1"/>
          </p:cNvSpPr>
          <p:nvPr>
            <p:ph type="ftr" sz="quarter" idx="3"/>
          </p:nvPr>
        </p:nvSpPr>
        <p:spPr bwMode="auto">
          <a:xfrm>
            <a:off x="3164400"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GB" dirty="0"/>
          </a:p>
        </p:txBody>
      </p:sp>
      <p:sp>
        <p:nvSpPr>
          <p:cNvPr id="18"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7"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9"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2"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5"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0"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 2 Line Heading">
    <p:spTree>
      <p:nvGrpSpPr>
        <p:cNvPr id="1" name=""/>
        <p:cNvGrpSpPr/>
        <p:nvPr/>
      </p:nvGrpSpPr>
      <p:grpSpPr>
        <a:xfrm>
          <a:off x="0" y="0"/>
          <a:ext cx="0" cy="0"/>
          <a:chOff x="0" y="0"/>
          <a:chExt cx="0" cy="0"/>
        </a:xfrm>
      </p:grpSpPr>
      <p:sp>
        <p:nvSpPr>
          <p:cNvPr id="9"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12"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3"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5"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4"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amp;A">
    <p:spTree>
      <p:nvGrpSpPr>
        <p:cNvPr id="1" name=""/>
        <p:cNvGrpSpPr/>
        <p:nvPr/>
      </p:nvGrpSpPr>
      <p:grpSpPr>
        <a:xfrm>
          <a:off x="0" y="0"/>
          <a:ext cx="0" cy="0"/>
          <a:chOff x="0" y="0"/>
          <a:chExt cx="0" cy="0"/>
        </a:xfrm>
      </p:grpSpPr>
      <p:grpSp>
        <p:nvGrpSpPr>
          <p:cNvPr id="2" name="Group 10"/>
          <p:cNvGrpSpPr/>
          <p:nvPr/>
        </p:nvGrpSpPr>
        <p:grpSpPr>
          <a:xfrm>
            <a:off x="900000" y="648000"/>
            <a:ext cx="7380000" cy="5633999"/>
            <a:chOff x="900000" y="648000"/>
            <a:chExt cx="7380000" cy="5633999"/>
          </a:xfrm>
        </p:grpSpPr>
        <p:sp>
          <p:nvSpPr>
            <p:cNvPr id="12" name="Rectangle 4"/>
            <p:cNvSpPr>
              <a:spLocks noChangeArrowheads="1"/>
            </p:cNvSpPr>
            <p:nvPr userDrawn="1"/>
          </p:nvSpPr>
          <p:spPr bwMode="auto">
            <a:xfrm flipH="1">
              <a:off x="900000" y="1367999"/>
              <a:ext cx="6661152" cy="4914000"/>
            </a:xfrm>
            <a:prstGeom prst="rect">
              <a:avLst/>
            </a:prstGeom>
            <a:solidFill>
              <a:srgbClr val="FCEC8B"/>
            </a:solidFill>
            <a:ln w="9525">
              <a:noFill/>
              <a:miter lim="800000"/>
              <a:headEnd/>
              <a:tailEnd/>
            </a:ln>
            <a:effectLst/>
          </p:spPr>
          <p:txBody>
            <a:bodyPr wrap="none" anchor="ctr"/>
            <a:lstStyle/>
            <a:p>
              <a:endParaRPr lang="en-MY" dirty="0"/>
            </a:p>
          </p:txBody>
        </p:sp>
        <p:sp>
          <p:nvSpPr>
            <p:cNvPr id="16" name="Rectangle 4"/>
            <p:cNvSpPr>
              <a:spLocks noChangeArrowheads="1"/>
            </p:cNvSpPr>
            <p:nvPr userDrawn="1"/>
          </p:nvSpPr>
          <p:spPr bwMode="auto">
            <a:xfrm flipH="1">
              <a:off x="1620000" y="648000"/>
              <a:ext cx="6660000" cy="4914000"/>
            </a:xfrm>
            <a:prstGeom prst="rect">
              <a:avLst/>
            </a:prstGeom>
            <a:solidFill>
              <a:srgbClr val="FAE374"/>
            </a:solidFill>
            <a:ln w="9525">
              <a:noFill/>
              <a:miter lim="800000"/>
              <a:headEnd/>
              <a:tailEnd/>
            </a:ln>
            <a:effectLst/>
          </p:spPr>
          <p:txBody>
            <a:bodyPr wrap="none" anchor="ctr"/>
            <a:lstStyle/>
            <a:p>
              <a:endParaRPr lang="en-MY" dirty="0"/>
            </a:p>
          </p:txBody>
        </p:sp>
        <p:sp>
          <p:nvSpPr>
            <p:cNvPr id="18" name="Rectangle 4"/>
            <p:cNvSpPr>
              <a:spLocks noChangeArrowheads="1"/>
            </p:cNvSpPr>
            <p:nvPr userDrawn="1"/>
          </p:nvSpPr>
          <p:spPr bwMode="auto">
            <a:xfrm flipH="1">
              <a:off x="1620000" y="1367999"/>
              <a:ext cx="5940000" cy="4194000"/>
            </a:xfrm>
            <a:prstGeom prst="rect">
              <a:avLst/>
            </a:prstGeom>
            <a:solidFill>
              <a:schemeClr val="accent1"/>
            </a:solidFill>
            <a:ln w="9525">
              <a:noFill/>
              <a:miter lim="800000"/>
              <a:headEnd/>
              <a:tailEnd/>
            </a:ln>
            <a:effectLst/>
          </p:spPr>
          <p:txBody>
            <a:bodyPr wrap="none" anchor="ctr"/>
            <a:lstStyle/>
            <a:p>
              <a:endParaRPr lang="en-MY" dirty="0"/>
            </a:p>
          </p:txBody>
        </p:sp>
      </p:grpSp>
      <p:sp>
        <p:nvSpPr>
          <p:cNvPr id="34" name="Text Placeholder 13"/>
          <p:cNvSpPr>
            <a:spLocks noGrp="1"/>
          </p:cNvSpPr>
          <p:nvPr>
            <p:ph type="body" sz="quarter" idx="13" hasCustomPrompt="1"/>
          </p:nvPr>
        </p:nvSpPr>
        <p:spPr>
          <a:xfrm>
            <a:off x="1782070" y="1415008"/>
            <a:ext cx="2243127" cy="964626"/>
          </a:xfrm>
          <a:prstGeom prst="rect">
            <a:avLst/>
          </a:prstGeom>
        </p:spPr>
        <p:txBody>
          <a:bodyPr lIns="0" tIns="0" rIns="0" bIns="0"/>
          <a:lstStyle>
            <a:lvl1pPr>
              <a:buNone/>
              <a:defRPr sz="6000">
                <a:solidFill>
                  <a:schemeClr val="accent2"/>
                </a:solidFill>
                <a:latin typeface="Futura Light" pitchFamily="2" charset="0"/>
              </a:defRPr>
            </a:lvl1pPr>
          </a:lstStyle>
          <a:p>
            <a:pPr lvl="0"/>
            <a:r>
              <a:rPr lang="en-GB" dirty="0" smtClean="0"/>
              <a:t>Q &amp; A</a:t>
            </a:r>
            <a:endParaRPr lang="en-GB" dirty="0"/>
          </a:p>
        </p:txBody>
      </p:sp>
      <p:sp>
        <p:nvSpPr>
          <p:cNvPr id="14"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7"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9"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End Slide (Mandatory)">
    <p:spTree>
      <p:nvGrpSpPr>
        <p:cNvPr id="1" name=""/>
        <p:cNvGrpSpPr/>
        <p:nvPr/>
      </p:nvGrpSpPr>
      <p:grpSpPr>
        <a:xfrm>
          <a:off x="0" y="0"/>
          <a:ext cx="0" cy="0"/>
          <a:chOff x="0" y="0"/>
          <a:chExt cx="0" cy="0"/>
        </a:xfrm>
      </p:grpSpPr>
      <p:grpSp>
        <p:nvGrpSpPr>
          <p:cNvPr id="2" name="Group 3"/>
          <p:cNvGrpSpPr/>
          <p:nvPr/>
        </p:nvGrpSpPr>
        <p:grpSpPr>
          <a:xfrm>
            <a:off x="0" y="0"/>
            <a:ext cx="9144000" cy="6858000"/>
            <a:chOff x="0" y="0"/>
            <a:chExt cx="9144000" cy="6858000"/>
          </a:xfrm>
        </p:grpSpPr>
        <p:sp>
          <p:nvSpPr>
            <p:cNvPr id="8" name="Rectangle 7"/>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Shell-2010-Pecten-RGBpc.wmf"/>
            <p:cNvPicPr>
              <a:picLocks noChangeAspect="1"/>
            </p:cNvPicPr>
            <p:nvPr userDrawn="1"/>
          </p:nvPicPr>
          <p:blipFill>
            <a:blip r:embed="rId2" cstate="print"/>
            <a:stretch>
              <a:fillRect/>
            </a:stretch>
          </p:blipFill>
          <p:spPr>
            <a:xfrm>
              <a:off x="3418626" y="2285524"/>
              <a:ext cx="2340000" cy="2170570"/>
            </a:xfrm>
            <a:prstGeom prst="rect">
              <a:avLst/>
            </a:prstGeom>
          </p:spPr>
        </p:pic>
      </p:gr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lleen titel">
    <p:spTree>
      <p:nvGrpSpPr>
        <p:cNvPr id="1" name=""/>
        <p:cNvGrpSpPr/>
        <p:nvPr/>
      </p:nvGrpSpPr>
      <p:grpSpPr>
        <a:xfrm>
          <a:off x="0" y="0"/>
          <a:ext cx="0" cy="0"/>
          <a:chOff x="0" y="0"/>
          <a:chExt cx="0" cy="0"/>
        </a:xfrm>
      </p:grpSpPr>
      <p:sp>
        <p:nvSpPr>
          <p:cNvPr id="3" name="Rectangle 9"/>
          <p:cNvSpPr>
            <a:spLocks noGrp="1" noChangeArrowheads="1"/>
          </p:cNvSpPr>
          <p:nvPr>
            <p:ph type="sldNum" sz="quarter" idx="10"/>
          </p:nvPr>
        </p:nvSpPr>
        <p:spPr>
          <a:xfrm>
            <a:off x="7584831" y="6400800"/>
            <a:ext cx="1219200" cy="152400"/>
          </a:xfrm>
          <a:prstGeom prst="rect">
            <a:avLst/>
          </a:prstGeom>
        </p:spPr>
        <p:txBody>
          <a:bodyPr/>
          <a:lstStyle>
            <a:lvl1pPr>
              <a:defRPr>
                <a:latin typeface="Arial" pitchFamily="34" charset="0"/>
                <a:cs typeface="Arial" pitchFamily="34" charset="0"/>
              </a:defRPr>
            </a:lvl1pPr>
          </a:lstStyle>
          <a:p>
            <a:pPr>
              <a:defRPr/>
            </a:pPr>
            <a:fld id="{3D1EAF22-093A-4E50-82C7-9DA7FC11F97F}" type="slidenum">
              <a:rPr lang="en-GB"/>
              <a:pPr>
                <a:defRPr/>
              </a:pPr>
              <a:t>‹#›</a:t>
            </a:fld>
            <a:endParaRPr lang="en-GB" dirty="0"/>
          </a:p>
        </p:txBody>
      </p:sp>
    </p:spTree>
    <p:extLst>
      <p:ext uri="{BB962C8B-B14F-4D97-AF65-F5344CB8AC3E}">
        <p14:creationId xmlns:p14="http://schemas.microsoft.com/office/powerpoint/2010/main" xmlns="" val="338818651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smtClean="0"/>
              <a:t>Click to edit Master title style</a:t>
            </a:r>
            <a:endParaRPr lang="en-GB" noProof="0" dirty="0" smtClean="0"/>
          </a:p>
        </p:txBody>
      </p:sp>
      <p:sp>
        <p:nvSpPr>
          <p:cNvPr id="10" name="Content Placeholder 9"/>
          <p:cNvSpPr>
            <a:spLocks noGrp="1"/>
          </p:cNvSpPr>
          <p:nvPr>
            <p:ph sz="quarter" idx="11"/>
          </p:nvPr>
        </p:nvSpPr>
        <p:spPr>
          <a:xfrm>
            <a:off x="906511" y="1312201"/>
            <a:ext cx="7770763" cy="5071137"/>
          </a:xfrm>
        </p:spPr>
        <p:txBody>
          <a:bodyPr/>
          <a:lstStyle>
            <a:lvl1pPr marL="0" indent="0" defTabSz="268288">
              <a:lnSpc>
                <a:spcPct val="120000"/>
              </a:lnSpc>
              <a:spcBef>
                <a:spcPts val="0"/>
              </a:spcBef>
              <a:defRPr/>
            </a:lvl1pPr>
            <a:lvl2pPr marL="271463" indent="-271463" defTabSz="268288">
              <a:lnSpc>
                <a:spcPct val="120000"/>
              </a:lnSpc>
              <a:spcBef>
                <a:spcPts val="0"/>
              </a:spcBef>
              <a:defRPr/>
            </a:lvl2pPr>
            <a:lvl3pPr marL="450850" indent="-180975" defTabSz="268288">
              <a:lnSpc>
                <a:spcPct val="120000"/>
              </a:lnSpc>
              <a:spcBef>
                <a:spcPts val="0"/>
              </a:spcBef>
              <a:buClr>
                <a:schemeClr val="tx1"/>
              </a:buClr>
              <a:buSzPct val="75000"/>
              <a:buFont typeface="Wingdings" pitchFamily="2" charset="2"/>
              <a:buChar char=""/>
              <a:defRPr sz="2000"/>
            </a:lvl3pPr>
            <a:lvl4pPr defTabSz="268288">
              <a:lnSpc>
                <a:spcPct val="120000"/>
              </a:lnSpc>
              <a:spcBef>
                <a:spcPts val="0"/>
              </a:spcBef>
              <a:buClr>
                <a:schemeClr val="tx1"/>
              </a:buClr>
              <a:buSzPct val="75000"/>
              <a:buFont typeface="Wingdings" pitchFamily="2" charset="2"/>
              <a:buChar char=""/>
              <a:defRPr sz="1600"/>
            </a:lvl4pPr>
            <a:lvl5pPr defTabSz="268288">
              <a:lnSpc>
                <a:spcPct val="120000"/>
              </a:lnSpc>
              <a:spcBef>
                <a:spcPts val="0"/>
              </a:spcBef>
              <a:buClr>
                <a:schemeClr val="tx1"/>
              </a:buClr>
              <a:buSzPct val="75000"/>
              <a:buFont typeface="Wingdings" pitchFamily="2" charset="2"/>
              <a:buChar char=""/>
              <a:defRPr sz="1400"/>
            </a:lvl5pPr>
            <a:lvl6pPr defTabSz="268288">
              <a:lnSpc>
                <a:spcPct val="120000"/>
              </a:lnSpc>
              <a:buClr>
                <a:schemeClr val="tx1"/>
              </a:buClr>
              <a:buSzPct val="75000"/>
              <a:buFont typeface="Wingdings" pitchFamily="2" charset="2"/>
              <a:buChar char=""/>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1"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6"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2"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 2 Line Heading">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smtClean="0"/>
              <a:t>Click to edit Master title style</a:t>
            </a:r>
            <a:endParaRPr lang="en-GB" noProof="0" dirty="0" smtClean="0"/>
          </a:p>
        </p:txBody>
      </p:sp>
      <p:sp>
        <p:nvSpPr>
          <p:cNvPr id="11" name="Content Placeholder 9"/>
          <p:cNvSpPr>
            <a:spLocks noGrp="1"/>
          </p:cNvSpPr>
          <p:nvPr>
            <p:ph sz="quarter" idx="11"/>
          </p:nvPr>
        </p:nvSpPr>
        <p:spPr>
          <a:xfrm>
            <a:off x="906512" y="1312202"/>
            <a:ext cx="7766050" cy="5071136"/>
          </a:xfrm>
        </p:spPr>
        <p:txBody>
          <a:bodyPr/>
          <a:lstStyle>
            <a:lvl1pPr marL="0" indent="0" defTabSz="268288">
              <a:lnSpc>
                <a:spcPct val="120000"/>
              </a:lnSpc>
              <a:spcBef>
                <a:spcPts val="0"/>
              </a:spcBef>
              <a:defRPr/>
            </a:lvl1pPr>
            <a:lvl2pPr marL="271463" indent="-271463" defTabSz="268288">
              <a:lnSpc>
                <a:spcPct val="120000"/>
              </a:lnSpc>
              <a:spcBef>
                <a:spcPts val="0"/>
              </a:spcBef>
              <a:defRPr/>
            </a:lvl2pPr>
            <a:lvl3pPr marL="450850" indent="-180975" defTabSz="268288">
              <a:lnSpc>
                <a:spcPct val="120000"/>
              </a:lnSpc>
              <a:spcBef>
                <a:spcPts val="0"/>
              </a:spcBef>
              <a:buClr>
                <a:schemeClr val="tx1"/>
              </a:buClr>
              <a:buSzPct val="75000"/>
              <a:buFont typeface="Wingdings" pitchFamily="2" charset="2"/>
              <a:buChar char=""/>
              <a:defRPr sz="2000"/>
            </a:lvl3pPr>
            <a:lvl4pPr defTabSz="268288">
              <a:lnSpc>
                <a:spcPct val="120000"/>
              </a:lnSpc>
              <a:spcBef>
                <a:spcPts val="0"/>
              </a:spcBef>
              <a:buClr>
                <a:schemeClr val="tx1"/>
              </a:buClr>
              <a:buSzPct val="75000"/>
              <a:buFont typeface="Wingdings" pitchFamily="2" charset="2"/>
              <a:buChar char=""/>
              <a:defRPr sz="1600"/>
            </a:lvl4pPr>
            <a:lvl5pPr defTabSz="268288">
              <a:lnSpc>
                <a:spcPct val="120000"/>
              </a:lnSpc>
              <a:spcBef>
                <a:spcPts val="0"/>
              </a:spcBef>
              <a:buClr>
                <a:schemeClr val="tx1"/>
              </a:buClr>
              <a:buSzPct val="75000"/>
              <a:buFont typeface="Wingdings" pitchFamily="2" charset="2"/>
              <a:buChar char=""/>
              <a:defRPr sz="1400"/>
            </a:lvl5pPr>
            <a:lvl6pPr defTabSz="268288">
              <a:lnSpc>
                <a:spcPct val="120000"/>
              </a:lnSpc>
              <a:buClr>
                <a:schemeClr val="tx1"/>
              </a:buClr>
              <a:buSzPct val="75000"/>
              <a:buFont typeface="Wingdings" pitchFamily="2" charset="2"/>
              <a:buChar char=""/>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2"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3"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4"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5"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 High Content">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smtClean="0"/>
              <a:t>Click to edit Master title style</a:t>
            </a:r>
            <a:endParaRPr lang="en-GB" noProof="0" dirty="0" smtClean="0"/>
          </a:p>
        </p:txBody>
      </p:sp>
      <p:sp>
        <p:nvSpPr>
          <p:cNvPr id="11" name="Content Placeholder 9"/>
          <p:cNvSpPr>
            <a:spLocks noGrp="1"/>
          </p:cNvSpPr>
          <p:nvPr>
            <p:ph sz="quarter" idx="11"/>
          </p:nvPr>
        </p:nvSpPr>
        <p:spPr>
          <a:xfrm>
            <a:off x="906512" y="1312202"/>
            <a:ext cx="7766050" cy="5071136"/>
          </a:xfrm>
        </p:spPr>
        <p:txBody>
          <a:bodyPr/>
          <a:lstStyle>
            <a:lvl1pPr marL="0" indent="0" defTabSz="268288">
              <a:lnSpc>
                <a:spcPct val="120000"/>
              </a:lnSpc>
              <a:spcBef>
                <a:spcPts val="0"/>
              </a:spcBef>
              <a:defRPr sz="1600"/>
            </a:lvl1pPr>
            <a:lvl2pPr marL="271463" indent="-271463" defTabSz="268288">
              <a:lnSpc>
                <a:spcPct val="120000"/>
              </a:lnSpc>
              <a:spcBef>
                <a:spcPts val="0"/>
              </a:spcBef>
              <a:defRPr sz="1600"/>
            </a:lvl2pPr>
            <a:lvl3pPr marL="450850" indent="-180975" defTabSz="268288">
              <a:lnSpc>
                <a:spcPct val="120000"/>
              </a:lnSpc>
              <a:spcBef>
                <a:spcPts val="0"/>
              </a:spcBef>
              <a:buClr>
                <a:schemeClr val="tx1"/>
              </a:buClr>
              <a:buSzPct val="75000"/>
              <a:buFont typeface="Wingdings" pitchFamily="2" charset="2"/>
              <a:buChar char=""/>
              <a:defRPr sz="1600"/>
            </a:lvl3pPr>
            <a:lvl4pPr defTabSz="268288">
              <a:lnSpc>
                <a:spcPct val="120000"/>
              </a:lnSpc>
              <a:spcBef>
                <a:spcPts val="0"/>
              </a:spcBef>
              <a:buClr>
                <a:schemeClr val="tx1"/>
              </a:buClr>
              <a:buSzPct val="75000"/>
              <a:buFont typeface="Wingdings" pitchFamily="2" charset="2"/>
              <a:buChar char=""/>
              <a:defRPr sz="1400"/>
            </a:lvl4pPr>
            <a:lvl5pPr defTabSz="268288">
              <a:lnSpc>
                <a:spcPct val="120000"/>
              </a:lnSpc>
              <a:spcBef>
                <a:spcPts val="0"/>
              </a:spcBef>
              <a:buClr>
                <a:schemeClr val="tx1"/>
              </a:buClr>
              <a:buSzPct val="75000"/>
              <a:buFont typeface="Wingdings" pitchFamily="2" charset="2"/>
              <a:buChar char=""/>
              <a:defRPr sz="1400"/>
            </a:lvl5pPr>
            <a:lvl6pPr defTabSz="268288">
              <a:lnSpc>
                <a:spcPct val="120000"/>
              </a:lnSpc>
              <a:buClr>
                <a:schemeClr val="tx1"/>
              </a:buClr>
              <a:buSzPct val="75000"/>
              <a:buFont typeface="Wingdings" pitchFamily="2" charset="2"/>
              <a:buChar char=""/>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2"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3"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8"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4"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10" name="Content Placeholder 14"/>
          <p:cNvSpPr>
            <a:spLocks noGrp="1"/>
          </p:cNvSpPr>
          <p:nvPr>
            <p:ph sz="quarter" idx="13"/>
          </p:nvPr>
        </p:nvSpPr>
        <p:spPr>
          <a:xfrm>
            <a:off x="4945062" y="1310400"/>
            <a:ext cx="3732213" cy="5072400"/>
          </a:xfrm>
        </p:spPr>
        <p:txBody>
          <a:bodyPr/>
          <a:lstStyle>
            <a:lvl1pPr marL="0" indent="0">
              <a:spcAft>
                <a:spcPts val="600"/>
              </a:spcAft>
              <a:buClr>
                <a:schemeClr val="accent2"/>
              </a:buClr>
              <a:buSzPct val="85000"/>
              <a:buFont typeface="Wingdings" pitchFamily="2" charset="2"/>
              <a:buNone/>
              <a:defRPr/>
            </a:lvl1pPr>
            <a:lvl2pPr marL="269875" indent="-269875">
              <a:spcAft>
                <a:spcPts val="600"/>
              </a:spcAft>
              <a:buClr>
                <a:schemeClr val="accent2"/>
              </a:buClr>
              <a:buSzPct val="85000"/>
              <a:buFont typeface="Wingdings" pitchFamily="2" charset="2"/>
              <a:buChar char="n"/>
              <a:defRPr sz="2000"/>
            </a:lvl2pPr>
            <a:lvl3pPr marL="454025" indent="-184150">
              <a:spcBef>
                <a:spcPts val="0"/>
              </a:spcBef>
              <a:spcAft>
                <a:spcPts val="600"/>
              </a:spcAft>
              <a:buClr>
                <a:schemeClr val="tx1"/>
              </a:buClr>
              <a:buFont typeface="Wingdings" pitchFamily="2" charset="2"/>
              <a:buChar char=""/>
              <a:defRPr sz="2000"/>
            </a:lvl3pPr>
            <a:lvl4pPr marL="635000" indent="-174625">
              <a:spcBef>
                <a:spcPts val="0"/>
              </a:spcBef>
              <a:spcAft>
                <a:spcPts val="600"/>
              </a:spcAft>
              <a:buClr>
                <a:schemeClr val="tx1"/>
              </a:buClr>
              <a:buFont typeface="Wingdings" pitchFamily="2" charset="2"/>
              <a:buChar char=""/>
              <a:defRPr sz="1600"/>
            </a:lvl4pPr>
            <a:lvl5pPr marL="811213" indent="-169863">
              <a:spcBef>
                <a:spcPts val="0"/>
              </a:spcBef>
              <a:spcAft>
                <a:spcPts val="600"/>
              </a:spcAft>
              <a:buClr>
                <a:schemeClr val="tx1"/>
              </a:buClr>
              <a:buFont typeface="Wingdings" pitchFamily="2" charset="2"/>
              <a:buChar char=""/>
              <a:defRPr sz="1400"/>
            </a:lvl5pPr>
            <a:lvl6pPr marL="992188" indent="-180975">
              <a:spcBef>
                <a:spcPts val="0"/>
              </a:spcBef>
              <a:spcAft>
                <a:spcPts val="600"/>
              </a:spcAft>
              <a:buClr>
                <a:schemeClr val="tx1"/>
              </a:buClr>
              <a:buFont typeface="Wingdings" pitchFamily="2" charset="2"/>
              <a:buChar char="n"/>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2" name="Text Placeholder 43"/>
          <p:cNvSpPr>
            <a:spLocks noGrp="1"/>
          </p:cNvSpPr>
          <p:nvPr>
            <p:ph type="body" sz="quarter" idx="11"/>
          </p:nvPr>
        </p:nvSpPr>
        <p:spPr>
          <a:xfrm>
            <a:off x="900592" y="1310400"/>
            <a:ext cx="3738563" cy="5073312"/>
          </a:xfrm>
        </p:spPr>
        <p:txBody>
          <a:bodyPr/>
          <a:lstStyle>
            <a:lvl1pPr marL="0" indent="0">
              <a:spcAft>
                <a:spcPts val="600"/>
              </a:spcAft>
              <a:buClr>
                <a:schemeClr val="accent2"/>
              </a:buClr>
              <a:buSzPct val="85000"/>
              <a:buFont typeface="Wingdings" pitchFamily="2" charset="2"/>
              <a:buNone/>
              <a:defRPr/>
            </a:lvl1pPr>
            <a:lvl2pPr marL="276225" indent="-276225">
              <a:spcAft>
                <a:spcPts val="600"/>
              </a:spcAft>
              <a:buClr>
                <a:schemeClr val="accent2"/>
              </a:buClr>
              <a:buSzPct val="85000"/>
              <a:buFont typeface="Wingdings" pitchFamily="2" charset="2"/>
              <a:buChar char="n"/>
              <a:defRPr sz="2000"/>
            </a:lvl2pPr>
            <a:lvl3pPr marL="447675" indent="-171450">
              <a:spcAft>
                <a:spcPts val="600"/>
              </a:spcAft>
              <a:buClr>
                <a:schemeClr val="tx1"/>
              </a:buClr>
              <a:buFont typeface="Wingdings" pitchFamily="2" charset="2"/>
              <a:buChar char=""/>
              <a:defRPr sz="2000"/>
            </a:lvl3pPr>
            <a:lvl4pPr marL="635000" indent="-180975">
              <a:spcBef>
                <a:spcPts val="0"/>
              </a:spcBef>
              <a:spcAft>
                <a:spcPts val="600"/>
              </a:spcAft>
              <a:buClr>
                <a:schemeClr val="tx1"/>
              </a:buClr>
              <a:buFont typeface="Wingdings" pitchFamily="2" charset="2"/>
              <a:buChar char=""/>
              <a:defRPr sz="1600"/>
            </a:lvl4pPr>
            <a:lvl5pPr marL="811213" indent="-169863">
              <a:spcBef>
                <a:spcPts val="0"/>
              </a:spcBef>
              <a:spcAft>
                <a:spcPts val="600"/>
              </a:spcAft>
              <a:buClr>
                <a:schemeClr val="tx1"/>
              </a:buClr>
              <a:buFont typeface="Wingdings" pitchFamily="2" charset="2"/>
              <a:buChar char=""/>
              <a:defRPr sz="1400"/>
            </a:lvl5pPr>
            <a:lvl6pPr marL="992188" indent="-180975">
              <a:spcBef>
                <a:spcPts val="0"/>
              </a:spcBef>
              <a:spcAft>
                <a:spcPts val="600"/>
              </a:spcAft>
              <a:buClr>
                <a:schemeClr val="tx1"/>
              </a:buClr>
              <a:buFont typeface="Wingdings" pitchFamily="2" charset="2"/>
              <a:buChar char=""/>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3" name="Text Box 11" descr="Text Box 11"/>
          <p:cNvSpPr txBox="1">
            <a:spLocks noChangeArrowheads="1"/>
          </p:cNvSpPr>
          <p:nvPr/>
        </p:nvSpPr>
        <p:spPr bwMode="auto">
          <a:xfrm>
            <a:off x="911225" y="6470359"/>
            <a:ext cx="2520000" cy="324000"/>
          </a:xfrm>
          <a:prstGeom prst="rect">
            <a:avLst/>
          </a:prstGeom>
          <a:noFill/>
          <a:ln w="9525" algn="ctr">
            <a:noFill/>
            <a:miter lim="800000"/>
            <a:headEnd/>
            <a:tailEnd/>
          </a:ln>
          <a:effectLst/>
        </p:spPr>
        <p:txBody>
          <a:bodyPr wrap="none" lIns="0" tIns="0" rIns="0" anchor="t" anchorCtr="0">
            <a:noAutofit/>
          </a:bodyPr>
          <a:lstStyle/>
          <a:p>
            <a:pPr>
              <a:defRPr/>
            </a:pPr>
            <a:r>
              <a:rPr lang="en-GB" sz="800" dirty="0" smtClean="0">
                <a:solidFill>
                  <a:schemeClr val="tx1"/>
                </a:solidFill>
                <a:latin typeface="+mn-lt"/>
                <a:cs typeface="Arial" pitchFamily="34" charset="0"/>
              </a:rPr>
              <a:t>Copyright of INSERT COMPANY NAME HERE</a:t>
            </a:r>
            <a:endParaRPr lang="en-GB" sz="800" dirty="0">
              <a:solidFill>
                <a:schemeClr val="tx1"/>
              </a:solidFill>
              <a:latin typeface="+mn-lt"/>
              <a:cs typeface="Arial" pitchFamily="34" charset="0"/>
            </a:endParaRPr>
          </a:p>
        </p:txBody>
      </p:sp>
      <p:sp>
        <p:nvSpPr>
          <p:cNvPr id="14"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9"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6"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 2 Line Heading">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10" name="Content Placeholder 14"/>
          <p:cNvSpPr>
            <a:spLocks noGrp="1"/>
          </p:cNvSpPr>
          <p:nvPr>
            <p:ph sz="quarter" idx="13"/>
          </p:nvPr>
        </p:nvSpPr>
        <p:spPr>
          <a:xfrm>
            <a:off x="4945062" y="1310400"/>
            <a:ext cx="3732213" cy="5072400"/>
          </a:xfrm>
        </p:spPr>
        <p:txBody>
          <a:bodyPr/>
          <a:lstStyle>
            <a:lvl1pPr marL="0" indent="0">
              <a:spcAft>
                <a:spcPts val="600"/>
              </a:spcAft>
              <a:buClr>
                <a:schemeClr val="accent2"/>
              </a:buClr>
              <a:buSzPct val="85000"/>
              <a:buFont typeface="Wingdings" pitchFamily="2" charset="2"/>
              <a:buNone/>
              <a:defRPr/>
            </a:lvl1pPr>
            <a:lvl2pPr marL="269875" indent="-269875">
              <a:spcBef>
                <a:spcPts val="0"/>
              </a:spcBef>
              <a:spcAft>
                <a:spcPts val="600"/>
              </a:spcAft>
              <a:buClr>
                <a:schemeClr val="accent2"/>
              </a:buClr>
              <a:buSzPct val="85000"/>
              <a:buFont typeface="Wingdings" pitchFamily="2" charset="2"/>
              <a:buChar char="n"/>
              <a:defRPr sz="2000"/>
            </a:lvl2pPr>
            <a:lvl3pPr marL="454025" indent="-184150">
              <a:spcBef>
                <a:spcPts val="0"/>
              </a:spcBef>
              <a:spcAft>
                <a:spcPts val="600"/>
              </a:spcAft>
              <a:buClr>
                <a:schemeClr val="tx1"/>
              </a:buClr>
              <a:buFont typeface="Wingdings" pitchFamily="2" charset="2"/>
              <a:buChar char="n"/>
              <a:defRPr sz="2000"/>
            </a:lvl3pPr>
            <a:lvl4pPr marL="635000" indent="-180975">
              <a:spcBef>
                <a:spcPts val="0"/>
              </a:spcBef>
              <a:spcAft>
                <a:spcPts val="600"/>
              </a:spcAft>
              <a:buClr>
                <a:schemeClr val="tx1"/>
              </a:buClr>
              <a:buFont typeface="Wingdings" pitchFamily="2" charset="2"/>
              <a:buChar char="n"/>
              <a:defRPr sz="1600"/>
            </a:lvl4pPr>
            <a:lvl5pPr marL="811213" indent="-169863">
              <a:spcBef>
                <a:spcPts val="0"/>
              </a:spcBef>
              <a:spcAft>
                <a:spcPts val="600"/>
              </a:spcAft>
              <a:buClr>
                <a:schemeClr val="tx1"/>
              </a:buClr>
              <a:buFont typeface="Wingdings" pitchFamily="2" charset="2"/>
              <a:buChar char="n"/>
              <a:defRPr sz="1400"/>
            </a:lvl5pPr>
            <a:lvl6pPr marL="996950" indent="-185738">
              <a:spcBef>
                <a:spcPts val="0"/>
              </a:spcBef>
              <a:spcAft>
                <a:spcPts val="600"/>
              </a:spcAft>
              <a:buClr>
                <a:schemeClr val="tx1"/>
              </a:buClr>
              <a:buFont typeface="Wingdings" pitchFamily="2" charset="2"/>
              <a:buChar char="n"/>
              <a:tabLst/>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2" name="Text Placeholder 43"/>
          <p:cNvSpPr>
            <a:spLocks noGrp="1"/>
          </p:cNvSpPr>
          <p:nvPr>
            <p:ph type="body" sz="quarter" idx="11"/>
          </p:nvPr>
        </p:nvSpPr>
        <p:spPr>
          <a:xfrm>
            <a:off x="900592" y="1310400"/>
            <a:ext cx="3738563" cy="5073312"/>
          </a:xfrm>
        </p:spPr>
        <p:txBody>
          <a:bodyPr/>
          <a:lstStyle>
            <a:lvl1pPr marL="0" indent="0">
              <a:spcAft>
                <a:spcPts val="600"/>
              </a:spcAft>
              <a:buClr>
                <a:schemeClr val="accent2"/>
              </a:buClr>
              <a:buSzPct val="85000"/>
              <a:buFont typeface="Wingdings" pitchFamily="2" charset="2"/>
              <a:buNone/>
              <a:defRPr/>
            </a:lvl1pPr>
            <a:lvl2pPr marL="276225" indent="-276225">
              <a:spcAft>
                <a:spcPts val="600"/>
              </a:spcAft>
              <a:buClr>
                <a:schemeClr val="accent2"/>
              </a:buClr>
              <a:buSzPct val="85000"/>
              <a:buFont typeface="Wingdings" pitchFamily="2" charset="2"/>
              <a:buChar char="n"/>
              <a:defRPr sz="2000"/>
            </a:lvl2pPr>
            <a:lvl3pPr marL="449263" indent="-173038">
              <a:spcAft>
                <a:spcPts val="600"/>
              </a:spcAft>
              <a:buClr>
                <a:schemeClr val="tx1"/>
              </a:buClr>
              <a:buFont typeface="Wingdings" pitchFamily="2" charset="2"/>
              <a:buChar char="n"/>
              <a:defRPr sz="2000"/>
            </a:lvl3pPr>
            <a:lvl4pPr marL="635000" indent="-180975">
              <a:spcAft>
                <a:spcPts val="600"/>
              </a:spcAft>
              <a:buClr>
                <a:schemeClr val="tx1"/>
              </a:buClr>
              <a:buFont typeface="Wingdings" pitchFamily="2" charset="2"/>
              <a:buChar char="n"/>
              <a:defRPr sz="1600"/>
            </a:lvl4pPr>
            <a:lvl5pPr marL="811213" indent="-169863">
              <a:spcBef>
                <a:spcPts val="0"/>
              </a:spcBef>
              <a:spcAft>
                <a:spcPts val="600"/>
              </a:spcAft>
              <a:buClr>
                <a:schemeClr val="tx1"/>
              </a:buClr>
              <a:buFont typeface="Wingdings" pitchFamily="2" charset="2"/>
              <a:buChar char="n"/>
              <a:defRPr sz="1400"/>
            </a:lvl5pPr>
            <a:lvl6pPr marL="992188" indent="-180975">
              <a:spcBef>
                <a:spcPts val="0"/>
              </a:spcBef>
              <a:spcAft>
                <a:spcPts val="600"/>
              </a:spcAft>
              <a:buClr>
                <a:schemeClr val="tx1"/>
              </a:buClr>
              <a:buFont typeface="Wingdings" pitchFamily="2" charset="2"/>
              <a:buChar char="n"/>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1" name="Text Box 11" descr="Text Box 11"/>
          <p:cNvSpPr txBox="1">
            <a:spLocks noChangeArrowheads="1"/>
          </p:cNvSpPr>
          <p:nvPr/>
        </p:nvSpPr>
        <p:spPr bwMode="auto">
          <a:xfrm>
            <a:off x="911225" y="6470359"/>
            <a:ext cx="2520000" cy="324000"/>
          </a:xfrm>
          <a:prstGeom prst="rect">
            <a:avLst/>
          </a:prstGeom>
          <a:noFill/>
          <a:ln w="9525" algn="ctr">
            <a:noFill/>
            <a:miter lim="800000"/>
            <a:headEnd/>
            <a:tailEnd/>
          </a:ln>
          <a:effectLst/>
        </p:spPr>
        <p:txBody>
          <a:bodyPr wrap="none" lIns="0" tIns="0" rIns="0" anchor="t" anchorCtr="0">
            <a:noAutofit/>
          </a:bodyPr>
          <a:lstStyle/>
          <a:p>
            <a:pPr>
              <a:defRPr/>
            </a:pPr>
            <a:r>
              <a:rPr lang="en-GB" sz="800" dirty="0" smtClean="0">
                <a:solidFill>
                  <a:schemeClr val="tx1"/>
                </a:solidFill>
                <a:latin typeface="+mn-lt"/>
                <a:cs typeface="Arial" pitchFamily="34" charset="0"/>
              </a:rPr>
              <a:t>Copyright of INSERT COMPANY NAME HERE</a:t>
            </a:r>
            <a:endParaRPr lang="en-GB" sz="800" dirty="0">
              <a:solidFill>
                <a:schemeClr val="tx1"/>
              </a:solidFill>
              <a:latin typeface="+mn-lt"/>
              <a:cs typeface="Arial" pitchFamily="34" charset="0"/>
            </a:endParaRPr>
          </a:p>
        </p:txBody>
      </p:sp>
      <p:sp>
        <p:nvSpPr>
          <p:cNvPr id="13"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9"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6"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 High Content">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smtClean="0"/>
              <a:t>Click to edit Master title style</a:t>
            </a:r>
            <a:endParaRPr lang="en-US" dirty="0" smtClean="0"/>
          </a:p>
        </p:txBody>
      </p:sp>
      <p:sp>
        <p:nvSpPr>
          <p:cNvPr id="10" name="Content Placeholder 14"/>
          <p:cNvSpPr>
            <a:spLocks noGrp="1"/>
          </p:cNvSpPr>
          <p:nvPr>
            <p:ph sz="quarter" idx="13"/>
          </p:nvPr>
        </p:nvSpPr>
        <p:spPr>
          <a:xfrm>
            <a:off x="4945062" y="1310400"/>
            <a:ext cx="3732213" cy="5072400"/>
          </a:xfrm>
        </p:spPr>
        <p:txBody>
          <a:bodyPr/>
          <a:lstStyle>
            <a:lvl1pPr marL="0" indent="0">
              <a:lnSpc>
                <a:spcPct val="120000"/>
              </a:lnSpc>
              <a:spcAft>
                <a:spcPts val="600"/>
              </a:spcAft>
              <a:buClr>
                <a:schemeClr val="accent2"/>
              </a:buClr>
              <a:buSzPct val="85000"/>
              <a:buFont typeface="Wingdings" pitchFamily="2" charset="2"/>
              <a:buNone/>
              <a:defRPr sz="1600"/>
            </a:lvl1pPr>
            <a:lvl2pPr marL="269875" indent="-269875">
              <a:lnSpc>
                <a:spcPct val="120000"/>
              </a:lnSpc>
              <a:spcBef>
                <a:spcPts val="0"/>
              </a:spcBef>
              <a:spcAft>
                <a:spcPts val="600"/>
              </a:spcAft>
              <a:buClr>
                <a:schemeClr val="accent2"/>
              </a:buClr>
              <a:buSzPct val="85000"/>
              <a:buFont typeface="Wingdings" pitchFamily="2" charset="2"/>
              <a:buChar char="n"/>
              <a:defRPr sz="1600"/>
            </a:lvl2pPr>
            <a:lvl3pPr marL="454025" indent="-184150">
              <a:lnSpc>
                <a:spcPct val="120000"/>
              </a:lnSpc>
              <a:spcBef>
                <a:spcPts val="0"/>
              </a:spcBef>
              <a:spcAft>
                <a:spcPts val="600"/>
              </a:spcAft>
              <a:buClr>
                <a:schemeClr val="tx1"/>
              </a:buClr>
              <a:buFont typeface="Wingdings" pitchFamily="2" charset="2"/>
              <a:buChar char="n"/>
              <a:defRPr sz="1600"/>
            </a:lvl3pPr>
            <a:lvl4pPr marL="635000" indent="-180975">
              <a:lnSpc>
                <a:spcPct val="120000"/>
              </a:lnSpc>
              <a:spcBef>
                <a:spcPts val="0"/>
              </a:spcBef>
              <a:spcAft>
                <a:spcPts val="600"/>
              </a:spcAft>
              <a:buClr>
                <a:schemeClr val="tx1"/>
              </a:buClr>
              <a:buFont typeface="Wingdings" pitchFamily="2" charset="2"/>
              <a:buChar char="n"/>
              <a:defRPr sz="1400"/>
            </a:lvl4pPr>
            <a:lvl5pPr marL="811213" indent="-169863">
              <a:lnSpc>
                <a:spcPct val="120000"/>
              </a:lnSpc>
              <a:spcBef>
                <a:spcPts val="0"/>
              </a:spcBef>
              <a:spcAft>
                <a:spcPts val="600"/>
              </a:spcAft>
              <a:buClr>
                <a:schemeClr val="tx1"/>
              </a:buClr>
              <a:buFont typeface="Wingdings" pitchFamily="2" charset="2"/>
              <a:buChar char="n"/>
              <a:defRPr sz="1200"/>
            </a:lvl5pPr>
            <a:lvl6pPr marL="992188" indent="-180975">
              <a:lnSpc>
                <a:spcPct val="120000"/>
              </a:lnSpc>
              <a:spcBef>
                <a:spcPts val="0"/>
              </a:spcBef>
              <a:spcAft>
                <a:spcPts val="600"/>
              </a:spcAft>
              <a:buClr>
                <a:schemeClr val="tx1"/>
              </a:buClr>
              <a:buFont typeface="Wingdings" pitchFamily="2" charset="2"/>
              <a:buChar char="n"/>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2" name="Text Placeholder 43"/>
          <p:cNvSpPr>
            <a:spLocks noGrp="1"/>
          </p:cNvSpPr>
          <p:nvPr>
            <p:ph type="body" sz="quarter" idx="11"/>
          </p:nvPr>
        </p:nvSpPr>
        <p:spPr>
          <a:xfrm>
            <a:off x="900592" y="1310400"/>
            <a:ext cx="3738563" cy="5073312"/>
          </a:xfrm>
        </p:spPr>
        <p:txBody>
          <a:bodyPr/>
          <a:lstStyle>
            <a:lvl1pPr marL="0" indent="0">
              <a:lnSpc>
                <a:spcPct val="120000"/>
              </a:lnSpc>
              <a:spcAft>
                <a:spcPts val="600"/>
              </a:spcAft>
              <a:buClr>
                <a:schemeClr val="accent2"/>
              </a:buClr>
              <a:buSzPct val="85000"/>
              <a:buFont typeface="Wingdings" pitchFamily="2" charset="2"/>
              <a:buNone/>
              <a:defRPr sz="1600"/>
            </a:lvl1pPr>
            <a:lvl2pPr marL="276225" indent="-276225">
              <a:lnSpc>
                <a:spcPct val="120000"/>
              </a:lnSpc>
              <a:spcAft>
                <a:spcPts val="600"/>
              </a:spcAft>
              <a:buClr>
                <a:schemeClr val="accent2"/>
              </a:buClr>
              <a:buSzPct val="85000"/>
              <a:buFont typeface="Wingdings" pitchFamily="2" charset="2"/>
              <a:buChar char="n"/>
              <a:defRPr sz="1600"/>
            </a:lvl2pPr>
            <a:lvl3pPr marL="447675" indent="-171450">
              <a:lnSpc>
                <a:spcPct val="120000"/>
              </a:lnSpc>
              <a:spcAft>
                <a:spcPts val="600"/>
              </a:spcAft>
              <a:buClr>
                <a:schemeClr val="tx1"/>
              </a:buClr>
              <a:buFont typeface="Wingdings" pitchFamily="2" charset="2"/>
              <a:buChar char=""/>
              <a:defRPr sz="1600"/>
            </a:lvl3pPr>
            <a:lvl4pPr marL="635000" indent="-174625">
              <a:lnSpc>
                <a:spcPct val="120000"/>
              </a:lnSpc>
              <a:spcAft>
                <a:spcPts val="600"/>
              </a:spcAft>
              <a:buClr>
                <a:schemeClr val="tx1"/>
              </a:buClr>
              <a:buFont typeface="Wingdings" pitchFamily="2" charset="2"/>
              <a:buChar char="n"/>
              <a:defRPr sz="1400"/>
            </a:lvl4pPr>
            <a:lvl5pPr marL="811213" indent="-169863">
              <a:lnSpc>
                <a:spcPct val="120000"/>
              </a:lnSpc>
              <a:spcBef>
                <a:spcPts val="0"/>
              </a:spcBef>
              <a:spcAft>
                <a:spcPts val="600"/>
              </a:spcAft>
              <a:buClr>
                <a:schemeClr val="tx1"/>
              </a:buClr>
              <a:buFont typeface="Wingdings" pitchFamily="2" charset="2"/>
              <a:buChar char="n"/>
              <a:defRPr sz="1200"/>
            </a:lvl5pPr>
            <a:lvl6pPr marL="992188" indent="-180975">
              <a:lnSpc>
                <a:spcPct val="120000"/>
              </a:lnSpc>
              <a:spcBef>
                <a:spcPts val="0"/>
              </a:spcBef>
              <a:spcAft>
                <a:spcPts val="600"/>
              </a:spcAft>
              <a:buClr>
                <a:schemeClr val="tx1"/>
              </a:buClr>
              <a:buFont typeface="Wingdings" pitchFamily="2" charset="2"/>
              <a:buChar char="n"/>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1" name="Text Box 11" descr="Text Box 11"/>
          <p:cNvSpPr txBox="1">
            <a:spLocks noChangeArrowheads="1"/>
          </p:cNvSpPr>
          <p:nvPr/>
        </p:nvSpPr>
        <p:spPr bwMode="auto">
          <a:xfrm>
            <a:off x="911225" y="6470359"/>
            <a:ext cx="2520000" cy="324000"/>
          </a:xfrm>
          <a:prstGeom prst="rect">
            <a:avLst/>
          </a:prstGeom>
          <a:noFill/>
          <a:ln w="9525" algn="ctr">
            <a:noFill/>
            <a:miter lim="800000"/>
            <a:headEnd/>
            <a:tailEnd/>
          </a:ln>
          <a:effectLst/>
        </p:spPr>
        <p:txBody>
          <a:bodyPr wrap="none" lIns="0" tIns="0" rIns="0" anchor="t" anchorCtr="0">
            <a:noAutofit/>
          </a:bodyPr>
          <a:lstStyle/>
          <a:p>
            <a:pPr>
              <a:defRPr/>
            </a:pPr>
            <a:r>
              <a:rPr lang="en-GB" sz="800" dirty="0" smtClean="0">
                <a:solidFill>
                  <a:schemeClr val="tx1"/>
                </a:solidFill>
                <a:latin typeface="+mn-lt"/>
                <a:cs typeface="Arial" pitchFamily="34" charset="0"/>
              </a:rPr>
              <a:t>Copyright of INSERT COMPANY NAME HERE</a:t>
            </a:r>
            <a:endParaRPr lang="en-GB" sz="800" dirty="0">
              <a:solidFill>
                <a:schemeClr val="tx1"/>
              </a:solidFill>
              <a:latin typeface="+mn-lt"/>
              <a:cs typeface="Arial" pitchFamily="34" charset="0"/>
            </a:endParaRPr>
          </a:p>
        </p:txBody>
      </p:sp>
      <p:sp>
        <p:nvSpPr>
          <p:cNvPr id="13"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5"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19"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6"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Graphs">
    <p:spTree>
      <p:nvGrpSpPr>
        <p:cNvPr id="1" name=""/>
        <p:cNvGrpSpPr/>
        <p:nvPr/>
      </p:nvGrpSpPr>
      <p:grpSpPr>
        <a:xfrm>
          <a:off x="0" y="0"/>
          <a:ext cx="0" cy="0"/>
          <a:chOff x="0" y="0"/>
          <a:chExt cx="0" cy="0"/>
        </a:xfrm>
      </p:grpSpPr>
      <p:sp>
        <p:nvSpPr>
          <p:cNvPr id="67" name="Content Placeholder 51"/>
          <p:cNvSpPr>
            <a:spLocks noGrp="1"/>
          </p:cNvSpPr>
          <p:nvPr>
            <p:ph sz="quarter" idx="29" hasCustomPrompt="1"/>
          </p:nvPr>
        </p:nvSpPr>
        <p:spPr>
          <a:xfrm>
            <a:off x="904072" y="6267688"/>
            <a:ext cx="3747304" cy="99509"/>
          </a:xfrm>
        </p:spPr>
        <p:txBody>
          <a:bodyPr wrap="square">
            <a:noAutofit/>
          </a:bodyPr>
          <a:lstStyle>
            <a:lvl1pPr>
              <a:defRPr sz="700">
                <a:solidFill>
                  <a:schemeClr val="tx1"/>
                </a:solidFill>
                <a:latin typeface="+mn-lt"/>
              </a:defRPr>
            </a:lvl1pPr>
          </a:lstStyle>
          <a:p>
            <a:pPr lvl="0"/>
            <a:r>
              <a:rPr lang="en-US" dirty="0" smtClean="0"/>
              <a:t>CLICK TO EDIT SOURCE</a:t>
            </a:r>
            <a:endParaRPr lang="nl-NL" dirty="0"/>
          </a:p>
        </p:txBody>
      </p:sp>
      <p:sp>
        <p:nvSpPr>
          <p:cNvPr id="31"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smtClean="0">
              <a:ln>
                <a:noFill/>
              </a:ln>
              <a:solidFill>
                <a:schemeClr val="tx2"/>
              </a:solidFill>
              <a:effectLst/>
              <a:latin typeface="Futura Medium" pitchFamily="18" charset="0"/>
            </a:endParaRPr>
          </a:p>
        </p:txBody>
      </p:sp>
      <p:sp>
        <p:nvSpPr>
          <p:cNvPr id="32"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smtClean="0"/>
              <a:t>Click to edit Master title style</a:t>
            </a:r>
            <a:endParaRPr lang="en-GB" noProof="0" dirty="0" smtClean="0"/>
          </a:p>
        </p:txBody>
      </p:sp>
      <p:sp>
        <p:nvSpPr>
          <p:cNvPr id="39" name="Content Placeholder 51"/>
          <p:cNvSpPr>
            <a:spLocks noGrp="1"/>
          </p:cNvSpPr>
          <p:nvPr>
            <p:ph sz="quarter" idx="45" hasCustomPrompt="1"/>
          </p:nvPr>
        </p:nvSpPr>
        <p:spPr>
          <a:xfrm>
            <a:off x="911225" y="4179607"/>
            <a:ext cx="3697200" cy="219740"/>
          </a:xfrm>
        </p:spPr>
        <p:txBody>
          <a:bodyPr vert="horz" wrap="square" lIns="0" tIns="0" rIns="0" bIns="0" rtlCol="0">
            <a:spAutoFit/>
          </a:bodyPr>
          <a:lstStyle>
            <a:lvl1pPr>
              <a:defRPr lang="nl-NL" sz="1200" kern="1200" baseline="0" dirty="0">
                <a:solidFill>
                  <a:schemeClr val="tx1"/>
                </a:solidFill>
                <a:latin typeface="+mn-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Click to edit Unit of measure</a:t>
            </a:r>
            <a:endParaRPr lang="nl-NL" dirty="0"/>
          </a:p>
        </p:txBody>
      </p:sp>
      <p:sp>
        <p:nvSpPr>
          <p:cNvPr id="40" name="Content Placeholder 51"/>
          <p:cNvSpPr>
            <a:spLocks noGrp="1"/>
          </p:cNvSpPr>
          <p:nvPr>
            <p:ph sz="quarter" idx="46" hasCustomPrompt="1"/>
          </p:nvPr>
        </p:nvSpPr>
        <p:spPr>
          <a:xfrm>
            <a:off x="911225" y="3844644"/>
            <a:ext cx="3697200" cy="219740"/>
          </a:xfrm>
        </p:spPr>
        <p:txBody>
          <a:bodyPr vert="horz" wrap="square" lIns="0" tIns="0" rIns="0" bIns="0" rtlCol="0">
            <a:spAutoFit/>
          </a:bodyPr>
          <a:lstStyle>
            <a:lvl1pPr>
              <a:defRPr lang="nl-NL" sz="1200" kern="1200" baseline="0" dirty="0">
                <a:solidFill>
                  <a:schemeClr val="tx1"/>
                </a:solidFill>
                <a:latin typeface="+mj-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CHART TITLE APPEARS HERE</a:t>
            </a:r>
            <a:endParaRPr lang="nl-NL" dirty="0"/>
          </a:p>
        </p:txBody>
      </p:sp>
      <p:cxnSp>
        <p:nvCxnSpPr>
          <p:cNvPr id="41" name="Straight Connector 40"/>
          <p:cNvCxnSpPr/>
          <p:nvPr/>
        </p:nvCxnSpPr>
        <p:spPr>
          <a:xfrm flipV="1">
            <a:off x="911225" y="4122457"/>
            <a:ext cx="3697200" cy="794"/>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42" name="Chart Placeholder 16"/>
          <p:cNvSpPr>
            <a:spLocks noGrp="1"/>
          </p:cNvSpPr>
          <p:nvPr>
            <p:ph type="chart" sz="quarter" idx="47"/>
          </p:nvPr>
        </p:nvSpPr>
        <p:spPr>
          <a:xfrm>
            <a:off x="911225" y="4436262"/>
            <a:ext cx="3697200" cy="1703279"/>
          </a:xfrm>
        </p:spPr>
        <p:txBody>
          <a:bodyPr>
            <a:normAutofit/>
          </a:bodyPr>
          <a:lstStyle>
            <a:lvl1pPr>
              <a:defRPr sz="1200">
                <a:solidFill>
                  <a:schemeClr val="tx1"/>
                </a:solidFill>
                <a:latin typeface="+mn-lt"/>
              </a:defRPr>
            </a:lvl1pPr>
          </a:lstStyle>
          <a:p>
            <a:r>
              <a:rPr lang="en-US" dirty="0" smtClean="0"/>
              <a:t>Click icon to add chart</a:t>
            </a:r>
            <a:endParaRPr lang="nl-NL" dirty="0"/>
          </a:p>
        </p:txBody>
      </p:sp>
      <p:cxnSp>
        <p:nvCxnSpPr>
          <p:cNvPr id="43" name="Straight Connector 42"/>
          <p:cNvCxnSpPr/>
          <p:nvPr/>
        </p:nvCxnSpPr>
        <p:spPr>
          <a:xfrm>
            <a:off x="904071" y="5944860"/>
            <a:ext cx="3697200" cy="158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Content Placeholder 51"/>
          <p:cNvSpPr>
            <a:spLocks noGrp="1"/>
          </p:cNvSpPr>
          <p:nvPr>
            <p:ph sz="quarter" idx="54" hasCustomPrompt="1"/>
          </p:nvPr>
        </p:nvSpPr>
        <p:spPr>
          <a:xfrm>
            <a:off x="911225" y="1654176"/>
            <a:ext cx="3697200" cy="219740"/>
          </a:xfrm>
        </p:spPr>
        <p:txBody>
          <a:bodyPr vert="horz" wrap="square" lIns="0" tIns="0" rIns="0" bIns="0" rtlCol="0">
            <a:spAutoFit/>
          </a:bodyPr>
          <a:lstStyle>
            <a:lvl1pPr>
              <a:defRPr lang="nl-NL" sz="1200" kern="1200" baseline="0" dirty="0">
                <a:solidFill>
                  <a:schemeClr val="tx1"/>
                </a:solidFill>
                <a:latin typeface="+mn-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Click to edit Unit of measure</a:t>
            </a:r>
            <a:endParaRPr lang="nl-NL" dirty="0"/>
          </a:p>
        </p:txBody>
      </p:sp>
      <p:sp>
        <p:nvSpPr>
          <p:cNvPr id="100" name="Content Placeholder 51"/>
          <p:cNvSpPr>
            <a:spLocks noGrp="1"/>
          </p:cNvSpPr>
          <p:nvPr>
            <p:ph sz="quarter" idx="55" hasCustomPrompt="1"/>
          </p:nvPr>
        </p:nvSpPr>
        <p:spPr>
          <a:xfrm>
            <a:off x="911225" y="1319213"/>
            <a:ext cx="3697200" cy="219740"/>
          </a:xfrm>
        </p:spPr>
        <p:txBody>
          <a:bodyPr vert="horz" wrap="square" lIns="0" tIns="0" rIns="0" bIns="0" rtlCol="0">
            <a:spAutoFit/>
          </a:bodyPr>
          <a:lstStyle>
            <a:lvl1pPr>
              <a:defRPr lang="nl-NL" sz="1200" kern="1200" baseline="0" dirty="0">
                <a:solidFill>
                  <a:schemeClr val="tx1"/>
                </a:solidFill>
                <a:latin typeface="+mj-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CHART TITLE APPEARS HERE</a:t>
            </a:r>
            <a:endParaRPr lang="nl-NL" dirty="0"/>
          </a:p>
        </p:txBody>
      </p:sp>
      <p:cxnSp>
        <p:nvCxnSpPr>
          <p:cNvPr id="101" name="Straight Connector 100"/>
          <p:cNvCxnSpPr/>
          <p:nvPr/>
        </p:nvCxnSpPr>
        <p:spPr>
          <a:xfrm flipV="1">
            <a:off x="911225" y="1597026"/>
            <a:ext cx="3697200" cy="794"/>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02" name="Chart Placeholder 16"/>
          <p:cNvSpPr>
            <a:spLocks noGrp="1"/>
          </p:cNvSpPr>
          <p:nvPr>
            <p:ph type="chart" sz="quarter" idx="56"/>
          </p:nvPr>
        </p:nvSpPr>
        <p:spPr>
          <a:xfrm>
            <a:off x="911225" y="1910831"/>
            <a:ext cx="3697200" cy="1703279"/>
          </a:xfrm>
        </p:spPr>
        <p:txBody>
          <a:bodyPr>
            <a:normAutofit/>
          </a:bodyPr>
          <a:lstStyle>
            <a:lvl1pPr>
              <a:defRPr sz="1200">
                <a:solidFill>
                  <a:schemeClr val="tx1"/>
                </a:solidFill>
                <a:latin typeface="+mn-lt"/>
              </a:defRPr>
            </a:lvl1pPr>
          </a:lstStyle>
          <a:p>
            <a:r>
              <a:rPr lang="en-US" dirty="0" smtClean="0"/>
              <a:t>Click icon to add chart</a:t>
            </a:r>
            <a:endParaRPr lang="nl-NL" dirty="0"/>
          </a:p>
        </p:txBody>
      </p:sp>
      <p:cxnSp>
        <p:nvCxnSpPr>
          <p:cNvPr id="103" name="Straight Connector 102"/>
          <p:cNvCxnSpPr/>
          <p:nvPr/>
        </p:nvCxnSpPr>
        <p:spPr>
          <a:xfrm>
            <a:off x="904071" y="3419429"/>
            <a:ext cx="3697200" cy="158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Content Placeholder 51"/>
          <p:cNvSpPr>
            <a:spLocks noGrp="1"/>
          </p:cNvSpPr>
          <p:nvPr>
            <p:ph sz="quarter" idx="57" hasCustomPrompt="1"/>
          </p:nvPr>
        </p:nvSpPr>
        <p:spPr>
          <a:xfrm>
            <a:off x="4965700" y="4179607"/>
            <a:ext cx="3697200" cy="219740"/>
          </a:xfrm>
        </p:spPr>
        <p:txBody>
          <a:bodyPr vert="horz" wrap="square" lIns="0" tIns="0" rIns="0" bIns="0" rtlCol="0">
            <a:spAutoFit/>
          </a:bodyPr>
          <a:lstStyle>
            <a:lvl1pPr>
              <a:defRPr lang="nl-NL" sz="1200" kern="1200" baseline="0" dirty="0">
                <a:solidFill>
                  <a:schemeClr val="tx1"/>
                </a:solidFill>
                <a:latin typeface="+mn-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Click to edit Unit of measure</a:t>
            </a:r>
            <a:endParaRPr lang="nl-NL" dirty="0"/>
          </a:p>
        </p:txBody>
      </p:sp>
      <p:sp>
        <p:nvSpPr>
          <p:cNvPr id="105" name="Content Placeholder 51"/>
          <p:cNvSpPr>
            <a:spLocks noGrp="1"/>
          </p:cNvSpPr>
          <p:nvPr>
            <p:ph sz="quarter" idx="58" hasCustomPrompt="1"/>
          </p:nvPr>
        </p:nvSpPr>
        <p:spPr>
          <a:xfrm>
            <a:off x="4965700" y="3844644"/>
            <a:ext cx="3697200" cy="219740"/>
          </a:xfrm>
        </p:spPr>
        <p:txBody>
          <a:bodyPr vert="horz" wrap="square" lIns="0" tIns="0" rIns="0" bIns="0" rtlCol="0">
            <a:spAutoFit/>
          </a:bodyPr>
          <a:lstStyle>
            <a:lvl1pPr>
              <a:defRPr lang="nl-NL" sz="1200" kern="1200" baseline="0" dirty="0">
                <a:solidFill>
                  <a:schemeClr val="tx1"/>
                </a:solidFill>
                <a:latin typeface="+mj-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CHART TITLE APPEARS HERE</a:t>
            </a:r>
            <a:endParaRPr lang="nl-NL" dirty="0"/>
          </a:p>
        </p:txBody>
      </p:sp>
      <p:cxnSp>
        <p:nvCxnSpPr>
          <p:cNvPr id="106" name="Straight Connector 105"/>
          <p:cNvCxnSpPr/>
          <p:nvPr/>
        </p:nvCxnSpPr>
        <p:spPr>
          <a:xfrm flipV="1">
            <a:off x="4965700" y="4122457"/>
            <a:ext cx="3697200" cy="794"/>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07" name="Chart Placeholder 16"/>
          <p:cNvSpPr>
            <a:spLocks noGrp="1"/>
          </p:cNvSpPr>
          <p:nvPr>
            <p:ph type="chart" sz="quarter" idx="59"/>
          </p:nvPr>
        </p:nvSpPr>
        <p:spPr>
          <a:xfrm>
            <a:off x="4965700" y="4436262"/>
            <a:ext cx="3697200" cy="1703279"/>
          </a:xfrm>
        </p:spPr>
        <p:txBody>
          <a:bodyPr>
            <a:normAutofit/>
          </a:bodyPr>
          <a:lstStyle>
            <a:lvl1pPr>
              <a:defRPr sz="1200">
                <a:solidFill>
                  <a:schemeClr val="tx1"/>
                </a:solidFill>
                <a:latin typeface="+mn-lt"/>
              </a:defRPr>
            </a:lvl1pPr>
          </a:lstStyle>
          <a:p>
            <a:r>
              <a:rPr lang="en-US" dirty="0" smtClean="0"/>
              <a:t>Click icon to add chart</a:t>
            </a:r>
            <a:endParaRPr lang="nl-NL" dirty="0"/>
          </a:p>
        </p:txBody>
      </p:sp>
      <p:cxnSp>
        <p:nvCxnSpPr>
          <p:cNvPr id="108" name="Straight Connector 107"/>
          <p:cNvCxnSpPr/>
          <p:nvPr/>
        </p:nvCxnSpPr>
        <p:spPr>
          <a:xfrm>
            <a:off x="4958546" y="5944860"/>
            <a:ext cx="3697200" cy="158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09" name="Content Placeholder 51"/>
          <p:cNvSpPr>
            <a:spLocks noGrp="1"/>
          </p:cNvSpPr>
          <p:nvPr>
            <p:ph sz="quarter" idx="60" hasCustomPrompt="1"/>
          </p:nvPr>
        </p:nvSpPr>
        <p:spPr>
          <a:xfrm>
            <a:off x="4965700" y="1654176"/>
            <a:ext cx="3697200" cy="219740"/>
          </a:xfrm>
        </p:spPr>
        <p:txBody>
          <a:bodyPr vert="horz" wrap="square" lIns="0" tIns="0" rIns="0" bIns="0" rtlCol="0">
            <a:spAutoFit/>
          </a:bodyPr>
          <a:lstStyle>
            <a:lvl1pPr>
              <a:defRPr lang="nl-NL" sz="1200" kern="1200" baseline="0" dirty="0">
                <a:solidFill>
                  <a:schemeClr val="tx1"/>
                </a:solidFill>
                <a:latin typeface="+mn-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Click to edit Unit of measure</a:t>
            </a:r>
            <a:endParaRPr lang="nl-NL" dirty="0"/>
          </a:p>
        </p:txBody>
      </p:sp>
      <p:sp>
        <p:nvSpPr>
          <p:cNvPr id="110" name="Content Placeholder 51"/>
          <p:cNvSpPr>
            <a:spLocks noGrp="1"/>
          </p:cNvSpPr>
          <p:nvPr>
            <p:ph sz="quarter" idx="61" hasCustomPrompt="1"/>
          </p:nvPr>
        </p:nvSpPr>
        <p:spPr>
          <a:xfrm>
            <a:off x="4965700" y="1319213"/>
            <a:ext cx="3697200" cy="219740"/>
          </a:xfrm>
        </p:spPr>
        <p:txBody>
          <a:bodyPr vert="horz" wrap="square" lIns="0" tIns="0" rIns="0" bIns="0" rtlCol="0">
            <a:spAutoFit/>
          </a:bodyPr>
          <a:lstStyle>
            <a:lvl1pPr>
              <a:defRPr lang="nl-NL" sz="1200" kern="1200" baseline="0" dirty="0">
                <a:solidFill>
                  <a:schemeClr val="tx1"/>
                </a:solidFill>
                <a:latin typeface="+mj-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smtClean="0"/>
              <a:t>CHART TITLE APPEARS HERE</a:t>
            </a:r>
            <a:endParaRPr lang="nl-NL" dirty="0"/>
          </a:p>
        </p:txBody>
      </p:sp>
      <p:cxnSp>
        <p:nvCxnSpPr>
          <p:cNvPr id="111" name="Straight Connector 110"/>
          <p:cNvCxnSpPr/>
          <p:nvPr/>
        </p:nvCxnSpPr>
        <p:spPr>
          <a:xfrm flipV="1">
            <a:off x="4965700" y="1597026"/>
            <a:ext cx="3697200" cy="794"/>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12" name="Chart Placeholder 16"/>
          <p:cNvSpPr>
            <a:spLocks noGrp="1"/>
          </p:cNvSpPr>
          <p:nvPr>
            <p:ph type="chart" sz="quarter" idx="62"/>
          </p:nvPr>
        </p:nvSpPr>
        <p:spPr>
          <a:xfrm>
            <a:off x="4965700" y="1910831"/>
            <a:ext cx="3697200" cy="1703279"/>
          </a:xfrm>
        </p:spPr>
        <p:txBody>
          <a:bodyPr>
            <a:normAutofit/>
          </a:bodyPr>
          <a:lstStyle>
            <a:lvl1pPr>
              <a:defRPr sz="1200">
                <a:solidFill>
                  <a:schemeClr val="tx1"/>
                </a:solidFill>
                <a:latin typeface="+mn-lt"/>
              </a:defRPr>
            </a:lvl1pPr>
          </a:lstStyle>
          <a:p>
            <a:r>
              <a:rPr lang="en-US" dirty="0" smtClean="0"/>
              <a:t>Click icon to add chart</a:t>
            </a:r>
            <a:endParaRPr lang="nl-NL" dirty="0"/>
          </a:p>
        </p:txBody>
      </p:sp>
      <p:cxnSp>
        <p:nvCxnSpPr>
          <p:cNvPr id="113" name="Straight Connector 112"/>
          <p:cNvCxnSpPr/>
          <p:nvPr/>
        </p:nvCxnSpPr>
        <p:spPr>
          <a:xfrm>
            <a:off x="4958546" y="3419429"/>
            <a:ext cx="3697200" cy="158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Text Box 11" descr="Text Box 11"/>
          <p:cNvSpPr txBox="1">
            <a:spLocks noChangeArrowheads="1"/>
          </p:cNvSpPr>
          <p:nvPr/>
        </p:nvSpPr>
        <p:spPr bwMode="auto">
          <a:xfrm>
            <a:off x="911225" y="6470359"/>
            <a:ext cx="2520000" cy="324000"/>
          </a:xfrm>
          <a:prstGeom prst="rect">
            <a:avLst/>
          </a:prstGeom>
          <a:noFill/>
          <a:ln w="9525" algn="ctr">
            <a:noFill/>
            <a:miter lim="800000"/>
            <a:headEnd/>
            <a:tailEnd/>
          </a:ln>
          <a:effectLst/>
        </p:spPr>
        <p:txBody>
          <a:bodyPr wrap="none" lIns="0" tIns="0" rIns="0" anchor="t" anchorCtr="0">
            <a:noAutofit/>
          </a:bodyPr>
          <a:lstStyle/>
          <a:p>
            <a:pPr>
              <a:defRPr/>
            </a:pPr>
            <a:r>
              <a:rPr lang="en-GB" sz="800" dirty="0" smtClean="0">
                <a:solidFill>
                  <a:schemeClr val="tx1"/>
                </a:solidFill>
                <a:latin typeface="+mn-lt"/>
                <a:cs typeface="Arial" pitchFamily="34" charset="0"/>
              </a:rPr>
              <a:t>Copyright of INSERT COMPANY NAME HERE</a:t>
            </a:r>
            <a:endParaRPr lang="en-GB" sz="800" dirty="0">
              <a:solidFill>
                <a:schemeClr val="tx1"/>
              </a:solidFill>
              <a:latin typeface="+mn-lt"/>
              <a:cs typeface="Arial" pitchFamily="34" charset="0"/>
            </a:endParaRPr>
          </a:p>
        </p:txBody>
      </p:sp>
      <p:sp>
        <p:nvSpPr>
          <p:cNvPr id="34"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35"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37"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grpSp>
        <p:nvGrpSpPr>
          <p:cNvPr id="2" name="Group 13"/>
          <p:cNvGrpSpPr/>
          <p:nvPr/>
        </p:nvGrpSpPr>
        <p:grpSpPr>
          <a:xfrm>
            <a:off x="900000" y="648000"/>
            <a:ext cx="7380000" cy="5633999"/>
            <a:chOff x="900000" y="648000"/>
            <a:chExt cx="7380000" cy="5633999"/>
          </a:xfrm>
        </p:grpSpPr>
        <p:sp>
          <p:nvSpPr>
            <p:cNvPr id="15" name="Rectangle 4"/>
            <p:cNvSpPr>
              <a:spLocks noChangeArrowheads="1"/>
            </p:cNvSpPr>
            <p:nvPr userDrawn="1"/>
          </p:nvSpPr>
          <p:spPr bwMode="auto">
            <a:xfrm flipH="1">
              <a:off x="900000" y="1367999"/>
              <a:ext cx="6661152" cy="4914000"/>
            </a:xfrm>
            <a:prstGeom prst="rect">
              <a:avLst/>
            </a:prstGeom>
            <a:solidFill>
              <a:schemeClr val="accent1">
                <a:lumMod val="40000"/>
                <a:lumOff val="60000"/>
              </a:schemeClr>
            </a:solidFill>
            <a:ln w="9525">
              <a:noFill/>
              <a:miter lim="800000"/>
              <a:headEnd/>
              <a:tailEnd/>
            </a:ln>
            <a:effectLst/>
          </p:spPr>
          <p:txBody>
            <a:bodyPr wrap="none" anchor="ctr"/>
            <a:lstStyle/>
            <a:p>
              <a:endParaRPr lang="en-GB" noProof="0" dirty="0"/>
            </a:p>
          </p:txBody>
        </p:sp>
        <p:sp>
          <p:nvSpPr>
            <p:cNvPr id="21" name="Rectangle 4"/>
            <p:cNvSpPr>
              <a:spLocks noChangeArrowheads="1"/>
            </p:cNvSpPr>
            <p:nvPr userDrawn="1"/>
          </p:nvSpPr>
          <p:spPr bwMode="auto">
            <a:xfrm flipH="1">
              <a:off x="1620000" y="648000"/>
              <a:ext cx="6660000" cy="4914000"/>
            </a:xfrm>
            <a:prstGeom prst="rect">
              <a:avLst/>
            </a:prstGeom>
            <a:solidFill>
              <a:schemeClr val="accent1">
                <a:lumMod val="60000"/>
                <a:lumOff val="40000"/>
              </a:schemeClr>
            </a:solidFill>
            <a:ln w="9525">
              <a:noFill/>
              <a:miter lim="800000"/>
              <a:headEnd/>
              <a:tailEnd/>
            </a:ln>
            <a:effectLst/>
          </p:spPr>
          <p:txBody>
            <a:bodyPr wrap="none" anchor="ctr"/>
            <a:lstStyle/>
            <a:p>
              <a:endParaRPr lang="en-GB" noProof="0" dirty="0"/>
            </a:p>
          </p:txBody>
        </p:sp>
        <p:sp>
          <p:nvSpPr>
            <p:cNvPr id="22" name="Rectangle 4"/>
            <p:cNvSpPr>
              <a:spLocks noChangeArrowheads="1"/>
            </p:cNvSpPr>
            <p:nvPr userDrawn="1"/>
          </p:nvSpPr>
          <p:spPr bwMode="auto">
            <a:xfrm flipH="1">
              <a:off x="1620000" y="1367999"/>
              <a:ext cx="5940000" cy="4194000"/>
            </a:xfrm>
            <a:prstGeom prst="rect">
              <a:avLst/>
            </a:prstGeom>
            <a:solidFill>
              <a:schemeClr val="accent1"/>
            </a:solidFill>
            <a:ln w="9525">
              <a:noFill/>
              <a:miter lim="800000"/>
              <a:headEnd/>
              <a:tailEnd/>
            </a:ln>
            <a:effectLst/>
          </p:spPr>
          <p:txBody>
            <a:bodyPr wrap="none" anchor="ctr"/>
            <a:lstStyle/>
            <a:p>
              <a:endParaRPr lang="en-GB" noProof="0" dirty="0"/>
            </a:p>
          </p:txBody>
        </p:sp>
      </p:grpSp>
      <p:sp>
        <p:nvSpPr>
          <p:cNvPr id="18" name="Title 1"/>
          <p:cNvSpPr>
            <a:spLocks noGrp="1"/>
          </p:cNvSpPr>
          <p:nvPr>
            <p:ph type="title"/>
          </p:nvPr>
        </p:nvSpPr>
        <p:spPr>
          <a:xfrm>
            <a:off x="1782070" y="3198783"/>
            <a:ext cx="5603468" cy="1362075"/>
          </a:xfrm>
          <a:prstGeom prst="rect">
            <a:avLst/>
          </a:prstGeom>
        </p:spPr>
        <p:txBody>
          <a:bodyPr lIns="0" tIns="0" rIns="0" bIns="0"/>
          <a:lstStyle>
            <a:lvl1pPr algn="l">
              <a:defRPr sz="1600" b="0" cap="none" baseline="0">
                <a:solidFill>
                  <a:schemeClr val="tx1"/>
                </a:solidFill>
                <a:latin typeface="+mn-lt"/>
              </a:defRPr>
            </a:lvl1pPr>
          </a:lstStyle>
          <a:p>
            <a:r>
              <a:rPr lang="en-US" smtClean="0"/>
              <a:t>Click to edit Master title style</a:t>
            </a:r>
            <a:endParaRPr lang="en-MY" dirty="0"/>
          </a:p>
        </p:txBody>
      </p:sp>
      <p:sp>
        <p:nvSpPr>
          <p:cNvPr id="25" name="Text Placeholder 2"/>
          <p:cNvSpPr>
            <a:spLocks noGrp="1"/>
          </p:cNvSpPr>
          <p:nvPr>
            <p:ph type="body" idx="1"/>
          </p:nvPr>
        </p:nvSpPr>
        <p:spPr>
          <a:xfrm>
            <a:off x="1782070" y="2379407"/>
            <a:ext cx="5603468" cy="741600"/>
          </a:xfrm>
          <a:prstGeom prst="rect">
            <a:avLst/>
          </a:prstGeom>
        </p:spPr>
        <p:txBody>
          <a:bodyPr lIns="0" tIns="0" rIns="0" bIns="0" anchor="t" anchorCtr="0"/>
          <a:lstStyle>
            <a:lvl1pPr marL="0" indent="0">
              <a:buNone/>
              <a:defRPr sz="2400" b="1" cap="all" baseline="0">
                <a:solidFill>
                  <a:schemeClr val="accent2"/>
                </a:solidFill>
                <a:latin typeface="+mj-l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34" name="Text Placeholder 13"/>
          <p:cNvSpPr>
            <a:spLocks noGrp="1"/>
          </p:cNvSpPr>
          <p:nvPr>
            <p:ph type="body" sz="quarter" idx="13" hasCustomPrompt="1"/>
          </p:nvPr>
        </p:nvSpPr>
        <p:spPr>
          <a:xfrm>
            <a:off x="1782070" y="1415008"/>
            <a:ext cx="2243127" cy="964626"/>
          </a:xfrm>
          <a:prstGeom prst="rect">
            <a:avLst/>
          </a:prstGeom>
        </p:spPr>
        <p:txBody>
          <a:bodyPr lIns="0" tIns="0" rIns="0" bIns="0"/>
          <a:lstStyle>
            <a:lvl1pPr>
              <a:buNone/>
              <a:defRPr sz="6000">
                <a:solidFill>
                  <a:schemeClr val="accent2"/>
                </a:solidFill>
                <a:latin typeface="Futura Light" pitchFamily="2" charset="0"/>
              </a:defRPr>
            </a:lvl1pPr>
          </a:lstStyle>
          <a:p>
            <a:pPr lvl="0"/>
            <a:r>
              <a:rPr lang="en-GB" dirty="0" smtClean="0"/>
              <a:t>0.0</a:t>
            </a:r>
            <a:endParaRPr lang="en-GB" dirty="0"/>
          </a:p>
        </p:txBody>
      </p:sp>
      <p:sp>
        <p:nvSpPr>
          <p:cNvPr id="12" name="Text Box 11" descr="Text Box 11"/>
          <p:cNvSpPr txBox="1">
            <a:spLocks noChangeArrowheads="1"/>
          </p:cNvSpPr>
          <p:nvPr/>
        </p:nvSpPr>
        <p:spPr bwMode="auto">
          <a:xfrm>
            <a:off x="911225" y="6470359"/>
            <a:ext cx="2520000" cy="324000"/>
          </a:xfrm>
          <a:prstGeom prst="rect">
            <a:avLst/>
          </a:prstGeom>
          <a:noFill/>
          <a:ln w="9525" algn="ctr">
            <a:noFill/>
            <a:miter lim="800000"/>
            <a:headEnd/>
            <a:tailEnd/>
          </a:ln>
          <a:effectLst/>
        </p:spPr>
        <p:txBody>
          <a:bodyPr wrap="none" lIns="0" tIns="0" rIns="0" anchor="t" anchorCtr="0">
            <a:noAutofit/>
          </a:bodyPr>
          <a:lstStyle/>
          <a:p>
            <a:pPr>
              <a:defRPr/>
            </a:pPr>
            <a:r>
              <a:rPr lang="en-GB" sz="800" dirty="0" smtClean="0">
                <a:solidFill>
                  <a:schemeClr val="tx1"/>
                </a:solidFill>
                <a:latin typeface="+mn-lt"/>
                <a:cs typeface="Arial" pitchFamily="34" charset="0"/>
              </a:rPr>
              <a:t>Copyright of INSERT COMPANY NAME HERE</a:t>
            </a:r>
            <a:endParaRPr lang="en-GB" sz="800" dirty="0">
              <a:solidFill>
                <a:schemeClr val="tx1"/>
              </a:solidFill>
              <a:latin typeface="+mn-lt"/>
              <a:cs typeface="Arial" pitchFamily="34" charset="0"/>
            </a:endParaRPr>
          </a:p>
        </p:txBody>
      </p:sp>
      <p:sp>
        <p:nvSpPr>
          <p:cNvPr id="16" name="Rectangle 6" descr="Rectangle 6"/>
          <p:cNvSpPr>
            <a:spLocks noGrp="1" noChangeArrowheads="1"/>
          </p:cNvSpPr>
          <p:nvPr>
            <p:ph type="sldNum" sz="quarter" idx="4"/>
          </p:nvPr>
        </p:nvSpPr>
        <p:spPr bwMode="auto">
          <a:xfrm>
            <a:off x="8406599"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fld id="{D32BAE6A-B452-4007-8177-56DD051636F9}" type="slidenum">
              <a:rPr lang="en-GB" smtClean="0"/>
              <a:pPr/>
              <a:t>‹#›</a:t>
            </a:fld>
            <a:endParaRPr lang="en-GB" dirty="0"/>
          </a:p>
        </p:txBody>
      </p:sp>
      <p:sp>
        <p:nvSpPr>
          <p:cNvPr id="17" name="Rectangle 4" descr="Rectangle 4"/>
          <p:cNvSpPr>
            <a:spLocks noGrp="1" noChangeArrowheads="1"/>
          </p:cNvSpPr>
          <p:nvPr>
            <p:ph type="dt" sz="half" idx="2"/>
          </p:nvPr>
        </p:nvSpPr>
        <p:spPr bwMode="auto">
          <a:xfrm>
            <a:off x="7252757" y="6469200"/>
            <a:ext cx="1080000" cy="1692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ctr">
              <a:defRPr sz="800">
                <a:solidFill>
                  <a:schemeClr val="tx1"/>
                </a:solidFill>
                <a:latin typeface="+mn-lt"/>
                <a:cs typeface="Arial" pitchFamily="34" charset="0"/>
              </a:defRPr>
            </a:lvl1pPr>
          </a:lstStyle>
          <a:p>
            <a:endParaRPr lang="en-GB" dirty="0"/>
          </a:p>
        </p:txBody>
      </p:sp>
      <p:sp>
        <p:nvSpPr>
          <p:cNvPr id="20" name="Rectangle 5"/>
          <p:cNvSpPr>
            <a:spLocks noGrp="1" noChangeArrowheads="1"/>
          </p:cNvSpPr>
          <p:nvPr>
            <p:ph type="ftr" sz="quarter" idx="3"/>
          </p:nvPr>
        </p:nvSpPr>
        <p:spPr bwMode="auto">
          <a:xfrm>
            <a:off x="3505069" y="6469199"/>
            <a:ext cx="2520000" cy="3240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00">
                <a:solidFill>
                  <a:schemeClr val="tx1"/>
                </a:solidFill>
                <a:latin typeface="+mn-lt"/>
                <a:cs typeface="Arial" pitchFamily="34" charset="0"/>
              </a:defRPr>
            </a:lvl1pPr>
          </a:lstStyle>
          <a:p>
            <a:pPr>
              <a:defRPr/>
            </a:pPr>
            <a:endParaRPr lang="en-US" dirty="0"/>
          </a:p>
        </p:txBody>
      </p:sp>
      <p:sp>
        <p:nvSpPr>
          <p:cNvPr id="19" name="Text Box 11" descr="DRAFT_TAG_0xFFE3"/>
          <p:cNvSpPr txBox="1">
            <a:spLocks noChangeArrowheads="1"/>
          </p:cNvSpPr>
          <p:nvPr userDrawn="1"/>
        </p:nvSpPr>
        <p:spPr bwMode="auto">
          <a:xfrm>
            <a:off x="7542213" y="82550"/>
            <a:ext cx="1123950" cy="168275"/>
          </a:xfrm>
          <a:prstGeom prst="rect">
            <a:avLst/>
          </a:prstGeom>
          <a:noFill/>
          <a:ln w="9525" algn="ctr">
            <a:noFill/>
            <a:miter lim="800000"/>
            <a:headEnd/>
            <a:tailEnd/>
          </a:ln>
          <a:effectLst/>
        </p:spPr>
        <p:txBody>
          <a:bodyPr lIns="0" tIns="0" rIns="0" anchor="b">
            <a:spAutoFit/>
          </a:bodyPr>
          <a:lstStyle/>
          <a:p>
            <a:pPr algn="r" fontAlgn="auto">
              <a:spcBef>
                <a:spcPts val="0"/>
              </a:spcBef>
              <a:spcAft>
                <a:spcPts val="0"/>
              </a:spcAft>
              <a:defRPr/>
            </a:pPr>
            <a:r>
              <a:rPr lang="en-GB" sz="800" dirty="0">
                <a:solidFill>
                  <a:schemeClr val="accent2"/>
                </a:solidFill>
                <a:latin typeface="+mn-lt"/>
              </a:rPr>
              <a:t>DRAFT DOCUMENT</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Rectangle 3"/>
          <p:cNvSpPr>
            <a:spLocks noGrp="1" noChangeArrowheads="1"/>
          </p:cNvSpPr>
          <p:nvPr>
            <p:ph type="body" idx="1"/>
          </p:nvPr>
        </p:nvSpPr>
        <p:spPr bwMode="auto">
          <a:xfrm>
            <a:off x="909704" y="1310400"/>
            <a:ext cx="7747176" cy="507135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Xx</a:t>
            </a:r>
          </a:p>
          <a:p>
            <a:pPr lvl="5"/>
            <a:r>
              <a:rPr lang="en-GB" dirty="0" smtClean="0"/>
              <a:t>xx</a:t>
            </a:r>
          </a:p>
        </p:txBody>
      </p:sp>
      <p:sp>
        <p:nvSpPr>
          <p:cNvPr id="16" name="Rectangle 2"/>
          <p:cNvSpPr>
            <a:spLocks noGrp="1" noChangeArrowheads="1"/>
          </p:cNvSpPr>
          <p:nvPr>
            <p:ph type="title"/>
          </p:nvPr>
        </p:nvSpPr>
        <p:spPr bwMode="auto">
          <a:xfrm>
            <a:off x="900112" y="295253"/>
            <a:ext cx="7700963" cy="419103"/>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GB" dirty="0" smtClean="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8" r:id="rId15"/>
  </p:sldLayoutIdLst>
  <p:transition>
    <p:fade/>
  </p:transition>
  <p:hf sldNum="0" hdr="0" ftr="0" dt="0"/>
  <p:txStyles>
    <p:titleStyle>
      <a:lvl1pPr algn="l" defTabSz="914400" rtl="0" eaLnBrk="1" latinLnBrk="0" hangingPunct="1">
        <a:spcBef>
          <a:spcPct val="0"/>
        </a:spcBef>
        <a:buNone/>
        <a:defRPr sz="2400" b="1" kern="1200" cap="none" baseline="0">
          <a:solidFill>
            <a:schemeClr val="accent2"/>
          </a:solidFill>
          <a:latin typeface="+mj-lt"/>
          <a:ea typeface="+mj-ea"/>
          <a:cs typeface="+mj-cs"/>
        </a:defRPr>
      </a:lvl1pPr>
    </p:titleStyle>
    <p:bodyStyle>
      <a:lvl1pPr marL="0" indent="0" algn="l" defTabSz="268288" rtl="0" eaLnBrk="1" latinLnBrk="0" hangingPunct="1">
        <a:lnSpc>
          <a:spcPct val="120000"/>
        </a:lnSpc>
        <a:spcBef>
          <a:spcPts val="0"/>
        </a:spcBef>
        <a:spcAft>
          <a:spcPts val="600"/>
        </a:spcAft>
        <a:buClr>
          <a:schemeClr val="accent2"/>
        </a:buClr>
        <a:buSzPct val="85000"/>
        <a:buFont typeface="Wingdings" pitchFamily="2" charset="2"/>
        <a:buNone/>
        <a:defRPr sz="2000" kern="1200" baseline="0">
          <a:solidFill>
            <a:schemeClr val="tx1"/>
          </a:solidFill>
          <a:latin typeface="+mn-lt"/>
          <a:ea typeface="+mn-ea"/>
          <a:cs typeface="+mn-cs"/>
        </a:defRPr>
      </a:lvl1pPr>
      <a:lvl2pPr marL="269875" indent="-269875" algn="l" defTabSz="268288" rtl="0" eaLnBrk="1" latinLnBrk="0" hangingPunct="1">
        <a:lnSpc>
          <a:spcPct val="120000"/>
        </a:lnSpc>
        <a:spcBef>
          <a:spcPts val="0"/>
        </a:spcBef>
        <a:spcAft>
          <a:spcPts val="600"/>
        </a:spcAft>
        <a:buClr>
          <a:schemeClr val="accent2"/>
        </a:buClr>
        <a:buSzPct val="85000"/>
        <a:buFont typeface="Wingdings" pitchFamily="2" charset="2"/>
        <a:buChar char="n"/>
        <a:defRPr sz="2000" b="0" kern="1200">
          <a:solidFill>
            <a:schemeClr val="tx1"/>
          </a:solidFill>
          <a:latin typeface="+mn-lt"/>
          <a:ea typeface="+mn-ea"/>
          <a:cs typeface="+mn-cs"/>
        </a:defRPr>
      </a:lvl2pPr>
      <a:lvl3pPr marL="454025" indent="-184150" algn="l" defTabSz="268288" rtl="0" eaLnBrk="1" latinLnBrk="0" hangingPunct="1">
        <a:lnSpc>
          <a:spcPct val="120000"/>
        </a:lnSpc>
        <a:spcBef>
          <a:spcPts val="0"/>
        </a:spcBef>
        <a:spcAft>
          <a:spcPts val="600"/>
        </a:spcAft>
        <a:buClr>
          <a:schemeClr val="tx1"/>
        </a:buClr>
        <a:buSzPct val="75000"/>
        <a:buFont typeface="Wingdings" pitchFamily="2" charset="2"/>
        <a:buChar char=""/>
        <a:defRPr sz="2000" b="0" kern="1200">
          <a:solidFill>
            <a:schemeClr val="tx1"/>
          </a:solidFill>
          <a:latin typeface="+mn-lt"/>
          <a:ea typeface="+mn-ea"/>
          <a:cs typeface="+mn-cs"/>
        </a:defRPr>
      </a:lvl3pPr>
      <a:lvl4pPr marL="631825" indent="-177800" algn="l" defTabSz="268288" rtl="0" eaLnBrk="1" latinLnBrk="0" hangingPunct="1">
        <a:lnSpc>
          <a:spcPct val="120000"/>
        </a:lnSpc>
        <a:spcBef>
          <a:spcPts val="0"/>
        </a:spcBef>
        <a:spcAft>
          <a:spcPts val="600"/>
        </a:spcAft>
        <a:buClr>
          <a:schemeClr val="tx1"/>
        </a:buClr>
        <a:buSzPct val="75000"/>
        <a:buFont typeface="Wingdings" pitchFamily="2" charset="2"/>
        <a:buChar char=""/>
        <a:defRPr sz="1600" b="0" kern="1200" baseline="0">
          <a:solidFill>
            <a:schemeClr val="tx1"/>
          </a:solidFill>
          <a:latin typeface="+mn-lt"/>
          <a:ea typeface="+mn-ea"/>
          <a:cs typeface="+mn-cs"/>
        </a:defRPr>
      </a:lvl4pPr>
      <a:lvl5pPr marL="811213" indent="-173038" algn="l" defTabSz="268288" rtl="0" eaLnBrk="1" latinLnBrk="0" hangingPunct="1">
        <a:lnSpc>
          <a:spcPct val="120000"/>
        </a:lnSpc>
        <a:spcBef>
          <a:spcPts val="0"/>
        </a:spcBef>
        <a:spcAft>
          <a:spcPts val="600"/>
        </a:spcAft>
        <a:buClr>
          <a:schemeClr val="tx1"/>
        </a:buClr>
        <a:buSzPct val="75000"/>
        <a:buFont typeface="Wingdings" pitchFamily="2" charset="2"/>
        <a:buChar char=""/>
        <a:defRPr sz="1400" kern="1200">
          <a:solidFill>
            <a:schemeClr val="tx1"/>
          </a:solidFill>
          <a:latin typeface="+mn-lt"/>
          <a:ea typeface="+mn-ea"/>
          <a:cs typeface="+mn-cs"/>
        </a:defRPr>
      </a:lvl5pPr>
      <a:lvl6pPr marL="989013" indent="-177800" algn="l" defTabSz="268288" rtl="0" eaLnBrk="1" latinLnBrk="0" hangingPunct="1">
        <a:lnSpc>
          <a:spcPct val="120000"/>
        </a:lnSpc>
        <a:spcBef>
          <a:spcPts val="0"/>
        </a:spcBef>
        <a:spcAft>
          <a:spcPts val="600"/>
        </a:spcAft>
        <a:buClr>
          <a:schemeClr val="tx1"/>
        </a:buClr>
        <a:buSzPct val="75000"/>
        <a:buFont typeface="Wingdings" pitchFamily="2" charset="2"/>
        <a:buChar char=""/>
        <a:defRPr sz="12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ChangeArrowheads="1"/>
          </p:cNvSpPr>
          <p:nvPr/>
        </p:nvSpPr>
        <p:spPr bwMode="auto">
          <a:xfrm>
            <a:off x="10885" y="546459"/>
            <a:ext cx="3941064" cy="1114092"/>
          </a:xfrm>
          <a:prstGeom prst="rect">
            <a:avLst/>
          </a:prstGeom>
          <a:solidFill>
            <a:schemeClr val="bg1"/>
          </a:solidFill>
          <a:ln w="9525">
            <a:solidFill>
              <a:schemeClr val="tx1"/>
            </a:solidFill>
            <a:miter lim="800000"/>
            <a:headEnd/>
            <a:tailEnd/>
          </a:ln>
        </p:spPr>
        <p:txBody>
          <a:bodyPr wrap="square" lIns="45720" tIns="64008" rIns="45720" bIns="18288" anchor="t" anchorCtr="0"/>
          <a:lstStyle/>
          <a:p>
            <a:pPr algn="just">
              <a:lnSpc>
                <a:spcPts val="1100"/>
              </a:lnSpc>
              <a:defRPr/>
            </a:pPr>
            <a:r>
              <a:rPr lang="en-US" sz="100" dirty="0" smtClean="0">
                <a:solidFill>
                  <a:schemeClr val="bg2">
                    <a:lumMod val="10000"/>
                  </a:schemeClr>
                </a:solidFill>
              </a:rPr>
              <a:t>                            </a:t>
            </a:r>
          </a:p>
          <a:p>
            <a:pPr algn="just">
              <a:lnSpc>
                <a:spcPts val="850"/>
              </a:lnSpc>
              <a:defRPr/>
            </a:pPr>
            <a:r>
              <a:rPr lang="en-US" sz="650" dirty="0" smtClean="0">
                <a:solidFill>
                  <a:schemeClr val="bg2">
                    <a:lumMod val="10000"/>
                  </a:schemeClr>
                </a:solidFill>
              </a:rPr>
              <a:t>Screening Process is the first step in the Impact Assessment (IA) Process. The Screening Process checklist is to be filled at Identify &amp; Assess phase for medium/major projects, and at or near the beginning of Select Phase for small projects, by the project team and re-visited at a later stage in case of changes in project (e.g. scope, location, etc).</a:t>
            </a:r>
          </a:p>
          <a:p>
            <a:pPr algn="just">
              <a:lnSpc>
                <a:spcPts val="850"/>
              </a:lnSpc>
              <a:defRPr/>
            </a:pPr>
            <a:r>
              <a:rPr lang="en-US" sz="650" dirty="0" smtClean="0">
                <a:solidFill>
                  <a:schemeClr val="bg2">
                    <a:lumMod val="10000"/>
                  </a:schemeClr>
                </a:solidFill>
              </a:rPr>
              <a:t>The outcome of the Screening Report will determine the project category, identify any “showstoppers” for options being considered in terms of ESH (Environment, Social and Health) e.g. site selection, routing, equipment choice and hence the further environmental, Social and Health deliverables required for the project.</a:t>
            </a:r>
          </a:p>
        </p:txBody>
      </p:sp>
      <p:sp>
        <p:nvSpPr>
          <p:cNvPr id="12" name="Rectangle 4"/>
          <p:cNvSpPr>
            <a:spLocks noChangeArrowheads="1"/>
          </p:cNvSpPr>
          <p:nvPr/>
        </p:nvSpPr>
        <p:spPr bwMode="auto">
          <a:xfrm>
            <a:off x="11723" y="1702453"/>
            <a:ext cx="3941064" cy="1808843"/>
          </a:xfrm>
          <a:prstGeom prst="rect">
            <a:avLst/>
          </a:prstGeom>
          <a:solidFill>
            <a:schemeClr val="bg1"/>
          </a:solidFill>
          <a:ln w="9525">
            <a:solidFill>
              <a:schemeClr val="tx1"/>
            </a:solidFill>
            <a:miter lim="800000"/>
            <a:headEnd/>
            <a:tailEnd/>
          </a:ln>
        </p:spPr>
        <p:txBody>
          <a:bodyPr wrap="square" lIns="45720" tIns="64008" rIns="45720" bIns="18288" anchor="t" anchorCtr="0"/>
          <a:lstStyle/>
          <a:p>
            <a:pPr algn="just">
              <a:lnSpc>
                <a:spcPts val="1000"/>
              </a:lnSpc>
            </a:pPr>
            <a:r>
              <a:rPr lang="en-US" sz="650" dirty="0" smtClean="0">
                <a:solidFill>
                  <a:schemeClr val="bg2">
                    <a:lumMod val="10000"/>
                  </a:schemeClr>
                </a:solidFill>
              </a:rPr>
              <a:t>                                         </a:t>
            </a:r>
          </a:p>
          <a:p>
            <a:pPr algn="just">
              <a:lnSpc>
                <a:spcPts val="850"/>
              </a:lnSpc>
            </a:pPr>
            <a:r>
              <a:rPr lang="en-US" sz="650" dirty="0" smtClean="0">
                <a:solidFill>
                  <a:schemeClr val="bg2">
                    <a:lumMod val="10000"/>
                  </a:schemeClr>
                </a:solidFill>
              </a:rPr>
              <a:t>Screening Report checklist is not filled out early in the project implementation process. The Screening Report is usually filled out after concept/option is being selected and in some cases immediately before planned project operation, which disregards Environment, Social and Health (ESH) impacts from being part of the options evaluation.</a:t>
            </a:r>
            <a:endParaRPr lang="en-US" sz="300" dirty="0" smtClean="0">
              <a:solidFill>
                <a:schemeClr val="bg2">
                  <a:lumMod val="10000"/>
                </a:schemeClr>
              </a:solidFill>
            </a:endParaRPr>
          </a:p>
          <a:p>
            <a:pPr algn="just">
              <a:lnSpc>
                <a:spcPts val="850"/>
              </a:lnSpc>
            </a:pPr>
            <a:r>
              <a:rPr lang="en-US" sz="650" dirty="0" smtClean="0">
                <a:solidFill>
                  <a:schemeClr val="bg2">
                    <a:lumMod val="10000"/>
                  </a:schemeClr>
                </a:solidFill>
              </a:rPr>
              <a:t>The current Screening Report does not provide a holistic initial assessment that allows proper </a:t>
            </a:r>
            <a:r>
              <a:rPr lang="en-US" sz="650" dirty="0" err="1" smtClean="0">
                <a:solidFill>
                  <a:schemeClr val="bg2">
                    <a:lumMod val="10000"/>
                  </a:schemeClr>
                </a:solidFill>
              </a:rPr>
              <a:t>categorisation</a:t>
            </a:r>
            <a:r>
              <a:rPr lang="en-US" sz="650" dirty="0" smtClean="0">
                <a:solidFill>
                  <a:schemeClr val="bg2">
                    <a:lumMod val="10000"/>
                  </a:schemeClr>
                </a:solidFill>
              </a:rPr>
              <a:t> of the project. It does not cover Health aspects and has limited data on Environment and Social aspects.  In many cases the Screening Report not filled out sufficiently due to lack of information and understanding of requirements. The current system is based on excel sheets. It lacks audit trail and result in inadequate management of information and lacks formal approval process particularly, in case of significant change of project scope. </a:t>
            </a:r>
            <a:endParaRPr lang="en-US" sz="400" dirty="0" smtClean="0">
              <a:solidFill>
                <a:schemeClr val="bg2">
                  <a:lumMod val="10000"/>
                </a:schemeClr>
              </a:solidFill>
            </a:endParaRPr>
          </a:p>
          <a:p>
            <a:pPr algn="just">
              <a:lnSpc>
                <a:spcPts val="850"/>
              </a:lnSpc>
            </a:pPr>
            <a:r>
              <a:rPr lang="en-US" sz="650" dirty="0" smtClean="0">
                <a:solidFill>
                  <a:schemeClr val="bg2">
                    <a:lumMod val="10000"/>
                  </a:schemeClr>
                </a:solidFill>
              </a:rPr>
              <a:t>Late completion of the Screening Report coupled with inadequate assessment, prevents projects from being timely and accurately categorized and may delay the delivery of Concept Selection Reports (CSRs) and project startup while waiting on environmental risk assessments to be completed (including permit application). </a:t>
            </a:r>
            <a:endParaRPr lang="en-US" sz="650" dirty="0">
              <a:solidFill>
                <a:schemeClr val="bg2">
                  <a:lumMod val="10000"/>
                </a:schemeClr>
              </a:solidFill>
            </a:endParaRPr>
          </a:p>
        </p:txBody>
      </p:sp>
      <p:sp>
        <p:nvSpPr>
          <p:cNvPr id="13" name="Rectangle 5"/>
          <p:cNvSpPr>
            <a:spLocks noChangeArrowheads="1"/>
          </p:cNvSpPr>
          <p:nvPr/>
        </p:nvSpPr>
        <p:spPr bwMode="auto">
          <a:xfrm>
            <a:off x="15072" y="4414382"/>
            <a:ext cx="3943847" cy="2398621"/>
          </a:xfrm>
          <a:prstGeom prst="rect">
            <a:avLst/>
          </a:prstGeom>
          <a:solidFill>
            <a:schemeClr val="bg1"/>
          </a:solidFill>
          <a:ln w="9525">
            <a:solidFill>
              <a:schemeClr val="tx1"/>
            </a:solidFill>
            <a:miter lim="800000"/>
            <a:headEnd/>
            <a:tailEnd/>
          </a:ln>
        </p:spPr>
        <p:txBody>
          <a:bodyPr wrap="square" lIns="45720" tIns="64008" rIns="45720" bIns="18288" anchor="t" anchorCtr="0"/>
          <a:lstStyle/>
          <a:p>
            <a:pPr algn="just">
              <a:lnSpc>
                <a:spcPct val="80000"/>
              </a:lnSpc>
              <a:spcBef>
                <a:spcPct val="35000"/>
              </a:spcBef>
              <a:buClr>
                <a:srgbClr val="002060"/>
              </a:buClr>
              <a:defRPr/>
            </a:pPr>
            <a:r>
              <a:rPr lang="en-GB" sz="650" dirty="0" smtClean="0">
                <a:solidFill>
                  <a:schemeClr val="bg2">
                    <a:lumMod val="10000"/>
                  </a:schemeClr>
                </a:solidFill>
              </a:rPr>
              <a:t>                                        </a:t>
            </a:r>
          </a:p>
          <a:p>
            <a:pPr algn="just">
              <a:lnSpc>
                <a:spcPct val="80000"/>
              </a:lnSpc>
              <a:spcBef>
                <a:spcPct val="35000"/>
              </a:spcBef>
              <a:buClr>
                <a:srgbClr val="002060"/>
              </a:buClr>
              <a:defRPr/>
            </a:pPr>
            <a:r>
              <a:rPr lang="en-GB" sz="650" dirty="0" smtClean="0">
                <a:solidFill>
                  <a:schemeClr val="bg2">
                    <a:lumMod val="10000"/>
                  </a:schemeClr>
                </a:solidFill>
              </a:rPr>
              <a:t>The major findings are:</a:t>
            </a:r>
          </a:p>
          <a:p>
            <a:pPr algn="just">
              <a:lnSpc>
                <a:spcPct val="80000"/>
              </a:lnSpc>
              <a:spcBef>
                <a:spcPct val="35000"/>
              </a:spcBef>
              <a:buClr>
                <a:srgbClr val="002060"/>
              </a:buClr>
              <a:defRPr/>
            </a:pPr>
            <a:endParaRPr lang="en-GB" sz="200" dirty="0" smtClean="0">
              <a:solidFill>
                <a:schemeClr val="bg2">
                  <a:lumMod val="10000"/>
                </a:schemeClr>
              </a:solidFill>
            </a:endParaRPr>
          </a:p>
          <a:p>
            <a:pPr marL="174625" lvl="0" indent="-174625" algn="just">
              <a:lnSpc>
                <a:spcPct val="80000"/>
              </a:lnSpc>
              <a:spcBef>
                <a:spcPct val="35000"/>
              </a:spcBef>
              <a:buClr>
                <a:srgbClr val="002060"/>
              </a:buClr>
              <a:buFont typeface="+mj-lt"/>
              <a:buAutoNum type="arabicPeriod"/>
              <a:defRPr/>
            </a:pPr>
            <a:r>
              <a:rPr lang="en-US" sz="650" dirty="0" smtClean="0">
                <a:solidFill>
                  <a:srgbClr val="000000"/>
                </a:solidFill>
              </a:rPr>
              <a:t>The requirement  and importance to fill out Screening Report is not clear to project team.</a:t>
            </a:r>
          </a:p>
          <a:p>
            <a:pPr marL="282575" lvl="1" indent="-114300" algn="just">
              <a:lnSpc>
                <a:spcPct val="80000"/>
              </a:lnSpc>
              <a:buClr>
                <a:srgbClr val="002060"/>
              </a:buClr>
              <a:buFont typeface="Arial" pitchFamily="34" charset="0"/>
              <a:buChar char="•"/>
              <a:defRPr/>
            </a:pPr>
            <a:r>
              <a:rPr lang="en-US" sz="650" dirty="0" smtClean="0">
                <a:solidFill>
                  <a:srgbClr val="000000"/>
                </a:solidFill>
              </a:rPr>
              <a:t>Root Cause  - DCAF doesn’t directly refer to I Screening Report as a required document.</a:t>
            </a:r>
          </a:p>
          <a:p>
            <a:pPr marL="341313" lvl="1" indent="-114300" algn="just">
              <a:lnSpc>
                <a:spcPct val="80000"/>
              </a:lnSpc>
              <a:buClr>
                <a:srgbClr val="002060"/>
              </a:buClr>
              <a:defRPr/>
            </a:pPr>
            <a:endParaRPr lang="en-US" sz="400" dirty="0" smtClean="0">
              <a:solidFill>
                <a:srgbClr val="000000"/>
              </a:solidFill>
            </a:endParaRPr>
          </a:p>
          <a:p>
            <a:pPr marL="174625" indent="-174625" algn="just">
              <a:lnSpc>
                <a:spcPct val="80000"/>
              </a:lnSpc>
              <a:spcBef>
                <a:spcPct val="35000"/>
              </a:spcBef>
              <a:buClr>
                <a:srgbClr val="002060"/>
              </a:buClr>
              <a:buFont typeface="+mj-lt"/>
              <a:buAutoNum type="arabicPeriod"/>
              <a:defRPr/>
            </a:pPr>
            <a:r>
              <a:rPr lang="en-US" sz="650" dirty="0" smtClean="0">
                <a:solidFill>
                  <a:schemeClr val="bg2">
                    <a:lumMod val="10000"/>
                  </a:schemeClr>
                </a:solidFill>
              </a:rPr>
              <a:t>Current Screening Report template is not readily available.</a:t>
            </a:r>
            <a:endParaRPr lang="en-US" sz="650" dirty="0" smtClean="0">
              <a:solidFill>
                <a:srgbClr val="000000"/>
              </a:solidFill>
            </a:endParaRPr>
          </a:p>
          <a:p>
            <a:pPr marL="282575" lvl="1" indent="-114300" algn="just">
              <a:lnSpc>
                <a:spcPct val="80000"/>
              </a:lnSpc>
              <a:buClr>
                <a:srgbClr val="002060"/>
              </a:buClr>
              <a:buFont typeface="Arial" pitchFamily="34" charset="0"/>
              <a:buChar char="•"/>
              <a:defRPr/>
            </a:pPr>
            <a:r>
              <a:rPr lang="en-US" sz="650" dirty="0" smtClean="0">
                <a:solidFill>
                  <a:srgbClr val="000000"/>
                </a:solidFill>
              </a:rPr>
              <a:t>Root Cause – MSE24 Environmental team must send template to concept engineer and MSE24 team is not always available.</a:t>
            </a:r>
          </a:p>
          <a:p>
            <a:pPr marL="341313" lvl="1" indent="-114300" algn="just">
              <a:lnSpc>
                <a:spcPct val="80000"/>
              </a:lnSpc>
              <a:buClr>
                <a:srgbClr val="002060"/>
              </a:buClr>
              <a:defRPr/>
            </a:pPr>
            <a:endParaRPr lang="en-US" sz="400" dirty="0" smtClean="0">
              <a:solidFill>
                <a:srgbClr val="000000"/>
              </a:solidFill>
            </a:endParaRPr>
          </a:p>
          <a:p>
            <a:pPr marL="174625" indent="-174625" algn="just">
              <a:lnSpc>
                <a:spcPct val="80000"/>
              </a:lnSpc>
              <a:spcBef>
                <a:spcPct val="35000"/>
              </a:spcBef>
              <a:buClr>
                <a:srgbClr val="002060"/>
              </a:buClr>
              <a:buFont typeface="+mj-lt"/>
              <a:buAutoNum type="arabicPeriod"/>
              <a:defRPr/>
            </a:pPr>
            <a:r>
              <a:rPr lang="en-US" sz="650" dirty="0" smtClean="0">
                <a:solidFill>
                  <a:srgbClr val="000000"/>
                </a:solidFill>
              </a:rPr>
              <a:t> Screening category decision does not always represent the current scope due to change of scope. There is no audit trail of Screening Report </a:t>
            </a:r>
            <a:r>
              <a:rPr lang="en-US" sz="650" dirty="0" err="1" smtClean="0">
                <a:solidFill>
                  <a:srgbClr val="000000"/>
                </a:solidFill>
              </a:rPr>
              <a:t>vs</a:t>
            </a:r>
            <a:r>
              <a:rPr lang="en-US" sz="650" dirty="0" smtClean="0">
                <a:solidFill>
                  <a:srgbClr val="000000"/>
                </a:solidFill>
              </a:rPr>
              <a:t> current project scope.</a:t>
            </a:r>
          </a:p>
          <a:p>
            <a:pPr marL="282575" lvl="1" indent="-114300" algn="just">
              <a:lnSpc>
                <a:spcPct val="80000"/>
              </a:lnSpc>
              <a:buClr>
                <a:srgbClr val="002060"/>
              </a:buClr>
              <a:buFont typeface="Arial" pitchFamily="34" charset="0"/>
              <a:buChar char="•"/>
              <a:defRPr/>
            </a:pPr>
            <a:r>
              <a:rPr lang="en-US" sz="650" dirty="0" smtClean="0">
                <a:solidFill>
                  <a:srgbClr val="000000"/>
                </a:solidFill>
              </a:rPr>
              <a:t>Root Cause – No system exists for on line access to current Screening Report and no audit trail for decisions to change scope of work impacting Screening accuracy.</a:t>
            </a:r>
          </a:p>
          <a:p>
            <a:pPr marL="341313" lvl="1" indent="-114300" algn="just">
              <a:lnSpc>
                <a:spcPct val="80000"/>
              </a:lnSpc>
              <a:buClr>
                <a:srgbClr val="002060"/>
              </a:buClr>
              <a:defRPr/>
            </a:pPr>
            <a:endParaRPr lang="en-US" sz="400" dirty="0" smtClean="0">
              <a:solidFill>
                <a:srgbClr val="000000"/>
              </a:solidFill>
            </a:endParaRPr>
          </a:p>
          <a:p>
            <a:pPr marL="174625" indent="-174625" algn="just">
              <a:lnSpc>
                <a:spcPct val="80000"/>
              </a:lnSpc>
              <a:spcBef>
                <a:spcPct val="35000"/>
              </a:spcBef>
              <a:buClr>
                <a:srgbClr val="002060"/>
              </a:buClr>
              <a:buFont typeface="+mj-lt"/>
              <a:buAutoNum type="arabicPeriod"/>
              <a:defRPr/>
            </a:pPr>
            <a:r>
              <a:rPr lang="en-US" sz="650" dirty="0" smtClean="0">
                <a:solidFill>
                  <a:srgbClr val="000000"/>
                </a:solidFill>
              </a:rPr>
              <a:t>Repetitive meeting for getting required data, screening clarifications , decisions and alignment.</a:t>
            </a:r>
          </a:p>
          <a:p>
            <a:pPr marL="282575" lvl="1" indent="-114300" algn="just">
              <a:lnSpc>
                <a:spcPct val="80000"/>
              </a:lnSpc>
              <a:buClr>
                <a:srgbClr val="002060"/>
              </a:buClr>
              <a:buFont typeface="Arial" pitchFamily="34" charset="0"/>
              <a:buChar char="•"/>
              <a:defRPr/>
            </a:pPr>
            <a:r>
              <a:rPr lang="en-US" sz="650" dirty="0" smtClean="0">
                <a:solidFill>
                  <a:srgbClr val="000000"/>
                </a:solidFill>
              </a:rPr>
              <a:t>Root Cause – New Concept Engineers are not effectively trained on project Environmental Screening requirements.</a:t>
            </a:r>
          </a:p>
          <a:p>
            <a:pPr marL="341313" lvl="1" indent="-114300" algn="just">
              <a:lnSpc>
                <a:spcPct val="80000"/>
              </a:lnSpc>
              <a:buClr>
                <a:srgbClr val="002060"/>
              </a:buClr>
              <a:defRPr/>
            </a:pPr>
            <a:endParaRPr lang="en-US" sz="400" dirty="0" smtClean="0">
              <a:solidFill>
                <a:srgbClr val="000000"/>
              </a:solidFill>
            </a:endParaRPr>
          </a:p>
          <a:p>
            <a:pPr marL="174625" indent="-174625" algn="just">
              <a:lnSpc>
                <a:spcPct val="80000"/>
              </a:lnSpc>
              <a:spcBef>
                <a:spcPct val="35000"/>
              </a:spcBef>
              <a:buClr>
                <a:srgbClr val="002060"/>
              </a:buClr>
              <a:buFont typeface="+mj-lt"/>
              <a:buAutoNum type="arabicPeriod"/>
              <a:defRPr/>
            </a:pPr>
            <a:r>
              <a:rPr lang="en-US" sz="650" dirty="0" smtClean="0">
                <a:solidFill>
                  <a:srgbClr val="000000"/>
                </a:solidFill>
              </a:rPr>
              <a:t>Environmental Team (projects support team) is not always able to respond quickly to concept engineers questions or to provide feedback on Screening Reports that have been submitted.</a:t>
            </a:r>
          </a:p>
          <a:p>
            <a:pPr marL="282575" lvl="1" indent="-114300" algn="just">
              <a:lnSpc>
                <a:spcPct val="80000"/>
              </a:lnSpc>
              <a:buClr>
                <a:srgbClr val="002060"/>
              </a:buClr>
              <a:buFont typeface="Arial" pitchFamily="34" charset="0"/>
              <a:buChar char="•"/>
              <a:defRPr/>
            </a:pPr>
            <a:r>
              <a:rPr lang="en-US" sz="650" dirty="0" smtClean="0">
                <a:solidFill>
                  <a:srgbClr val="000000"/>
                </a:solidFill>
              </a:rPr>
              <a:t>Root Cause – (Mura) Number of requests for information is not equally distributed to the Environmental Team (projects support team). </a:t>
            </a:r>
          </a:p>
          <a:p>
            <a:pPr marL="341313" lvl="1" indent="-114300" algn="just">
              <a:lnSpc>
                <a:spcPct val="80000"/>
              </a:lnSpc>
              <a:buClr>
                <a:srgbClr val="002060"/>
              </a:buClr>
              <a:defRPr/>
            </a:pPr>
            <a:endParaRPr lang="en-US" sz="400" dirty="0" smtClean="0">
              <a:solidFill>
                <a:srgbClr val="000000"/>
              </a:solidFill>
            </a:endParaRPr>
          </a:p>
          <a:p>
            <a:pPr marL="174625" indent="-174625" algn="just">
              <a:lnSpc>
                <a:spcPct val="80000"/>
              </a:lnSpc>
              <a:spcBef>
                <a:spcPct val="35000"/>
              </a:spcBef>
              <a:buClr>
                <a:srgbClr val="002060"/>
              </a:buClr>
              <a:buFont typeface="+mj-lt"/>
              <a:buAutoNum type="arabicPeriod"/>
              <a:defRPr/>
            </a:pPr>
            <a:r>
              <a:rPr lang="en-US" sz="650" dirty="0" smtClean="0">
                <a:solidFill>
                  <a:srgbClr val="000000"/>
                </a:solidFill>
              </a:rPr>
              <a:t>Screening is not accurate with current Screening Report.</a:t>
            </a:r>
          </a:p>
          <a:p>
            <a:pPr marL="282575" lvl="1" indent="-114300" algn="just">
              <a:lnSpc>
                <a:spcPct val="80000"/>
              </a:lnSpc>
              <a:buClr>
                <a:srgbClr val="002060"/>
              </a:buClr>
              <a:buFont typeface="Arial" pitchFamily="34" charset="0"/>
              <a:buChar char="•"/>
              <a:defRPr/>
            </a:pPr>
            <a:r>
              <a:rPr lang="en-US" sz="650" dirty="0" smtClean="0">
                <a:solidFill>
                  <a:srgbClr val="000000"/>
                </a:solidFill>
              </a:rPr>
              <a:t>Root Cause –  Health is not included in current Screening Report, very limited data for Social, and insufficient data for Environment section. In addition, new projects requirements and new technologies are not captured in current Screening Report checklist.</a:t>
            </a:r>
          </a:p>
        </p:txBody>
      </p:sp>
      <p:sp>
        <p:nvSpPr>
          <p:cNvPr id="14" name="Rectangle 6"/>
          <p:cNvSpPr>
            <a:spLocks noChangeArrowheads="1"/>
          </p:cNvSpPr>
          <p:nvPr/>
        </p:nvSpPr>
        <p:spPr bwMode="auto">
          <a:xfrm>
            <a:off x="5263765" y="544806"/>
            <a:ext cx="3840480" cy="2820185"/>
          </a:xfrm>
          <a:prstGeom prst="rect">
            <a:avLst/>
          </a:prstGeom>
          <a:solidFill>
            <a:schemeClr val="bg1"/>
          </a:solidFill>
          <a:ln w="9525">
            <a:solidFill>
              <a:schemeClr val="tx1"/>
            </a:solidFill>
            <a:miter lim="800000"/>
            <a:headEnd/>
            <a:tailEnd/>
          </a:ln>
        </p:spPr>
        <p:txBody>
          <a:bodyPr wrap="square" lIns="45720" tIns="64008" rIns="45720" bIns="18288" anchor="t" anchorCtr="0"/>
          <a:lstStyle/>
          <a:p>
            <a:pPr marL="228600" indent="-228600" algn="l">
              <a:defRPr/>
            </a:pPr>
            <a:endParaRPr lang="en-US" sz="650" b="1" dirty="0" smtClean="0">
              <a:solidFill>
                <a:schemeClr val="bg2">
                  <a:lumMod val="10000"/>
                </a:schemeClr>
              </a:solidFill>
            </a:endParaRPr>
          </a:p>
          <a:p>
            <a:pPr marL="228600" indent="-228600" algn="l">
              <a:defRPr/>
            </a:pPr>
            <a:endParaRPr lang="en-US" sz="100" b="1" dirty="0" smtClean="0">
              <a:solidFill>
                <a:schemeClr val="bg2">
                  <a:lumMod val="10000"/>
                </a:schemeClr>
              </a:solidFill>
            </a:endParaRPr>
          </a:p>
          <a:p>
            <a:pPr marL="228600" indent="-228600" algn="l">
              <a:lnSpc>
                <a:spcPts val="835"/>
              </a:lnSpc>
              <a:buFont typeface="+mj-lt"/>
              <a:buAutoNum type="arabicPeriod"/>
              <a:defRPr/>
            </a:pPr>
            <a:r>
              <a:rPr lang="en-US" sz="650" dirty="0" smtClean="0">
                <a:solidFill>
                  <a:srgbClr val="000000"/>
                </a:solidFill>
                <a:ea typeface="Calibri"/>
                <a:cs typeface="Calibri"/>
              </a:rPr>
              <a:t>Add clear statement about the Screening Report requirement into DCAF.</a:t>
            </a:r>
          </a:p>
          <a:p>
            <a:pPr marL="285750" lvl="1" indent="-114300" algn="l">
              <a:lnSpc>
                <a:spcPts val="835"/>
              </a:lnSpc>
              <a:buFont typeface="Arial" pitchFamily="34" charset="0"/>
              <a:buChar char="•"/>
              <a:defRPr/>
            </a:pPr>
            <a:r>
              <a:rPr lang="en-US" sz="650" dirty="0" smtClean="0">
                <a:solidFill>
                  <a:srgbClr val="000000"/>
                </a:solidFill>
                <a:ea typeface="Calibri"/>
                <a:cs typeface="Calibri"/>
              </a:rPr>
              <a:t>Action #1 – Specify in DCAF the importance and requirement to fill out </a:t>
            </a:r>
          </a:p>
          <a:p>
            <a:pPr marL="285750" lvl="1" indent="-114300" algn="l">
              <a:lnSpc>
                <a:spcPts val="835"/>
              </a:lnSpc>
              <a:defRPr/>
            </a:pPr>
            <a:r>
              <a:rPr lang="en-US" sz="650" dirty="0" smtClean="0">
                <a:solidFill>
                  <a:srgbClr val="000000"/>
                </a:solidFill>
                <a:ea typeface="Calibri"/>
                <a:cs typeface="Calibri"/>
              </a:rPr>
              <a:t>	the Screening Report and add hyperlink for the Screening Report </a:t>
            </a:r>
          </a:p>
          <a:p>
            <a:pPr marL="285750" lvl="1" indent="-114300" algn="l">
              <a:lnSpc>
                <a:spcPts val="835"/>
              </a:lnSpc>
              <a:defRPr/>
            </a:pPr>
            <a:r>
              <a:rPr lang="en-US" sz="650" dirty="0" smtClean="0">
                <a:solidFill>
                  <a:srgbClr val="000000"/>
                </a:solidFill>
                <a:ea typeface="Calibri"/>
                <a:cs typeface="Calibri"/>
              </a:rPr>
              <a:t>	template in the DCAF Description sheet. </a:t>
            </a:r>
          </a:p>
          <a:p>
            <a:pPr marL="171450" indent="-171450" algn="l">
              <a:lnSpc>
                <a:spcPts val="835"/>
              </a:lnSpc>
              <a:defRPr/>
            </a:pPr>
            <a:r>
              <a:rPr lang="en-US" sz="100" dirty="0" smtClean="0">
                <a:solidFill>
                  <a:srgbClr val="000000"/>
                </a:solidFill>
                <a:ea typeface="Calibri"/>
                <a:cs typeface="Calibri"/>
              </a:rPr>
              <a:t> </a:t>
            </a:r>
          </a:p>
          <a:p>
            <a:pPr marL="228600" indent="-228600" algn="l">
              <a:lnSpc>
                <a:spcPts val="835"/>
              </a:lnSpc>
              <a:buFont typeface="+mj-lt"/>
              <a:buAutoNum type="arabicPeriod" startAt="2"/>
              <a:defRPr/>
            </a:pPr>
            <a:r>
              <a:rPr lang="en-US" sz="650" dirty="0" smtClean="0">
                <a:solidFill>
                  <a:srgbClr val="000000"/>
                </a:solidFill>
                <a:ea typeface="Calibri"/>
                <a:cs typeface="Calibri"/>
              </a:rPr>
              <a:t>Provide on-line access for the Screening Report.</a:t>
            </a:r>
          </a:p>
          <a:p>
            <a:pPr marL="282575" lvl="1" indent="-114300" algn="just">
              <a:lnSpc>
                <a:spcPct val="80000"/>
              </a:lnSpc>
              <a:buClr>
                <a:srgbClr val="002060"/>
              </a:buClr>
              <a:buFont typeface="Arial" pitchFamily="34" charset="0"/>
              <a:buChar char="•"/>
              <a:defRPr/>
            </a:pPr>
            <a:r>
              <a:rPr lang="en-US" sz="650" dirty="0" smtClean="0">
                <a:solidFill>
                  <a:srgbClr val="000000"/>
                </a:solidFill>
              </a:rPr>
              <a:t>Action # 2 – Same as Action #1</a:t>
            </a:r>
          </a:p>
          <a:p>
            <a:pPr marL="285750" lvl="1" indent="-114300">
              <a:lnSpc>
                <a:spcPts val="835"/>
              </a:lnSpc>
              <a:defRPr/>
            </a:pPr>
            <a:endParaRPr lang="en-US" sz="300" dirty="0" smtClean="0">
              <a:solidFill>
                <a:srgbClr val="000000"/>
              </a:solidFill>
              <a:ea typeface="Calibri"/>
              <a:cs typeface="Calibri"/>
            </a:endParaRPr>
          </a:p>
          <a:p>
            <a:pPr marL="171450" lvl="0" indent="-171450" algn="l">
              <a:lnSpc>
                <a:spcPts val="830"/>
              </a:lnSpc>
              <a:buFont typeface="+mj-lt"/>
              <a:buAutoNum type="arabicPeriod" startAt="2"/>
              <a:defRPr/>
            </a:pPr>
            <a:r>
              <a:rPr lang="en-US" sz="650" dirty="0" smtClean="0">
                <a:solidFill>
                  <a:srgbClr val="000000"/>
                </a:solidFill>
                <a:ea typeface="Calibri"/>
                <a:cs typeface="Calibri"/>
              </a:rPr>
              <a:t>Have a shared on-line tool , where all Screening Reports can be saved in the tool and have on-line system/application to create Screening Report.</a:t>
            </a:r>
          </a:p>
          <a:p>
            <a:pPr marL="285750" lvl="1" indent="-114300">
              <a:lnSpc>
                <a:spcPts val="830"/>
              </a:lnSpc>
              <a:buFont typeface="Arial" pitchFamily="34" charset="0"/>
              <a:buChar char="•"/>
              <a:defRPr/>
            </a:pPr>
            <a:r>
              <a:rPr lang="en-US" sz="650" dirty="0" smtClean="0">
                <a:solidFill>
                  <a:srgbClr val="000000"/>
                </a:solidFill>
              </a:rPr>
              <a:t>Action #3 – Implement an online system to create and store the Screening Reports. After Completion/Approval of Screening Reports, make accessible (read only) to all concept/projects engineers</a:t>
            </a:r>
            <a:r>
              <a:rPr lang="en-US" sz="650" dirty="0" smtClean="0">
                <a:solidFill>
                  <a:srgbClr val="000000"/>
                </a:solidFill>
                <a:ea typeface="Calibri"/>
                <a:cs typeface="Calibri"/>
              </a:rPr>
              <a:t>. </a:t>
            </a:r>
          </a:p>
          <a:p>
            <a:pPr marL="285750" lvl="1" indent="-114300">
              <a:lnSpc>
                <a:spcPts val="835"/>
              </a:lnSpc>
              <a:defRPr/>
            </a:pPr>
            <a:endParaRPr lang="en-US" sz="100" dirty="0" smtClean="0">
              <a:solidFill>
                <a:srgbClr val="000000"/>
              </a:solidFill>
              <a:ea typeface="Calibri"/>
              <a:cs typeface="Calibri"/>
            </a:endParaRPr>
          </a:p>
          <a:p>
            <a:pPr marL="171450" indent="-171450" algn="l">
              <a:lnSpc>
                <a:spcPts val="835"/>
              </a:lnSpc>
              <a:buFont typeface="+mj-lt"/>
              <a:buAutoNum type="arabicPeriod" startAt="2"/>
              <a:defRPr/>
            </a:pPr>
            <a:r>
              <a:rPr lang="en-US" sz="650" dirty="0" smtClean="0">
                <a:solidFill>
                  <a:srgbClr val="000000"/>
                </a:solidFill>
                <a:ea typeface="Calibri"/>
                <a:cs typeface="Calibri"/>
              </a:rPr>
              <a:t>Induction session on Environmental Requirements for new concept engineers.</a:t>
            </a:r>
          </a:p>
          <a:p>
            <a:pPr marL="282575" lvl="1" indent="-114300" algn="just">
              <a:lnSpc>
                <a:spcPct val="80000"/>
              </a:lnSpc>
              <a:buClr>
                <a:srgbClr val="002060"/>
              </a:buClr>
              <a:buFont typeface="Arial" pitchFamily="34" charset="0"/>
              <a:buChar char="•"/>
              <a:defRPr/>
            </a:pPr>
            <a:r>
              <a:rPr lang="en-US" sz="650" dirty="0" smtClean="0">
                <a:solidFill>
                  <a:srgbClr val="000000"/>
                </a:solidFill>
              </a:rPr>
              <a:t>Action #4 – Develop new Induction training on screening requirements.</a:t>
            </a:r>
          </a:p>
          <a:p>
            <a:pPr marL="285750" lvl="1" indent="-114300">
              <a:lnSpc>
                <a:spcPts val="835"/>
              </a:lnSpc>
              <a:defRPr/>
            </a:pPr>
            <a:endParaRPr lang="en-US" sz="400" dirty="0" smtClean="0">
              <a:solidFill>
                <a:srgbClr val="000000"/>
              </a:solidFill>
              <a:ea typeface="Calibri"/>
              <a:cs typeface="Calibri"/>
            </a:endParaRPr>
          </a:p>
          <a:p>
            <a:pPr marL="171450" indent="-171450" algn="l">
              <a:lnSpc>
                <a:spcPts val="835"/>
              </a:lnSpc>
              <a:buFont typeface="+mj-lt"/>
              <a:buAutoNum type="arabicPeriod" startAt="2"/>
              <a:defRPr/>
            </a:pPr>
            <a:r>
              <a:rPr lang="en-US" sz="650" dirty="0" smtClean="0">
                <a:solidFill>
                  <a:srgbClr val="000000"/>
                </a:solidFill>
                <a:ea typeface="Calibri"/>
                <a:cs typeface="Calibri"/>
              </a:rPr>
              <a:t>Equally distribute requests between Environmental team to provide a faster response to concept Engineers.</a:t>
            </a:r>
          </a:p>
          <a:p>
            <a:pPr marL="282575" lvl="1" indent="-114300" algn="just">
              <a:lnSpc>
                <a:spcPct val="80000"/>
              </a:lnSpc>
              <a:buClr>
                <a:srgbClr val="002060"/>
              </a:buClr>
              <a:buFont typeface="Arial" pitchFamily="34" charset="0"/>
              <a:buChar char="•"/>
              <a:defRPr/>
            </a:pPr>
            <a:r>
              <a:rPr lang="en-US" sz="650" dirty="0" smtClean="0">
                <a:solidFill>
                  <a:srgbClr val="000000"/>
                </a:solidFill>
              </a:rPr>
              <a:t>Action #5 – online system is built in away to send Screening request to all MSE24 team (projects support team). </a:t>
            </a:r>
          </a:p>
          <a:p>
            <a:pPr marL="285750" lvl="1" indent="-114300">
              <a:lnSpc>
                <a:spcPts val="835"/>
              </a:lnSpc>
              <a:defRPr/>
            </a:pPr>
            <a:endParaRPr lang="en-US" sz="400" dirty="0" smtClean="0">
              <a:solidFill>
                <a:srgbClr val="000000"/>
              </a:solidFill>
              <a:ea typeface="Calibri"/>
              <a:cs typeface="Calibri"/>
            </a:endParaRPr>
          </a:p>
          <a:p>
            <a:pPr marL="171450" lvl="0" indent="-171450" algn="l">
              <a:lnSpc>
                <a:spcPts val="835"/>
              </a:lnSpc>
              <a:buFont typeface="+mj-lt"/>
              <a:buAutoNum type="arabicPeriod" startAt="2"/>
              <a:defRPr/>
            </a:pPr>
            <a:r>
              <a:rPr lang="en-US" sz="650" dirty="0" smtClean="0">
                <a:solidFill>
                  <a:srgbClr val="000000"/>
                </a:solidFill>
                <a:ea typeface="Calibri"/>
                <a:cs typeface="Calibri"/>
              </a:rPr>
              <a:t>Update Screening Report for Environment, Social and Health sections.</a:t>
            </a:r>
          </a:p>
          <a:p>
            <a:pPr marL="282575" lvl="1" indent="-114300" algn="just">
              <a:lnSpc>
                <a:spcPct val="70000"/>
              </a:lnSpc>
              <a:buClr>
                <a:srgbClr val="002060"/>
              </a:buClr>
              <a:buFont typeface="Arial" pitchFamily="34" charset="0"/>
              <a:buChar char="•"/>
              <a:defRPr/>
            </a:pPr>
            <a:r>
              <a:rPr lang="en-US" sz="650" dirty="0" smtClean="0">
                <a:solidFill>
                  <a:srgbClr val="000000"/>
                </a:solidFill>
              </a:rPr>
              <a:t>Action #6 – Update Screening Report with more descriptive required input for Project Date and Environmental Data and make it flexible to add comments/allow room for info. to be added and simplify the form.</a:t>
            </a:r>
          </a:p>
          <a:p>
            <a:pPr marL="282575" lvl="1" indent="-114300" algn="just">
              <a:lnSpc>
                <a:spcPct val="70000"/>
              </a:lnSpc>
              <a:buClr>
                <a:srgbClr val="002060"/>
              </a:buClr>
              <a:defRPr/>
            </a:pPr>
            <a:endParaRPr lang="en-US" sz="300" dirty="0" smtClean="0">
              <a:solidFill>
                <a:srgbClr val="000000"/>
              </a:solidFill>
            </a:endParaRPr>
          </a:p>
          <a:p>
            <a:pPr marL="282575" lvl="1" indent="-114300" algn="just">
              <a:lnSpc>
                <a:spcPct val="70000"/>
              </a:lnSpc>
              <a:buClr>
                <a:srgbClr val="002060"/>
              </a:buClr>
              <a:buFont typeface="Arial" pitchFamily="34" charset="0"/>
              <a:buChar char="•"/>
              <a:defRPr/>
            </a:pPr>
            <a:r>
              <a:rPr lang="en-US" sz="650" dirty="0" smtClean="0">
                <a:solidFill>
                  <a:srgbClr val="000000"/>
                </a:solidFill>
              </a:rPr>
              <a:t>Action #7 –  Update Screening Report to include Health section, more Environment and Social aspects and capture new projects requirements. </a:t>
            </a:r>
          </a:p>
        </p:txBody>
      </p:sp>
      <p:sp>
        <p:nvSpPr>
          <p:cNvPr id="15" name="Rectangle 7"/>
          <p:cNvSpPr>
            <a:spLocks noChangeArrowheads="1"/>
          </p:cNvSpPr>
          <p:nvPr/>
        </p:nvSpPr>
        <p:spPr bwMode="auto">
          <a:xfrm>
            <a:off x="5260080" y="3423514"/>
            <a:ext cx="3840480" cy="1016811"/>
          </a:xfrm>
          <a:prstGeom prst="rect">
            <a:avLst/>
          </a:prstGeom>
          <a:solidFill>
            <a:schemeClr val="bg1"/>
          </a:solidFill>
          <a:ln w="9525">
            <a:solidFill>
              <a:schemeClr val="tx1"/>
            </a:solidFill>
            <a:miter lim="800000"/>
            <a:headEnd/>
            <a:tailEnd/>
          </a:ln>
        </p:spPr>
        <p:txBody>
          <a:bodyPr wrap="square" lIns="45720" tIns="64008" rIns="45720" bIns="18288" anchor="t" anchorCtr="0"/>
          <a:lstStyle/>
          <a:p>
            <a:pPr>
              <a:lnSpc>
                <a:spcPts val="1100"/>
              </a:lnSpc>
              <a:defRPr/>
            </a:pPr>
            <a:endParaRPr lang="en-US" sz="100" dirty="0" smtClean="0">
              <a:latin typeface="Arial Narrow" pitchFamily="34" charset="0"/>
            </a:endParaRPr>
          </a:p>
          <a:p>
            <a:pPr marL="114300" indent="-114300" algn="l">
              <a:spcBef>
                <a:spcPts val="0"/>
              </a:spcBef>
              <a:buFont typeface="Arial"/>
              <a:buChar char="•"/>
              <a:defRPr/>
            </a:pPr>
            <a:r>
              <a:rPr lang="en-US" sz="650" dirty="0" smtClean="0">
                <a:solidFill>
                  <a:srgbClr val="000000"/>
                </a:solidFill>
                <a:ea typeface="Calibri"/>
                <a:cs typeface="Calibri"/>
              </a:rPr>
              <a:t>3 projects will pilot the enhanced Screening process and on line tool :</a:t>
            </a:r>
          </a:p>
          <a:p>
            <a:pPr marL="285750" lvl="1" indent="-114300" algn="l">
              <a:lnSpc>
                <a:spcPts val="700"/>
              </a:lnSpc>
              <a:spcBef>
                <a:spcPts val="0"/>
              </a:spcBef>
              <a:buFont typeface="Arial"/>
              <a:buChar char="•"/>
              <a:defRPr/>
            </a:pPr>
            <a:r>
              <a:rPr lang="en-US" sz="650" dirty="0" smtClean="0">
                <a:solidFill>
                  <a:srgbClr val="000000"/>
                </a:solidFill>
                <a:ea typeface="Calibri"/>
                <a:cs typeface="Calibri"/>
              </a:rPr>
              <a:t>Runib Flank Development (CSR : Jan. 2016)</a:t>
            </a:r>
          </a:p>
          <a:p>
            <a:pPr marL="285750" lvl="1" indent="-114300" algn="l">
              <a:lnSpc>
                <a:spcPts val="700"/>
              </a:lnSpc>
              <a:spcBef>
                <a:spcPts val="0"/>
              </a:spcBef>
              <a:buFont typeface="Arial"/>
              <a:buChar char="•"/>
              <a:defRPr/>
            </a:pPr>
            <a:r>
              <a:rPr lang="en-US" sz="650" dirty="0" smtClean="0">
                <a:solidFill>
                  <a:srgbClr val="000000"/>
                </a:solidFill>
                <a:ea typeface="Calibri"/>
                <a:cs typeface="Calibri"/>
              </a:rPr>
              <a:t>New Oil MSVs and Manifolds (CSR : Jan. 2016)</a:t>
            </a:r>
          </a:p>
          <a:p>
            <a:pPr marL="285750" lvl="1" indent="-114300" algn="l">
              <a:lnSpc>
                <a:spcPts val="700"/>
              </a:lnSpc>
              <a:spcBef>
                <a:spcPts val="0"/>
              </a:spcBef>
              <a:buFont typeface="Arial"/>
              <a:buChar char="•"/>
              <a:defRPr/>
            </a:pPr>
            <a:r>
              <a:rPr lang="en-US" sz="650" dirty="0" smtClean="0">
                <a:solidFill>
                  <a:srgbClr val="000000"/>
                </a:solidFill>
                <a:ea typeface="Calibri"/>
                <a:cs typeface="Calibri"/>
              </a:rPr>
              <a:t>Installation of Red Eye Meters in Rima (CSR : Jan. 2016)</a:t>
            </a:r>
          </a:p>
          <a:p>
            <a:pPr marL="285750" lvl="1" indent="-114300" algn="l">
              <a:lnSpc>
                <a:spcPts val="700"/>
              </a:lnSpc>
              <a:spcBef>
                <a:spcPts val="0"/>
              </a:spcBef>
              <a:defRPr/>
            </a:pPr>
            <a:endParaRPr lang="en-US" sz="300" dirty="0" smtClean="0">
              <a:solidFill>
                <a:srgbClr val="000000"/>
              </a:solidFill>
              <a:ea typeface="Calibri"/>
              <a:cs typeface="Calibri"/>
            </a:endParaRPr>
          </a:p>
          <a:p>
            <a:pPr algn="l">
              <a:lnSpc>
                <a:spcPts val="700"/>
              </a:lnSpc>
              <a:defRPr/>
            </a:pPr>
            <a:r>
              <a:rPr lang="en-US" sz="650" dirty="0" smtClean="0">
                <a:solidFill>
                  <a:srgbClr val="000000"/>
                </a:solidFill>
                <a:ea typeface="Calibri"/>
                <a:cs typeface="Calibri"/>
              </a:rPr>
              <a:t>At induction training, concept engineers agreed that all Screening Reports should be completed within 30 days after start of Select phase (for small projects). This is the KPI and standard that will be tracked on visual board.</a:t>
            </a:r>
          </a:p>
          <a:p>
            <a:pPr algn="l">
              <a:lnSpc>
                <a:spcPts val="700"/>
              </a:lnSpc>
              <a:defRPr/>
            </a:pPr>
            <a:r>
              <a:rPr lang="en-US" sz="650" dirty="0" smtClean="0">
                <a:solidFill>
                  <a:srgbClr val="000000"/>
                </a:solidFill>
                <a:ea typeface="Calibri"/>
                <a:cs typeface="Calibri"/>
              </a:rPr>
              <a:t>(Last 6 Screening Report submissions, prior to project, exceeded standard by 78 up to 440 days)</a:t>
            </a:r>
          </a:p>
          <a:p>
            <a:pPr marL="171450" indent="-171450">
              <a:lnSpc>
                <a:spcPts val="700"/>
              </a:lnSpc>
              <a:defRPr/>
            </a:pPr>
            <a:endParaRPr lang="en-US" sz="600" dirty="0" smtClean="0">
              <a:solidFill>
                <a:srgbClr val="000000"/>
              </a:solidFill>
              <a:ea typeface="Calibri"/>
              <a:cs typeface="Calibri"/>
            </a:endParaRPr>
          </a:p>
          <a:p>
            <a:pPr marL="628650" lvl="1" indent="-171450">
              <a:lnSpc>
                <a:spcPts val="700"/>
              </a:lnSpc>
              <a:buFont typeface="Arial"/>
              <a:buChar char="•"/>
              <a:defRPr/>
            </a:pPr>
            <a:endParaRPr lang="en-US" sz="600" dirty="0" smtClean="0">
              <a:solidFill>
                <a:srgbClr val="000000"/>
              </a:solidFill>
              <a:latin typeface="Calibri"/>
              <a:ea typeface="Calibri"/>
              <a:cs typeface="Calibri"/>
            </a:endParaRPr>
          </a:p>
          <a:p>
            <a:pPr marL="171450" indent="-171450">
              <a:spcBef>
                <a:spcPts val="0"/>
              </a:spcBef>
              <a:buFont typeface="Arial"/>
              <a:buChar char="•"/>
              <a:defRPr/>
            </a:pPr>
            <a:endParaRPr lang="en-US" sz="600" dirty="0" smtClean="0">
              <a:solidFill>
                <a:srgbClr val="000000"/>
              </a:solidFill>
              <a:latin typeface="Calibri"/>
              <a:ea typeface="Calibri"/>
              <a:cs typeface="Calibri"/>
            </a:endParaRPr>
          </a:p>
        </p:txBody>
      </p:sp>
      <p:sp>
        <p:nvSpPr>
          <p:cNvPr id="16" name="Rectangle 8"/>
          <p:cNvSpPr>
            <a:spLocks noChangeArrowheads="1"/>
          </p:cNvSpPr>
          <p:nvPr/>
        </p:nvSpPr>
        <p:spPr bwMode="auto">
          <a:xfrm>
            <a:off x="5265052" y="4483577"/>
            <a:ext cx="3840480" cy="1590092"/>
          </a:xfrm>
          <a:prstGeom prst="rect">
            <a:avLst/>
          </a:prstGeom>
          <a:solidFill>
            <a:schemeClr val="bg1"/>
          </a:solidFill>
          <a:ln w="9525">
            <a:solidFill>
              <a:schemeClr val="tx1"/>
            </a:solidFill>
            <a:miter lim="800000"/>
            <a:headEnd/>
            <a:tailEnd/>
          </a:ln>
        </p:spPr>
        <p:txBody>
          <a:bodyPr wrap="square" lIns="45720" tIns="64008" rIns="45720" bIns="18288" anchor="t" anchorCtr="0"/>
          <a:lstStyle/>
          <a:p>
            <a:pPr fontAlgn="t"/>
            <a:endParaRPr lang="en-US" sz="650" dirty="0" smtClean="0">
              <a:solidFill>
                <a:srgbClr val="002060"/>
              </a:solidFill>
              <a:latin typeface="Arial Narrow" pitchFamily="34" charset="0"/>
            </a:endParaRPr>
          </a:p>
          <a:p>
            <a:pPr algn="l" fontAlgn="t"/>
            <a:r>
              <a:rPr lang="en-US" sz="650" b="1" u="sng" dirty="0" smtClean="0">
                <a:solidFill>
                  <a:srgbClr val="000000"/>
                </a:solidFill>
              </a:rPr>
              <a:t>Replication</a:t>
            </a:r>
            <a:r>
              <a:rPr lang="en-US" sz="650" dirty="0" smtClean="0">
                <a:solidFill>
                  <a:srgbClr val="000000"/>
                </a:solidFill>
              </a:rPr>
              <a:t> :</a:t>
            </a:r>
          </a:p>
          <a:p>
            <a:pPr algn="just" fontAlgn="t"/>
            <a:r>
              <a:rPr lang="en-US" sz="650" dirty="0" smtClean="0">
                <a:solidFill>
                  <a:srgbClr val="000000"/>
                </a:solidFill>
              </a:rPr>
              <a:t>Not applicable. Will be implemented for all projects. Will occur immediately after implementing process upgrades from the pilot (Jan. 2016).</a:t>
            </a:r>
          </a:p>
          <a:p>
            <a:pPr algn="just" fontAlgn="t">
              <a:spcBef>
                <a:spcPts val="0"/>
              </a:spcBef>
              <a:buFont typeface="Arial" pitchFamily="34" charset="0"/>
              <a:buChar char="•"/>
            </a:pPr>
            <a:r>
              <a:rPr lang="en-US" sz="650" dirty="0" smtClean="0">
                <a:solidFill>
                  <a:srgbClr val="000000"/>
                </a:solidFill>
              </a:rPr>
              <a:t> Training on Screening online : 3 session (completed), 1 more planned (22</a:t>
            </a:r>
            <a:r>
              <a:rPr lang="en-US" sz="650" baseline="30000" dirty="0" smtClean="0">
                <a:solidFill>
                  <a:srgbClr val="000000"/>
                </a:solidFill>
              </a:rPr>
              <a:t>nd </a:t>
            </a:r>
            <a:r>
              <a:rPr lang="en-US" sz="650" dirty="0" smtClean="0">
                <a:solidFill>
                  <a:srgbClr val="000000"/>
                </a:solidFill>
              </a:rPr>
              <a:t>Dec.) </a:t>
            </a:r>
          </a:p>
          <a:p>
            <a:pPr algn="just" fontAlgn="t">
              <a:spcBef>
                <a:spcPts val="0"/>
              </a:spcBef>
              <a:buFont typeface="Arial" pitchFamily="34" charset="0"/>
              <a:buChar char="•"/>
            </a:pPr>
            <a:r>
              <a:rPr lang="en-US" sz="650" dirty="0" smtClean="0">
                <a:solidFill>
                  <a:srgbClr val="000000"/>
                </a:solidFill>
              </a:rPr>
              <a:t> Self Training Slides (22</a:t>
            </a:r>
            <a:r>
              <a:rPr lang="en-US" sz="650" baseline="30000" dirty="0" smtClean="0">
                <a:solidFill>
                  <a:srgbClr val="000000"/>
                </a:solidFill>
              </a:rPr>
              <a:t>nd</a:t>
            </a:r>
            <a:r>
              <a:rPr lang="en-US" sz="650" dirty="0" smtClean="0">
                <a:solidFill>
                  <a:srgbClr val="000000"/>
                </a:solidFill>
              </a:rPr>
              <a:t> Dec.)</a:t>
            </a:r>
            <a:endParaRPr lang="en-US" sz="650" b="1" u="sng" dirty="0" smtClean="0">
              <a:solidFill>
                <a:srgbClr val="000000"/>
              </a:solidFill>
            </a:endParaRPr>
          </a:p>
          <a:p>
            <a:pPr algn="just" fontAlgn="t"/>
            <a:r>
              <a:rPr lang="en-US" sz="650" b="1" u="sng" dirty="0" smtClean="0">
                <a:solidFill>
                  <a:srgbClr val="000000"/>
                </a:solidFill>
              </a:rPr>
              <a:t>Benefits</a:t>
            </a:r>
            <a:r>
              <a:rPr lang="en-US" sz="650" dirty="0" smtClean="0">
                <a:solidFill>
                  <a:srgbClr val="000000"/>
                </a:solidFill>
              </a:rPr>
              <a:t> :</a:t>
            </a:r>
          </a:p>
          <a:p>
            <a:pPr algn="just" fontAlgn="t"/>
            <a:r>
              <a:rPr lang="en-US" sz="650" dirty="0" smtClean="0">
                <a:solidFill>
                  <a:srgbClr val="000000"/>
                </a:solidFill>
              </a:rPr>
              <a:t>-  Accurate projects categorization.</a:t>
            </a:r>
          </a:p>
          <a:p>
            <a:pPr algn="just" fontAlgn="t"/>
            <a:r>
              <a:rPr lang="en-US" sz="650" dirty="0" smtClean="0">
                <a:solidFill>
                  <a:srgbClr val="000000"/>
                </a:solidFill>
              </a:rPr>
              <a:t> - Ensure projects are not delayed due to time to conduct environmental impact assessments, i.e. starting Screening Process  (</a:t>
            </a:r>
            <a:r>
              <a:rPr lang="en-US" sz="650" dirty="0" smtClean="0">
                <a:solidFill>
                  <a:schemeClr val="bg2">
                    <a:lumMod val="10000"/>
                  </a:schemeClr>
                </a:solidFill>
              </a:rPr>
              <a:t>including permit application).</a:t>
            </a:r>
          </a:p>
          <a:p>
            <a:pPr algn="just" fontAlgn="t"/>
            <a:r>
              <a:rPr lang="en-US" sz="650" dirty="0" smtClean="0">
                <a:solidFill>
                  <a:srgbClr val="000000"/>
                </a:solidFill>
              </a:rPr>
              <a:t>- Enhance PDO’s reputation for fully considering Social, Health and Environmental aspects in projects.</a:t>
            </a:r>
          </a:p>
          <a:p>
            <a:pPr algn="just" fontAlgn="t">
              <a:buFontTx/>
              <a:buChar char="-"/>
            </a:pPr>
            <a:r>
              <a:rPr lang="en-US" sz="650" dirty="0" smtClean="0">
                <a:solidFill>
                  <a:srgbClr val="000000"/>
                </a:solidFill>
              </a:rPr>
              <a:t> Give easy Access to Screening Report template and easy audit trail of completed Screening Reports.</a:t>
            </a:r>
          </a:p>
          <a:p>
            <a:pPr algn="just" fontAlgn="t">
              <a:buFontTx/>
              <a:buChar char="-"/>
            </a:pPr>
            <a:r>
              <a:rPr lang="en-US" sz="650" dirty="0" smtClean="0">
                <a:solidFill>
                  <a:srgbClr val="000000"/>
                </a:solidFill>
              </a:rPr>
              <a:t>  Eliminate IIE (Initial Impact Evaluation) external consultant report (for Category I &amp; II projects), </a:t>
            </a:r>
            <a:r>
              <a:rPr lang="en-US" sz="650" b="1" dirty="0" smtClean="0">
                <a:solidFill>
                  <a:srgbClr val="000000"/>
                </a:solidFill>
              </a:rPr>
              <a:t>saving around OMR 10,000</a:t>
            </a:r>
            <a:r>
              <a:rPr lang="en-US" sz="650" dirty="0" smtClean="0">
                <a:solidFill>
                  <a:srgbClr val="000000"/>
                </a:solidFill>
              </a:rPr>
              <a:t> (based on EMC/ODC contract agreement) for each study and ~ 2-3 months time of resources time.</a:t>
            </a:r>
            <a:endParaRPr lang="en-US" sz="650" dirty="0">
              <a:solidFill>
                <a:srgbClr val="000000"/>
              </a:solidFill>
            </a:endParaRPr>
          </a:p>
        </p:txBody>
      </p:sp>
      <p:sp>
        <p:nvSpPr>
          <p:cNvPr id="17" name="Text Box 13"/>
          <p:cNvSpPr txBox="1">
            <a:spLocks noChangeArrowheads="1"/>
          </p:cNvSpPr>
          <p:nvPr/>
        </p:nvSpPr>
        <p:spPr bwMode="auto">
          <a:xfrm>
            <a:off x="19653" y="546465"/>
            <a:ext cx="1070312" cy="141577"/>
          </a:xfrm>
          <a:prstGeom prst="rect">
            <a:avLst/>
          </a:prstGeom>
          <a:solidFill>
            <a:srgbClr val="C00000"/>
          </a:solidFill>
          <a:ln w="9525">
            <a:solidFill>
              <a:schemeClr val="tx1"/>
            </a:solidFill>
            <a:miter lim="800000"/>
            <a:headEnd/>
            <a:tailEnd/>
          </a:ln>
        </p:spPr>
        <p:txBody>
          <a:bodyPr wrap="square" lIns="45720" tIns="9144" rIns="45720" bIns="9144">
            <a:spAutoFit/>
          </a:bodyPr>
          <a:lstStyle/>
          <a:p>
            <a:pPr>
              <a:spcBef>
                <a:spcPct val="50000"/>
              </a:spcBef>
            </a:pPr>
            <a:r>
              <a:rPr lang="en-US" sz="800" b="1" dirty="0">
                <a:solidFill>
                  <a:schemeClr val="bg1"/>
                </a:solidFill>
                <a:ea typeface="MS PGothic" pitchFamily="34" charset="-128"/>
              </a:rPr>
              <a:t>Background</a:t>
            </a:r>
          </a:p>
        </p:txBody>
      </p:sp>
      <p:sp>
        <p:nvSpPr>
          <p:cNvPr id="18" name="Text Box 14"/>
          <p:cNvSpPr txBox="1">
            <a:spLocks noChangeArrowheads="1"/>
          </p:cNvSpPr>
          <p:nvPr/>
        </p:nvSpPr>
        <p:spPr bwMode="auto">
          <a:xfrm>
            <a:off x="11725" y="1702458"/>
            <a:ext cx="1063609" cy="141577"/>
          </a:xfrm>
          <a:prstGeom prst="rect">
            <a:avLst/>
          </a:prstGeom>
          <a:solidFill>
            <a:srgbClr val="C00000"/>
          </a:solidFill>
          <a:ln w="9525">
            <a:solidFill>
              <a:schemeClr val="tx1"/>
            </a:solidFill>
            <a:miter lim="800000"/>
            <a:headEnd/>
            <a:tailEnd/>
          </a:ln>
        </p:spPr>
        <p:txBody>
          <a:bodyPr wrap="square" lIns="45720" tIns="9144" rIns="45720" bIns="9144">
            <a:spAutoFit/>
          </a:bodyPr>
          <a:lstStyle/>
          <a:p>
            <a:pPr>
              <a:spcBef>
                <a:spcPct val="50000"/>
              </a:spcBef>
            </a:pPr>
            <a:r>
              <a:rPr lang="en-US" sz="800" b="1" dirty="0">
                <a:solidFill>
                  <a:schemeClr val="bg1"/>
                </a:solidFill>
                <a:ea typeface="MS PGothic" pitchFamily="34" charset="-128"/>
              </a:rPr>
              <a:t>Current Conditions</a:t>
            </a:r>
          </a:p>
        </p:txBody>
      </p:sp>
      <p:sp>
        <p:nvSpPr>
          <p:cNvPr id="19" name="Text Box 16"/>
          <p:cNvSpPr txBox="1">
            <a:spLocks noChangeArrowheads="1"/>
          </p:cNvSpPr>
          <p:nvPr/>
        </p:nvSpPr>
        <p:spPr bwMode="auto">
          <a:xfrm>
            <a:off x="20512" y="4407572"/>
            <a:ext cx="1040192" cy="142481"/>
          </a:xfrm>
          <a:prstGeom prst="rect">
            <a:avLst/>
          </a:prstGeom>
          <a:solidFill>
            <a:srgbClr val="C00000"/>
          </a:solidFill>
          <a:ln w="9525">
            <a:solidFill>
              <a:schemeClr val="tx1"/>
            </a:solidFill>
            <a:miter lim="800000"/>
            <a:headEnd/>
            <a:tailEnd/>
          </a:ln>
        </p:spPr>
        <p:txBody>
          <a:bodyPr wrap="square" lIns="45720" tIns="9144" rIns="45720" bIns="9144">
            <a:spAutoFit/>
          </a:bodyPr>
          <a:lstStyle/>
          <a:p>
            <a:pPr>
              <a:spcBef>
                <a:spcPct val="50000"/>
              </a:spcBef>
            </a:pPr>
            <a:r>
              <a:rPr lang="en-US" sz="800" b="1" dirty="0">
                <a:solidFill>
                  <a:schemeClr val="bg1"/>
                </a:solidFill>
                <a:ea typeface="MS PGothic" pitchFamily="34" charset="-128"/>
              </a:rPr>
              <a:t>Analysis</a:t>
            </a:r>
          </a:p>
        </p:txBody>
      </p:sp>
      <p:sp>
        <p:nvSpPr>
          <p:cNvPr id="20" name="Text Box 17"/>
          <p:cNvSpPr txBox="1">
            <a:spLocks noChangeArrowheads="1"/>
          </p:cNvSpPr>
          <p:nvPr/>
        </p:nvSpPr>
        <p:spPr bwMode="auto">
          <a:xfrm>
            <a:off x="5267140" y="545658"/>
            <a:ext cx="1506735" cy="141971"/>
          </a:xfrm>
          <a:prstGeom prst="rect">
            <a:avLst/>
          </a:prstGeom>
          <a:solidFill>
            <a:srgbClr val="C00000"/>
          </a:solidFill>
          <a:ln w="9525">
            <a:solidFill>
              <a:schemeClr val="tx1"/>
            </a:solidFill>
            <a:miter lim="800000"/>
            <a:headEnd/>
            <a:tailEnd/>
          </a:ln>
        </p:spPr>
        <p:txBody>
          <a:bodyPr wrap="square" lIns="45720" tIns="9144" rIns="45720" bIns="9144">
            <a:spAutoFit/>
          </a:bodyPr>
          <a:lstStyle/>
          <a:p>
            <a:pPr>
              <a:spcBef>
                <a:spcPct val="50000"/>
              </a:spcBef>
            </a:pPr>
            <a:r>
              <a:rPr lang="en-US" sz="800" b="1" dirty="0" smtClean="0">
                <a:solidFill>
                  <a:schemeClr val="bg1"/>
                </a:solidFill>
                <a:ea typeface="MS PGothic" pitchFamily="34" charset="-128"/>
              </a:rPr>
              <a:t>Countermeasure</a:t>
            </a:r>
            <a:r>
              <a:rPr lang="en-US" sz="800" b="1" dirty="0">
                <a:solidFill>
                  <a:schemeClr val="bg1"/>
                </a:solidFill>
                <a:ea typeface="MS PGothic" pitchFamily="34" charset="-128"/>
              </a:rPr>
              <a:t>(s)</a:t>
            </a:r>
          </a:p>
        </p:txBody>
      </p:sp>
      <p:sp>
        <p:nvSpPr>
          <p:cNvPr id="21" name="Text Box 18"/>
          <p:cNvSpPr txBox="1">
            <a:spLocks noChangeArrowheads="1"/>
          </p:cNvSpPr>
          <p:nvPr/>
        </p:nvSpPr>
        <p:spPr bwMode="auto">
          <a:xfrm>
            <a:off x="5268807" y="3432418"/>
            <a:ext cx="1512383" cy="141577"/>
          </a:xfrm>
          <a:prstGeom prst="rect">
            <a:avLst/>
          </a:prstGeom>
          <a:solidFill>
            <a:srgbClr val="C00000"/>
          </a:solidFill>
          <a:ln w="9525">
            <a:solidFill>
              <a:schemeClr val="tx1"/>
            </a:solidFill>
            <a:miter lim="800000"/>
            <a:headEnd/>
            <a:tailEnd/>
          </a:ln>
        </p:spPr>
        <p:txBody>
          <a:bodyPr wrap="square" lIns="45720" tIns="9144" rIns="45720" bIns="9144">
            <a:spAutoFit/>
          </a:bodyPr>
          <a:lstStyle/>
          <a:p>
            <a:pPr>
              <a:spcBef>
                <a:spcPct val="50000"/>
              </a:spcBef>
            </a:pPr>
            <a:r>
              <a:rPr lang="en-US" sz="800" b="1" dirty="0" smtClean="0">
                <a:solidFill>
                  <a:schemeClr val="bg1"/>
                </a:solidFill>
                <a:ea typeface="MS PGothic" pitchFamily="34" charset="-128"/>
              </a:rPr>
              <a:t>Pilot Plan &amp; Results</a:t>
            </a:r>
            <a:endParaRPr lang="en-US" sz="800" b="1" dirty="0">
              <a:solidFill>
                <a:schemeClr val="bg1"/>
              </a:solidFill>
              <a:ea typeface="MS PGothic" pitchFamily="34" charset="-128"/>
            </a:endParaRPr>
          </a:p>
        </p:txBody>
      </p:sp>
      <p:sp>
        <p:nvSpPr>
          <p:cNvPr id="22" name="Text Box 19"/>
          <p:cNvSpPr txBox="1">
            <a:spLocks noChangeArrowheads="1"/>
          </p:cNvSpPr>
          <p:nvPr/>
        </p:nvSpPr>
        <p:spPr bwMode="auto">
          <a:xfrm>
            <a:off x="5268912" y="4488237"/>
            <a:ext cx="1504328" cy="141577"/>
          </a:xfrm>
          <a:prstGeom prst="rect">
            <a:avLst/>
          </a:prstGeom>
          <a:solidFill>
            <a:srgbClr val="C00000"/>
          </a:solidFill>
          <a:ln w="9525">
            <a:solidFill>
              <a:schemeClr val="tx1"/>
            </a:solidFill>
            <a:miter lim="800000"/>
            <a:headEnd/>
            <a:tailEnd/>
          </a:ln>
        </p:spPr>
        <p:txBody>
          <a:bodyPr wrap="square" lIns="45720" tIns="9144" rIns="45720" bIns="9144">
            <a:spAutoFit/>
          </a:bodyPr>
          <a:lstStyle/>
          <a:p>
            <a:pPr algn="l">
              <a:spcBef>
                <a:spcPct val="50000"/>
              </a:spcBef>
            </a:pPr>
            <a:r>
              <a:rPr lang="en-US" sz="800" b="1" dirty="0" smtClean="0">
                <a:solidFill>
                  <a:schemeClr val="bg1"/>
                </a:solidFill>
                <a:ea typeface="MS PGothic" pitchFamily="34" charset="-128"/>
              </a:rPr>
              <a:t>Replication plan &amp; Benefits</a:t>
            </a:r>
            <a:endParaRPr lang="en-US" sz="800" b="1" dirty="0">
              <a:solidFill>
                <a:schemeClr val="bg1"/>
              </a:solidFill>
              <a:ea typeface="MS PGothic" pitchFamily="34" charset="-128"/>
            </a:endParaRPr>
          </a:p>
        </p:txBody>
      </p:sp>
      <p:sp>
        <p:nvSpPr>
          <p:cNvPr id="23" name="Rectangle 22"/>
          <p:cNvSpPr>
            <a:spLocks noChangeArrowheads="1"/>
          </p:cNvSpPr>
          <p:nvPr/>
        </p:nvSpPr>
        <p:spPr bwMode="auto">
          <a:xfrm>
            <a:off x="14302" y="3554319"/>
            <a:ext cx="3941064" cy="827485"/>
          </a:xfrm>
          <a:prstGeom prst="rect">
            <a:avLst/>
          </a:prstGeom>
          <a:solidFill>
            <a:schemeClr val="bg1"/>
          </a:solidFill>
          <a:ln w="9525">
            <a:solidFill>
              <a:schemeClr val="tx1"/>
            </a:solidFill>
            <a:miter lim="800000"/>
            <a:headEnd/>
            <a:tailEnd/>
          </a:ln>
        </p:spPr>
        <p:txBody>
          <a:bodyPr wrap="square" lIns="45720" tIns="64008" rIns="45720" bIns="18288" anchor="t" anchorCtr="0"/>
          <a:lstStyle/>
          <a:p>
            <a:pPr algn="just"/>
            <a:r>
              <a:rPr lang="en-GB" sz="650" dirty="0" smtClean="0">
                <a:solidFill>
                  <a:schemeClr val="bg2">
                    <a:lumMod val="10000"/>
                  </a:schemeClr>
                </a:solidFill>
              </a:rPr>
              <a:t>                                         </a:t>
            </a:r>
          </a:p>
          <a:p>
            <a:pPr algn="just">
              <a:lnSpc>
                <a:spcPts val="850"/>
              </a:lnSpc>
            </a:pPr>
            <a:r>
              <a:rPr lang="en-GB" sz="650" dirty="0" smtClean="0">
                <a:solidFill>
                  <a:schemeClr val="bg2">
                    <a:lumMod val="10000"/>
                  </a:schemeClr>
                </a:solidFill>
              </a:rPr>
              <a:t>By end of 2015, deliver accurate projects Screening by :</a:t>
            </a:r>
          </a:p>
          <a:p>
            <a:pPr marL="55563" indent="-55563" algn="just">
              <a:lnSpc>
                <a:spcPts val="850"/>
              </a:lnSpc>
              <a:buFont typeface="Arial" pitchFamily="34" charset="0"/>
              <a:buChar char="•"/>
              <a:tabLst>
                <a:tab pos="55563" algn="l"/>
              </a:tabLst>
            </a:pPr>
            <a:r>
              <a:rPr lang="en-GB" sz="650" dirty="0" smtClean="0">
                <a:solidFill>
                  <a:schemeClr val="bg2">
                    <a:lumMod val="10000"/>
                  </a:schemeClr>
                </a:solidFill>
              </a:rPr>
              <a:t>Integrating Impact Assessment process early in the projects, through initiating Screening Process at or near the beginning of projects.</a:t>
            </a:r>
          </a:p>
          <a:p>
            <a:pPr marL="55563" indent="-55563" algn="just">
              <a:lnSpc>
                <a:spcPts val="850"/>
              </a:lnSpc>
              <a:buFont typeface="Arial" pitchFamily="34" charset="0"/>
              <a:buChar char="•"/>
              <a:tabLst>
                <a:tab pos="55563" algn="l"/>
              </a:tabLst>
            </a:pPr>
            <a:r>
              <a:rPr lang="en-GB" sz="650" dirty="0" smtClean="0">
                <a:solidFill>
                  <a:schemeClr val="bg2">
                    <a:lumMod val="10000"/>
                  </a:schemeClr>
                </a:solidFill>
              </a:rPr>
              <a:t> Incorporating it in evaluating feasibility of options (make relevant decisions at the right time), to make right choices, avoid project delivery delays, minimize costs, maintain reputation and ultimately meet business objectives.</a:t>
            </a:r>
          </a:p>
          <a:p>
            <a:r>
              <a:rPr lang="en-GB" sz="650" dirty="0" smtClean="0"/>
              <a:t> </a:t>
            </a:r>
            <a:endParaRPr lang="en-US" sz="650" dirty="0" smtClean="0"/>
          </a:p>
          <a:p>
            <a:r>
              <a:rPr lang="en-GB" sz="650" dirty="0" smtClean="0"/>
              <a:t>  </a:t>
            </a:r>
            <a:endParaRPr lang="en-US" sz="650" dirty="0" smtClean="0"/>
          </a:p>
          <a:p>
            <a:r>
              <a:rPr lang="en-GB" sz="650" dirty="0" smtClean="0"/>
              <a:t> </a:t>
            </a:r>
            <a:endParaRPr lang="en-US" sz="650" dirty="0" smtClean="0"/>
          </a:p>
          <a:p>
            <a:r>
              <a:rPr lang="en-GB" sz="650" dirty="0" smtClean="0"/>
              <a:t> </a:t>
            </a:r>
            <a:endParaRPr lang="en-US" sz="650" dirty="0" smtClean="0"/>
          </a:p>
          <a:p>
            <a:r>
              <a:rPr lang="en-GB" sz="650" dirty="0" smtClean="0"/>
              <a:t> </a:t>
            </a:r>
            <a:endParaRPr lang="en-US" sz="650" dirty="0" smtClean="0"/>
          </a:p>
          <a:p>
            <a:r>
              <a:rPr lang="en-GB" sz="650" dirty="0" smtClean="0"/>
              <a:t>  </a:t>
            </a:r>
            <a:endParaRPr lang="en-US" sz="650" dirty="0" smtClean="0"/>
          </a:p>
          <a:p>
            <a:r>
              <a:rPr lang="en-GB" sz="650" dirty="0" smtClean="0"/>
              <a:t> </a:t>
            </a:r>
            <a:endParaRPr lang="en-US" sz="650" dirty="0" smtClean="0"/>
          </a:p>
          <a:p>
            <a:endParaRPr lang="en-US" sz="650" dirty="0" smtClean="0"/>
          </a:p>
          <a:p>
            <a:r>
              <a:rPr lang="en-GB" sz="650" dirty="0" smtClean="0"/>
              <a:t> </a:t>
            </a:r>
            <a:endParaRPr lang="en-US" sz="650" dirty="0" smtClean="0"/>
          </a:p>
          <a:p>
            <a:r>
              <a:rPr lang="en-GB" sz="650" dirty="0" smtClean="0"/>
              <a:t> </a:t>
            </a:r>
            <a:endParaRPr lang="en-US" sz="650" dirty="0" smtClean="0"/>
          </a:p>
          <a:p>
            <a:r>
              <a:rPr lang="en-GB" sz="650" dirty="0" smtClean="0"/>
              <a:t> </a:t>
            </a:r>
            <a:endParaRPr lang="en-US" sz="650" dirty="0" smtClean="0"/>
          </a:p>
          <a:p>
            <a:endParaRPr lang="en-GB" sz="650" dirty="0" smtClean="0">
              <a:solidFill>
                <a:schemeClr val="bg2">
                  <a:lumMod val="10000"/>
                </a:schemeClr>
              </a:solidFill>
            </a:endParaRPr>
          </a:p>
          <a:p>
            <a:r>
              <a:rPr lang="en-GB" sz="650" dirty="0" smtClean="0"/>
              <a:t> </a:t>
            </a:r>
            <a:endParaRPr lang="en-US" sz="650" dirty="0" smtClean="0"/>
          </a:p>
          <a:p>
            <a:pPr algn="just">
              <a:lnSpc>
                <a:spcPts val="1100"/>
              </a:lnSpc>
              <a:defRPr/>
            </a:pPr>
            <a:r>
              <a:rPr lang="en-US" sz="650" dirty="0" smtClean="0">
                <a:solidFill>
                  <a:schemeClr val="bg2">
                    <a:lumMod val="10000"/>
                  </a:schemeClr>
                </a:solidFill>
              </a:rPr>
              <a:t>                                       </a:t>
            </a:r>
            <a:r>
              <a:rPr lang="en-GB" sz="650" dirty="0" smtClean="0">
                <a:solidFill>
                  <a:schemeClr val="bg2">
                    <a:lumMod val="10000"/>
                  </a:schemeClr>
                </a:solidFill>
              </a:rPr>
              <a:t> </a:t>
            </a:r>
            <a:endParaRPr lang="en-US" sz="650" dirty="0" smtClean="0">
              <a:solidFill>
                <a:schemeClr val="bg2">
                  <a:lumMod val="10000"/>
                </a:schemeClr>
              </a:solidFill>
            </a:endParaRPr>
          </a:p>
          <a:p>
            <a:r>
              <a:rPr lang="en-GB" sz="650" dirty="0" smtClean="0">
                <a:solidFill>
                  <a:srgbClr val="141414"/>
                </a:solidFill>
              </a:rPr>
              <a:t> </a:t>
            </a:r>
            <a:endParaRPr lang="en-US" sz="650" dirty="0" smtClean="0">
              <a:solidFill>
                <a:srgbClr val="0070C0"/>
              </a:solidFill>
            </a:endParaRPr>
          </a:p>
          <a:p>
            <a:pPr marL="0" lvl="1" defTabSz="913332">
              <a:buClr>
                <a:srgbClr val="BA313B"/>
              </a:buClr>
              <a:buSzPct val="110000"/>
              <a:defRPr/>
            </a:pPr>
            <a:endParaRPr lang="en-US" sz="650" dirty="0" smtClean="0"/>
          </a:p>
        </p:txBody>
      </p:sp>
      <p:sp>
        <p:nvSpPr>
          <p:cNvPr id="25" name="Text Box 14"/>
          <p:cNvSpPr txBox="1">
            <a:spLocks noChangeArrowheads="1"/>
          </p:cNvSpPr>
          <p:nvPr/>
        </p:nvSpPr>
        <p:spPr bwMode="auto">
          <a:xfrm>
            <a:off x="14303" y="3555633"/>
            <a:ext cx="1053716" cy="141577"/>
          </a:xfrm>
          <a:prstGeom prst="rect">
            <a:avLst/>
          </a:prstGeom>
          <a:solidFill>
            <a:srgbClr val="C00000"/>
          </a:solidFill>
          <a:ln w="9525">
            <a:solidFill>
              <a:schemeClr val="tx1"/>
            </a:solidFill>
            <a:miter lim="800000"/>
            <a:headEnd/>
            <a:tailEnd/>
          </a:ln>
        </p:spPr>
        <p:txBody>
          <a:bodyPr wrap="square" lIns="45720" tIns="9144" rIns="45720" bIns="9144">
            <a:spAutoFit/>
          </a:bodyPr>
          <a:lstStyle/>
          <a:p>
            <a:pPr>
              <a:spcBef>
                <a:spcPct val="50000"/>
              </a:spcBef>
            </a:pPr>
            <a:r>
              <a:rPr lang="en-US" sz="800" b="1" dirty="0" smtClean="0">
                <a:solidFill>
                  <a:schemeClr val="bg1"/>
                </a:solidFill>
                <a:ea typeface="MS PGothic" pitchFamily="34" charset="-128"/>
              </a:rPr>
              <a:t>Goal(s</a:t>
            </a:r>
            <a:r>
              <a:rPr lang="en-US" sz="800" b="1" dirty="0">
                <a:solidFill>
                  <a:schemeClr val="bg1"/>
                </a:solidFill>
                <a:ea typeface="MS PGothic" pitchFamily="34" charset="-128"/>
              </a:rPr>
              <a:t>)</a:t>
            </a:r>
          </a:p>
        </p:txBody>
      </p:sp>
      <p:sp>
        <p:nvSpPr>
          <p:cNvPr id="26" name="Rectangle 8"/>
          <p:cNvSpPr>
            <a:spLocks noChangeArrowheads="1"/>
          </p:cNvSpPr>
          <p:nvPr/>
        </p:nvSpPr>
        <p:spPr bwMode="auto">
          <a:xfrm>
            <a:off x="5279155" y="6124307"/>
            <a:ext cx="2395414" cy="295741"/>
          </a:xfrm>
          <a:prstGeom prst="rect">
            <a:avLst/>
          </a:prstGeom>
          <a:solidFill>
            <a:schemeClr val="bg1"/>
          </a:solidFill>
          <a:ln w="9525">
            <a:solidFill>
              <a:schemeClr val="tx1"/>
            </a:solidFill>
            <a:miter lim="800000"/>
            <a:headEnd/>
            <a:tailEnd/>
          </a:ln>
        </p:spPr>
        <p:txBody>
          <a:bodyPr wrap="square" lIns="45720" tIns="64008" rIns="45720" bIns="18288" anchor="t" anchorCtr="0"/>
          <a:lstStyle/>
          <a:p>
            <a:pPr marL="45720" indent="-91440">
              <a:defRPr/>
            </a:pPr>
            <a:r>
              <a:rPr lang="en-US" sz="650" dirty="0" smtClean="0">
                <a:solidFill>
                  <a:schemeClr val="bg2">
                    <a:lumMod val="10000"/>
                  </a:schemeClr>
                </a:solidFill>
              </a:rPr>
              <a:t>                               </a:t>
            </a:r>
          </a:p>
          <a:p>
            <a:pPr marL="45720" indent="-91440">
              <a:defRPr/>
            </a:pPr>
            <a:r>
              <a:rPr lang="en-US" sz="650" dirty="0" smtClean="0">
                <a:solidFill>
                  <a:schemeClr val="bg2">
                    <a:lumMod val="10000"/>
                  </a:schemeClr>
                </a:solidFill>
              </a:rPr>
              <a:t>LSW plan will track KPI for all Screening Reports submissions.</a:t>
            </a:r>
          </a:p>
        </p:txBody>
      </p:sp>
      <p:sp>
        <p:nvSpPr>
          <p:cNvPr id="27" name="Text Box 19"/>
          <p:cNvSpPr txBox="1">
            <a:spLocks noChangeArrowheads="1"/>
          </p:cNvSpPr>
          <p:nvPr/>
        </p:nvSpPr>
        <p:spPr bwMode="auto">
          <a:xfrm>
            <a:off x="5284004" y="6124154"/>
            <a:ext cx="1504501" cy="159531"/>
          </a:xfrm>
          <a:prstGeom prst="rect">
            <a:avLst/>
          </a:prstGeom>
          <a:solidFill>
            <a:srgbClr val="C00000"/>
          </a:solidFill>
          <a:ln w="9525">
            <a:solidFill>
              <a:schemeClr val="tx1"/>
            </a:solidFill>
            <a:miter lim="800000"/>
            <a:headEnd/>
            <a:tailEnd/>
          </a:ln>
        </p:spPr>
        <p:txBody>
          <a:bodyPr wrap="square" lIns="45720" tIns="9144" rIns="45720" bIns="9144">
            <a:spAutoFit/>
          </a:bodyPr>
          <a:lstStyle/>
          <a:p>
            <a:pPr>
              <a:lnSpc>
                <a:spcPts val="1100"/>
              </a:lnSpc>
              <a:defRPr/>
            </a:pPr>
            <a:r>
              <a:rPr lang="en-US" sz="800" b="1" dirty="0" smtClean="0">
                <a:solidFill>
                  <a:schemeClr val="bg1"/>
                </a:solidFill>
                <a:ea typeface="MS PGothic" pitchFamily="34" charset="-128"/>
              </a:rPr>
              <a:t>Sustainability</a:t>
            </a:r>
            <a:endParaRPr lang="en-US" sz="800" dirty="0" smtClean="0">
              <a:solidFill>
                <a:schemeClr val="bg2">
                  <a:lumMod val="10000"/>
                </a:schemeClr>
              </a:solidFill>
            </a:endParaRPr>
          </a:p>
        </p:txBody>
      </p:sp>
      <p:pic>
        <p:nvPicPr>
          <p:cNvPr id="29" name="Picture 2"/>
          <p:cNvPicPr>
            <a:picLocks noChangeAspect="1" noChangeArrowheads="1"/>
          </p:cNvPicPr>
          <p:nvPr/>
        </p:nvPicPr>
        <p:blipFill>
          <a:blip r:embed="rId3" cstate="print"/>
          <a:srcRect/>
          <a:stretch>
            <a:fillRect/>
          </a:stretch>
        </p:blipFill>
        <p:spPr bwMode="auto">
          <a:xfrm>
            <a:off x="3998182" y="3368515"/>
            <a:ext cx="1233850" cy="501356"/>
          </a:xfrm>
          <a:prstGeom prst="rect">
            <a:avLst/>
          </a:prstGeom>
          <a:noFill/>
          <a:ln w="9525">
            <a:noFill/>
            <a:miter lim="800000"/>
            <a:headEnd/>
            <a:tailEnd/>
          </a:ln>
        </p:spPr>
      </p:pic>
      <p:pic>
        <p:nvPicPr>
          <p:cNvPr id="30" name="Picture 3"/>
          <p:cNvPicPr>
            <a:picLocks noChangeAspect="1" noChangeArrowheads="1"/>
          </p:cNvPicPr>
          <p:nvPr/>
        </p:nvPicPr>
        <p:blipFill>
          <a:blip r:embed="rId4" cstate="print"/>
          <a:srcRect/>
          <a:stretch>
            <a:fillRect/>
          </a:stretch>
        </p:blipFill>
        <p:spPr bwMode="auto">
          <a:xfrm>
            <a:off x="3993646" y="3899784"/>
            <a:ext cx="1251214" cy="449116"/>
          </a:xfrm>
          <a:prstGeom prst="rect">
            <a:avLst/>
          </a:prstGeom>
          <a:noFill/>
          <a:ln w="9525">
            <a:noFill/>
            <a:miter lim="800000"/>
            <a:headEnd/>
            <a:tailEnd/>
          </a:ln>
        </p:spPr>
      </p:pic>
      <p:pic>
        <p:nvPicPr>
          <p:cNvPr id="31" name="Picture 4"/>
          <p:cNvPicPr>
            <a:picLocks noChangeAspect="1" noChangeArrowheads="1"/>
          </p:cNvPicPr>
          <p:nvPr/>
        </p:nvPicPr>
        <p:blipFill>
          <a:blip r:embed="rId5" cstate="print"/>
          <a:srcRect/>
          <a:stretch>
            <a:fillRect/>
          </a:stretch>
        </p:blipFill>
        <p:spPr bwMode="auto">
          <a:xfrm>
            <a:off x="3983606" y="4379197"/>
            <a:ext cx="1248355" cy="758471"/>
          </a:xfrm>
          <a:prstGeom prst="rect">
            <a:avLst/>
          </a:prstGeom>
          <a:noFill/>
          <a:ln w="9525">
            <a:noFill/>
            <a:miter lim="800000"/>
            <a:headEnd/>
            <a:tailEnd/>
          </a:ln>
        </p:spPr>
      </p:pic>
      <p:pic>
        <p:nvPicPr>
          <p:cNvPr id="37" name="Picture 36"/>
          <p:cNvPicPr>
            <a:picLocks noChangeAspect="1"/>
          </p:cNvPicPr>
          <p:nvPr/>
        </p:nvPicPr>
        <p:blipFill>
          <a:blip r:embed="rId6" cstate="print"/>
          <a:stretch>
            <a:fillRect/>
          </a:stretch>
        </p:blipFill>
        <p:spPr>
          <a:xfrm>
            <a:off x="4001984" y="2688656"/>
            <a:ext cx="1203062" cy="651012"/>
          </a:xfrm>
          <a:prstGeom prst="rect">
            <a:avLst/>
          </a:prstGeom>
          <a:ln w="3175">
            <a:solidFill>
              <a:schemeClr val="tx1"/>
            </a:solidFill>
          </a:ln>
        </p:spPr>
      </p:pic>
      <p:pic>
        <p:nvPicPr>
          <p:cNvPr id="34" name="Picture 2"/>
          <p:cNvPicPr>
            <a:picLocks noChangeAspect="1" noChangeArrowheads="1"/>
          </p:cNvPicPr>
          <p:nvPr/>
        </p:nvPicPr>
        <p:blipFill>
          <a:blip r:embed="rId7" cstate="print"/>
          <a:srcRect/>
          <a:stretch>
            <a:fillRect/>
          </a:stretch>
        </p:blipFill>
        <p:spPr bwMode="auto">
          <a:xfrm>
            <a:off x="3999682" y="1672018"/>
            <a:ext cx="1205363" cy="985849"/>
          </a:xfrm>
          <a:prstGeom prst="rect">
            <a:avLst/>
          </a:prstGeom>
          <a:noFill/>
          <a:ln w="3175">
            <a:solidFill>
              <a:schemeClr val="tx1"/>
            </a:solidFill>
            <a:miter lim="800000"/>
            <a:headEnd/>
            <a:tailEnd/>
          </a:ln>
          <a:effectLst/>
        </p:spPr>
      </p:pic>
      <p:pic>
        <p:nvPicPr>
          <p:cNvPr id="38" name="Picture 4"/>
          <p:cNvPicPr>
            <a:picLocks noChangeAspect="1" noChangeArrowheads="1"/>
          </p:cNvPicPr>
          <p:nvPr/>
        </p:nvPicPr>
        <p:blipFill>
          <a:blip r:embed="rId8" cstate="print"/>
          <a:srcRect/>
          <a:stretch>
            <a:fillRect/>
          </a:stretch>
        </p:blipFill>
        <p:spPr bwMode="auto">
          <a:xfrm>
            <a:off x="7753514" y="6109111"/>
            <a:ext cx="1335160" cy="707861"/>
          </a:xfrm>
          <a:prstGeom prst="rect">
            <a:avLst/>
          </a:prstGeom>
          <a:noFill/>
          <a:ln w="9525">
            <a:noFill/>
            <a:miter lim="800000"/>
            <a:headEnd/>
            <a:tailEnd/>
          </a:ln>
          <a:effectLst/>
        </p:spPr>
      </p:pic>
      <p:pic>
        <p:nvPicPr>
          <p:cNvPr id="39" name="Picture 38"/>
          <p:cNvPicPr>
            <a:picLocks noChangeAspect="1" noChangeArrowheads="1"/>
          </p:cNvPicPr>
          <p:nvPr/>
        </p:nvPicPr>
        <p:blipFill>
          <a:blip r:embed="rId9" cstate="print"/>
          <a:srcRect/>
          <a:stretch>
            <a:fillRect/>
          </a:stretch>
        </p:blipFill>
        <p:spPr bwMode="auto">
          <a:xfrm>
            <a:off x="4010281" y="5123082"/>
            <a:ext cx="863870" cy="639053"/>
          </a:xfrm>
          <a:prstGeom prst="rect">
            <a:avLst/>
          </a:prstGeom>
          <a:noFill/>
          <a:ln w="9525">
            <a:noFill/>
            <a:miter lim="800000"/>
            <a:headEnd/>
            <a:tailEnd/>
          </a:ln>
        </p:spPr>
      </p:pic>
      <p:pic>
        <p:nvPicPr>
          <p:cNvPr id="41" name="Picture 2"/>
          <p:cNvPicPr>
            <a:picLocks noChangeAspect="1" noChangeArrowheads="1"/>
          </p:cNvPicPr>
          <p:nvPr/>
        </p:nvPicPr>
        <p:blipFill>
          <a:blip r:embed="rId10" cstate="print"/>
          <a:srcRect/>
          <a:stretch>
            <a:fillRect/>
          </a:stretch>
        </p:blipFill>
        <p:spPr bwMode="auto">
          <a:xfrm>
            <a:off x="3983603" y="562409"/>
            <a:ext cx="1244380" cy="161291"/>
          </a:xfrm>
          <a:prstGeom prst="rect">
            <a:avLst/>
          </a:prstGeom>
          <a:noFill/>
          <a:ln w="9525">
            <a:noFill/>
            <a:miter lim="800000"/>
            <a:headEnd/>
            <a:tailEnd/>
          </a:ln>
          <a:effectLst/>
        </p:spPr>
      </p:pic>
      <p:pic>
        <p:nvPicPr>
          <p:cNvPr id="42" name="Picture 2"/>
          <p:cNvPicPr>
            <a:picLocks noChangeAspect="1" noChangeArrowheads="1"/>
          </p:cNvPicPr>
          <p:nvPr/>
        </p:nvPicPr>
        <p:blipFill>
          <a:blip r:embed="rId11" cstate="print"/>
          <a:srcRect/>
          <a:stretch>
            <a:fillRect/>
          </a:stretch>
        </p:blipFill>
        <p:spPr bwMode="auto">
          <a:xfrm>
            <a:off x="8294158" y="547411"/>
            <a:ext cx="807322" cy="815909"/>
          </a:xfrm>
          <a:prstGeom prst="rect">
            <a:avLst/>
          </a:prstGeom>
          <a:noFill/>
          <a:ln w="9525">
            <a:noFill/>
            <a:miter lim="800000"/>
            <a:headEnd/>
            <a:tailEnd/>
          </a:ln>
          <a:effectLst/>
        </p:spPr>
      </p:pic>
      <p:pic>
        <p:nvPicPr>
          <p:cNvPr id="40" name="Picture 5"/>
          <p:cNvPicPr>
            <a:picLocks noChangeAspect="1" noChangeArrowheads="1"/>
          </p:cNvPicPr>
          <p:nvPr/>
        </p:nvPicPr>
        <p:blipFill>
          <a:blip r:embed="rId12" cstate="print"/>
          <a:srcRect/>
          <a:stretch>
            <a:fillRect/>
          </a:stretch>
        </p:blipFill>
        <p:spPr bwMode="auto">
          <a:xfrm>
            <a:off x="4339085" y="5573480"/>
            <a:ext cx="892874" cy="622039"/>
          </a:xfrm>
          <a:prstGeom prst="rect">
            <a:avLst/>
          </a:prstGeom>
          <a:noFill/>
          <a:ln w="9525">
            <a:noFill/>
            <a:miter lim="800000"/>
            <a:headEnd/>
            <a:tailEnd/>
          </a:ln>
          <a:effectLst/>
        </p:spPr>
      </p:pic>
      <p:pic>
        <p:nvPicPr>
          <p:cNvPr id="36" name="Picture 3"/>
          <p:cNvPicPr>
            <a:picLocks noChangeAspect="1" noChangeArrowheads="1"/>
          </p:cNvPicPr>
          <p:nvPr/>
        </p:nvPicPr>
        <p:blipFill>
          <a:blip r:embed="rId13" cstate="print"/>
          <a:srcRect/>
          <a:stretch>
            <a:fillRect/>
          </a:stretch>
        </p:blipFill>
        <p:spPr bwMode="auto">
          <a:xfrm>
            <a:off x="3991557" y="6234545"/>
            <a:ext cx="1264075" cy="578142"/>
          </a:xfrm>
          <a:prstGeom prst="rect">
            <a:avLst/>
          </a:prstGeom>
          <a:noFill/>
          <a:ln w="9525">
            <a:noFill/>
            <a:miter lim="800000"/>
            <a:headEnd/>
            <a:tailEnd/>
          </a:ln>
          <a:effectLst/>
        </p:spPr>
      </p:pic>
      <p:sp>
        <p:nvSpPr>
          <p:cNvPr id="32" name="Rectangle 4"/>
          <p:cNvSpPr>
            <a:spLocks noChangeArrowheads="1"/>
          </p:cNvSpPr>
          <p:nvPr/>
        </p:nvSpPr>
        <p:spPr bwMode="auto">
          <a:xfrm>
            <a:off x="0" y="0"/>
            <a:ext cx="9144000" cy="515938"/>
          </a:xfrm>
          <a:prstGeom prst="rect">
            <a:avLst/>
          </a:prstGeom>
          <a:solidFill>
            <a:srgbClr val="00B050"/>
          </a:solidFill>
          <a:ln w="9525" algn="ctr">
            <a:noFill/>
            <a:miter lim="800000"/>
            <a:headEnd/>
            <a:tailEnd/>
          </a:ln>
        </p:spPr>
        <p:txBody>
          <a:bodyPr lIns="928800" tIns="133200" rIns="36000" bIns="0"/>
          <a:lstStyle/>
          <a:p>
            <a:pPr eaLnBrk="0" hangingPunct="0">
              <a:lnSpc>
                <a:spcPct val="90000"/>
              </a:lnSpc>
              <a:defRPr/>
            </a:pPr>
            <a:endParaRPr lang="en-US" sz="650" b="1" dirty="0">
              <a:solidFill>
                <a:schemeClr val="tx2"/>
              </a:solidFill>
              <a:latin typeface="Futura"/>
            </a:endParaRPr>
          </a:p>
        </p:txBody>
      </p:sp>
      <p:sp>
        <p:nvSpPr>
          <p:cNvPr id="4" name="TextBox 3"/>
          <p:cNvSpPr txBox="1"/>
          <p:nvPr/>
        </p:nvSpPr>
        <p:spPr>
          <a:xfrm>
            <a:off x="60533" y="73150"/>
            <a:ext cx="3082895" cy="323165"/>
          </a:xfrm>
          <a:prstGeom prst="rect">
            <a:avLst/>
          </a:prstGeom>
          <a:noFill/>
        </p:spPr>
        <p:txBody>
          <a:bodyPr wrap="none" rtlCol="0">
            <a:spAutoFit/>
          </a:bodyPr>
          <a:lstStyle/>
          <a:p>
            <a:r>
              <a:rPr lang="en-US" sz="1500" b="1" dirty="0" smtClean="0">
                <a:solidFill>
                  <a:schemeClr val="bg1"/>
                </a:solidFill>
              </a:rPr>
              <a:t>A3: Improve Screening Process</a:t>
            </a:r>
            <a:endParaRPr lang="en-US" sz="1500" b="1" dirty="0">
              <a:solidFill>
                <a:schemeClr val="bg1"/>
              </a:solidFill>
            </a:endParaRPr>
          </a:p>
        </p:txBody>
      </p:sp>
      <p:cxnSp>
        <p:nvCxnSpPr>
          <p:cNvPr id="45" name="Straight Connector 44"/>
          <p:cNvCxnSpPr/>
          <p:nvPr/>
        </p:nvCxnSpPr>
        <p:spPr>
          <a:xfrm flipV="1">
            <a:off x="4091353" y="2180646"/>
            <a:ext cx="909376" cy="10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Picture 2"/>
          <p:cNvPicPr>
            <a:picLocks noChangeAspect="1" noChangeArrowheads="1"/>
          </p:cNvPicPr>
          <p:nvPr/>
        </p:nvPicPr>
        <p:blipFill>
          <a:blip r:embed="rId14" cstate="print"/>
          <a:srcRect/>
          <a:stretch>
            <a:fillRect/>
          </a:stretch>
        </p:blipFill>
        <p:spPr bwMode="auto">
          <a:xfrm>
            <a:off x="3978805" y="733907"/>
            <a:ext cx="1241314" cy="916392"/>
          </a:xfrm>
          <a:prstGeom prst="rect">
            <a:avLst/>
          </a:prstGeom>
          <a:noFill/>
          <a:ln w="9525">
            <a:noFill/>
            <a:miter lim="800000"/>
            <a:headEnd/>
            <a:tailEnd/>
          </a:ln>
          <a:effectLst/>
        </p:spPr>
      </p:pic>
      <p:sp>
        <p:nvSpPr>
          <p:cNvPr id="33" name="TextBox 32"/>
          <p:cNvSpPr txBox="1"/>
          <p:nvPr/>
        </p:nvSpPr>
        <p:spPr>
          <a:xfrm>
            <a:off x="5261219" y="6437967"/>
            <a:ext cx="2397795" cy="392415"/>
          </a:xfrm>
          <a:prstGeom prst="rect">
            <a:avLst/>
          </a:prstGeom>
          <a:solidFill>
            <a:schemeClr val="bg1"/>
          </a:solidFill>
        </p:spPr>
        <p:txBody>
          <a:bodyPr wrap="square">
            <a:spAutoFit/>
          </a:bodyPr>
          <a:lstStyle/>
          <a:p>
            <a:pPr algn="l">
              <a:defRPr/>
            </a:pPr>
            <a:r>
              <a:rPr lang="en-GB" sz="650" dirty="0"/>
              <a:t>Project </a:t>
            </a:r>
            <a:r>
              <a:rPr lang="en-US" sz="650" dirty="0" smtClean="0"/>
              <a:t>Practitioner: </a:t>
            </a:r>
            <a:r>
              <a:rPr lang="en-GB" sz="650" dirty="0" smtClean="0"/>
              <a:t>	</a:t>
            </a:r>
            <a:r>
              <a:rPr lang="en-GB" sz="650" b="1" dirty="0" smtClean="0"/>
              <a:t>Widad </a:t>
            </a:r>
            <a:r>
              <a:rPr lang="en-GB" sz="650" b="1" dirty="0" smtClean="0"/>
              <a:t>Al-Ajmi (MSE24S)</a:t>
            </a:r>
            <a:endParaRPr lang="en-GB" sz="650" b="1" dirty="0"/>
          </a:p>
          <a:p>
            <a:pPr algn="l">
              <a:defRPr/>
            </a:pPr>
            <a:r>
              <a:rPr lang="en-GB" sz="650" dirty="0" smtClean="0"/>
              <a:t>Project </a:t>
            </a:r>
            <a:r>
              <a:rPr lang="en-GB" sz="650" dirty="0" smtClean="0"/>
              <a:t>Champion:	</a:t>
            </a:r>
            <a:r>
              <a:rPr lang="en-GB" sz="650" b="1" dirty="0" smtClean="0"/>
              <a:t>Mohammed </a:t>
            </a:r>
            <a:r>
              <a:rPr lang="en-GB" sz="650" b="1" dirty="0" smtClean="0"/>
              <a:t>Al-Shuayli (MSE2)</a:t>
            </a:r>
          </a:p>
          <a:p>
            <a:pPr>
              <a:defRPr/>
            </a:pPr>
            <a:r>
              <a:rPr lang="en-GB" sz="650" dirty="0" smtClean="0"/>
              <a:t>Line Manager </a:t>
            </a:r>
            <a:r>
              <a:rPr lang="en-GB" sz="650" dirty="0" smtClean="0"/>
              <a:t>:	</a:t>
            </a:r>
            <a:r>
              <a:rPr lang="en-GB" sz="650" b="1" dirty="0" smtClean="0"/>
              <a:t>Mohamed Al-Salmani (MSEM</a:t>
            </a:r>
            <a:r>
              <a:rPr lang="en-GB" sz="650" dirty="0" smtClean="0"/>
              <a:t>)</a:t>
            </a:r>
            <a:endParaRPr lang="en-GB" sz="650" dirty="0" smtClean="0"/>
          </a:p>
        </p:txBody>
      </p:sp>
    </p:spTree>
    <p:extLst>
      <p:ext uri="{BB962C8B-B14F-4D97-AF65-F5344CB8AC3E}">
        <p14:creationId xmlns:p14="http://schemas.microsoft.com/office/powerpoint/2010/main" xmlns="" val="280669441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Shell layouts with footer">
  <a:themeElements>
    <a:clrScheme name="Shell - Colours">
      <a:dk1>
        <a:srgbClr val="595959"/>
      </a:dk1>
      <a:lt1>
        <a:srgbClr val="FFFFFF"/>
      </a:lt1>
      <a:dk2>
        <a:srgbClr val="999999"/>
      </a:dk2>
      <a:lt2>
        <a:srgbClr val="CCCCCC"/>
      </a:lt2>
      <a:accent1>
        <a:srgbClr val="F7D117"/>
      </a:accent1>
      <a:accent2>
        <a:srgbClr val="D42E12"/>
      </a:accent2>
      <a:accent3>
        <a:srgbClr val="003882"/>
      </a:accent3>
      <a:accent4>
        <a:srgbClr val="611759"/>
      </a:accent4>
      <a:accent5>
        <a:srgbClr val="00824A"/>
      </a:accent5>
      <a:accent6>
        <a:srgbClr val="DE8703"/>
      </a:accent6>
      <a:hlink>
        <a:srgbClr val="000000"/>
      </a:hlink>
      <a:folHlink>
        <a:srgbClr val="000000"/>
      </a:folHlink>
    </a:clrScheme>
    <a:fontScheme name="Shell - Fonts">
      <a:majorFont>
        <a:latin typeface="Futura Medium"/>
        <a:ea typeface=""/>
        <a:cs typeface=""/>
      </a:majorFont>
      <a:minorFont>
        <a:latin typeface="Futura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77800" indent="-177800">
          <a:lnSpc>
            <a:spcPct val="113000"/>
          </a:lnSpc>
          <a:spcAft>
            <a:spcPts val="60"/>
          </a:spcAft>
          <a:buFont typeface="Wingdings"/>
          <a:buChar char="n"/>
          <a:defRPr sz="16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14121</TotalTime>
  <Words>989</Words>
  <Application>Microsoft Office PowerPoint</Application>
  <PresentationFormat>On-screen Show (4:3)</PresentationFormat>
  <Paragraphs>104</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Shell layouts with footer</vt:lpstr>
      <vt:lpstr>Slide 1</vt:lpstr>
    </vt:vector>
  </TitlesOfParts>
  <Company>Shell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Katherine.Magness</dc:creator>
  <cp:lastModifiedBy>mu50360</cp:lastModifiedBy>
  <cp:revision>1039</cp:revision>
  <dcterms:created xsi:type="dcterms:W3CDTF">2011-06-24T19:10:41Z</dcterms:created>
  <dcterms:modified xsi:type="dcterms:W3CDTF">2016-08-29T06:05:00Z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WizKit Template Type">
    <vt:lpwstr>Onscreen</vt:lpwstr>
  </property>
  <property fmtid="{D5CDD505-2E9C-101B-9397-08002B2CF9AE}" pid="3" name="WizKit Template Version">
    <vt:i4>4</vt:i4>
  </property>
  <property fmtid="{D5CDD505-2E9C-101B-9397-08002B2CF9AE}" pid="4" name="TB4 template version">
    <vt:r8>4</vt:r8>
  </property>
  <property fmtid="{D5CDD505-2E9C-101B-9397-08002B2CF9AE}" pid="5" name="TB4 template type">
    <vt:lpwstr>onscreen</vt:lpwstr>
  </property>
</Properties>
</file>